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svg" ContentType="image/svg+xml"/>
  <Override PartName="/ppt/media/image10.svg" ContentType="image/svg+xml"/>
  <Override PartName="/ppt/media/image11.svg" ContentType="image/svg+xml"/>
  <Override PartName="/ppt/media/image12.svg" ContentType="image/svg+xml"/>
  <Override PartName="/ppt/media/image13.svg" ContentType="image/svg+xml"/>
  <Override PartName="/ppt/media/image14.svg" ContentType="image/svg+xml"/>
  <Override PartName="/ppt/media/image15.svg" ContentType="image/svg+xml"/>
  <Override PartName="/ppt/media/image16.svg" ContentType="image/svg+xml"/>
  <Override PartName="/ppt/media/image17.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 id="2147483684" r:id="rId4"/>
    <p:sldMasterId id="2147483704" r:id="rId5"/>
    <p:sldMasterId id="2147483724" r:id="rId6"/>
    <p:sldMasterId id="2147483744" r:id="rId7"/>
    <p:sldMasterId id="2147483764" r:id="rId8"/>
    <p:sldMasterId id="2147483783" r:id="rId9"/>
  </p:sldMasterIdLst>
  <p:notesMasterIdLst>
    <p:notesMasterId r:id="rId18"/>
  </p:notesMasterIdLst>
  <p:sldIdLst>
    <p:sldId id="933" r:id="rId10"/>
    <p:sldId id="1074" r:id="rId11"/>
    <p:sldId id="934" r:id="rId12"/>
    <p:sldId id="317" r:id="rId13"/>
    <p:sldId id="290" r:id="rId14"/>
    <p:sldId id="413" r:id="rId15"/>
    <p:sldId id="414" r:id="rId16"/>
    <p:sldId id="446" r:id="rId17"/>
    <p:sldId id="301" r:id="rId19"/>
    <p:sldId id="858" r:id="rId20"/>
    <p:sldId id="270" r:id="rId21"/>
    <p:sldId id="286" r:id="rId22"/>
    <p:sldId id="1079" r:id="rId23"/>
    <p:sldId id="291" r:id="rId24"/>
    <p:sldId id="859" r:id="rId25"/>
    <p:sldId id="504" r:id="rId26"/>
    <p:sldId id="298" r:id="rId27"/>
    <p:sldId id="850" r:id="rId28"/>
    <p:sldId id="720" r:id="rId29"/>
    <p:sldId id="300" r:id="rId30"/>
    <p:sldId id="276" r:id="rId31"/>
    <p:sldId id="302" r:id="rId32"/>
    <p:sldId id="303" r:id="rId33"/>
    <p:sldId id="292" r:id="rId34"/>
    <p:sldId id="304" r:id="rId35"/>
    <p:sldId id="293" r:id="rId36"/>
    <p:sldId id="405" r:id="rId37"/>
    <p:sldId id="305" r:id="rId38"/>
    <p:sldId id="306" r:id="rId39"/>
    <p:sldId id="310" r:id="rId40"/>
    <p:sldId id="307" r:id="rId41"/>
    <p:sldId id="1077" r:id="rId42"/>
    <p:sldId id="1078" r:id="rId43"/>
    <p:sldId id="768" r:id="rId44"/>
    <p:sldId id="769" r:id="rId45"/>
    <p:sldId id="853" r:id="rId46"/>
    <p:sldId id="771" r:id="rId47"/>
    <p:sldId id="277" r:id="rId48"/>
    <p:sldId id="280" r:id="rId49"/>
    <p:sldId id="348" r:id="rId50"/>
    <p:sldId id="297" r:id="rId51"/>
    <p:sldId id="603" r:id="rId52"/>
    <p:sldId id="1160" r:id="rId53"/>
    <p:sldId id="493" r:id="rId54"/>
    <p:sldId id="559" r:id="rId55"/>
    <p:sldId id="324" r:id="rId56"/>
    <p:sldId id="560" r:id="rId57"/>
    <p:sldId id="494" r:id="rId58"/>
    <p:sldId id="1016" r:id="rId59"/>
    <p:sldId id="322" r:id="rId60"/>
    <p:sldId id="860" r:id="rId61"/>
    <p:sldId id="557" r:id="rId62"/>
    <p:sldId id="558" r:id="rId63"/>
    <p:sldId id="496" r:id="rId64"/>
    <p:sldId id="564" r:id="rId65"/>
    <p:sldId id="1167" r:id="rId66"/>
    <p:sldId id="1164" r:id="rId67"/>
    <p:sldId id="1165" r:id="rId68"/>
    <p:sldId id="1166" r:id="rId69"/>
    <p:sldId id="1019" r:id="rId70"/>
    <p:sldId id="1020" r:id="rId71"/>
    <p:sldId id="1021" r:id="rId72"/>
    <p:sldId id="278" r:id="rId73"/>
    <p:sldId id="868" r:id="rId74"/>
    <p:sldId id="869" r:id="rId75"/>
    <p:sldId id="1018" r:id="rId76"/>
    <p:sldId id="410" r:id="rId77"/>
    <p:sldId id="411" r:id="rId78"/>
    <p:sldId id="1053" r:id="rId79"/>
    <p:sldId id="746" r:id="rId80"/>
    <p:sldId id="518" r:id="rId81"/>
    <p:sldId id="1054" r:id="rId82"/>
    <p:sldId id="881" r:id="rId83"/>
    <p:sldId id="648" r:id="rId84"/>
    <p:sldId id="880" r:id="rId85"/>
    <p:sldId id="882" r:id="rId86"/>
    <p:sldId id="595" r:id="rId87"/>
    <p:sldId id="657" r:id="rId88"/>
    <p:sldId id="342" r:id="rId89"/>
    <p:sldId id="884" r:id="rId90"/>
    <p:sldId id="656" r:id="rId91"/>
    <p:sldId id="338" r:id="rId92"/>
    <p:sldId id="337" r:id="rId93"/>
    <p:sldId id="341" r:id="rId94"/>
    <p:sldId id="359" r:id="rId95"/>
    <p:sldId id="623" r:id="rId96"/>
    <p:sldId id="683" r:id="rId97"/>
    <p:sldId id="1055" r:id="rId9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ngsoft" initials="k" lastIdx="1" clrIdx="0"/>
  <p:cmAuthor id="2" name="作者" initials="A" lastIdx="0" clrIdx="1"/>
  <p:cmAuthor id="3" name="Author" initials="A" lastIdx="0" clrIdx="2"/>
  <p:cmAuthor id="4" name="Administrator" initials="A" lastIdx="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DEB0"/>
    <a:srgbClr val="E2F0D9"/>
    <a:srgbClr val="9BBB7D"/>
    <a:srgbClr val="1F4E79"/>
    <a:srgbClr val="605269"/>
    <a:srgbClr val="5B7B3E"/>
    <a:srgbClr val="79A4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0" d="100"/>
          <a:sy n="80" d="100"/>
        </p:scale>
        <p:origin x="82"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presProps" Target="presProps.xml"/><Relationship Id="rId98" Type="http://schemas.openxmlformats.org/officeDocument/2006/relationships/slide" Target="slides/slide88.xml"/><Relationship Id="rId97" Type="http://schemas.openxmlformats.org/officeDocument/2006/relationships/slide" Target="slides/slide87.xml"/><Relationship Id="rId96" Type="http://schemas.openxmlformats.org/officeDocument/2006/relationships/slide" Target="slides/slide86.xml"/><Relationship Id="rId95" Type="http://schemas.openxmlformats.org/officeDocument/2006/relationships/slide" Target="slides/slide85.xml"/><Relationship Id="rId94" Type="http://schemas.openxmlformats.org/officeDocument/2006/relationships/slide" Target="slides/slide84.xml"/><Relationship Id="rId93" Type="http://schemas.openxmlformats.org/officeDocument/2006/relationships/slide" Target="slides/slide83.xml"/><Relationship Id="rId92" Type="http://schemas.openxmlformats.org/officeDocument/2006/relationships/slide" Target="slides/slide82.xml"/><Relationship Id="rId91" Type="http://schemas.openxmlformats.org/officeDocument/2006/relationships/slide" Target="slides/slide81.xml"/><Relationship Id="rId90" Type="http://schemas.openxmlformats.org/officeDocument/2006/relationships/slide" Target="slides/slide80.xml"/><Relationship Id="rId9" Type="http://schemas.openxmlformats.org/officeDocument/2006/relationships/slideMaster" Target="slideMasters/slideMaster8.xml"/><Relationship Id="rId89" Type="http://schemas.openxmlformats.org/officeDocument/2006/relationships/slide" Target="slides/slide79.xml"/><Relationship Id="rId88" Type="http://schemas.openxmlformats.org/officeDocument/2006/relationships/slide" Target="slides/slide78.xml"/><Relationship Id="rId87" Type="http://schemas.openxmlformats.org/officeDocument/2006/relationships/slide" Target="slides/slide77.xml"/><Relationship Id="rId86" Type="http://schemas.openxmlformats.org/officeDocument/2006/relationships/slide" Target="slides/slide76.xml"/><Relationship Id="rId85" Type="http://schemas.openxmlformats.org/officeDocument/2006/relationships/slide" Target="slides/slide75.xml"/><Relationship Id="rId84" Type="http://schemas.openxmlformats.org/officeDocument/2006/relationships/slide" Target="slides/slide74.xml"/><Relationship Id="rId83" Type="http://schemas.openxmlformats.org/officeDocument/2006/relationships/slide" Target="slides/slide73.xml"/><Relationship Id="rId82" Type="http://schemas.openxmlformats.org/officeDocument/2006/relationships/slide" Target="slides/slide72.xml"/><Relationship Id="rId81" Type="http://schemas.openxmlformats.org/officeDocument/2006/relationships/slide" Target="slides/slide71.xml"/><Relationship Id="rId80" Type="http://schemas.openxmlformats.org/officeDocument/2006/relationships/slide" Target="slides/slide70.xml"/><Relationship Id="rId8" Type="http://schemas.openxmlformats.org/officeDocument/2006/relationships/slideMaster" Target="slideMasters/slideMaster7.xml"/><Relationship Id="rId79" Type="http://schemas.openxmlformats.org/officeDocument/2006/relationships/slide" Target="slides/slide69.xml"/><Relationship Id="rId78" Type="http://schemas.openxmlformats.org/officeDocument/2006/relationships/slide" Target="slides/slide68.xml"/><Relationship Id="rId77" Type="http://schemas.openxmlformats.org/officeDocument/2006/relationships/slide" Target="slides/slide67.xml"/><Relationship Id="rId76" Type="http://schemas.openxmlformats.org/officeDocument/2006/relationships/slide" Target="slides/slide66.xml"/><Relationship Id="rId75" Type="http://schemas.openxmlformats.org/officeDocument/2006/relationships/slide" Target="slides/slide65.xml"/><Relationship Id="rId74" Type="http://schemas.openxmlformats.org/officeDocument/2006/relationships/slide" Target="slides/slide64.xml"/><Relationship Id="rId73" Type="http://schemas.openxmlformats.org/officeDocument/2006/relationships/slide" Target="slides/slide63.xml"/><Relationship Id="rId72" Type="http://schemas.openxmlformats.org/officeDocument/2006/relationships/slide" Target="slides/slide62.xml"/><Relationship Id="rId71" Type="http://schemas.openxmlformats.org/officeDocument/2006/relationships/slide" Target="slides/slide61.xml"/><Relationship Id="rId70" Type="http://schemas.openxmlformats.org/officeDocument/2006/relationships/slide" Target="slides/slide60.xml"/><Relationship Id="rId7" Type="http://schemas.openxmlformats.org/officeDocument/2006/relationships/slideMaster" Target="slideMasters/slideMaster6.xml"/><Relationship Id="rId69" Type="http://schemas.openxmlformats.org/officeDocument/2006/relationships/slide" Target="slides/slide59.xml"/><Relationship Id="rId68" Type="http://schemas.openxmlformats.org/officeDocument/2006/relationships/slide" Target="slides/slide58.xml"/><Relationship Id="rId67" Type="http://schemas.openxmlformats.org/officeDocument/2006/relationships/slide" Target="slides/slide57.xml"/><Relationship Id="rId66" Type="http://schemas.openxmlformats.org/officeDocument/2006/relationships/slide" Target="slides/slide56.xml"/><Relationship Id="rId65" Type="http://schemas.openxmlformats.org/officeDocument/2006/relationships/slide" Target="slides/slide55.xml"/><Relationship Id="rId64" Type="http://schemas.openxmlformats.org/officeDocument/2006/relationships/slide" Target="slides/slide54.xml"/><Relationship Id="rId63" Type="http://schemas.openxmlformats.org/officeDocument/2006/relationships/slide" Target="slides/slide53.xml"/><Relationship Id="rId62" Type="http://schemas.openxmlformats.org/officeDocument/2006/relationships/slide" Target="slides/slide52.xml"/><Relationship Id="rId61" Type="http://schemas.openxmlformats.org/officeDocument/2006/relationships/slide" Target="slides/slide51.xml"/><Relationship Id="rId60" Type="http://schemas.openxmlformats.org/officeDocument/2006/relationships/slide" Target="slides/slide50.xml"/><Relationship Id="rId6" Type="http://schemas.openxmlformats.org/officeDocument/2006/relationships/slideMaster" Target="slideMasters/slideMaster5.xml"/><Relationship Id="rId59" Type="http://schemas.openxmlformats.org/officeDocument/2006/relationships/slide" Target="slides/slide49.xml"/><Relationship Id="rId58" Type="http://schemas.openxmlformats.org/officeDocument/2006/relationships/slide" Target="slides/slide48.xml"/><Relationship Id="rId57" Type="http://schemas.openxmlformats.org/officeDocument/2006/relationships/slide" Target="slides/slide47.xml"/><Relationship Id="rId56" Type="http://schemas.openxmlformats.org/officeDocument/2006/relationships/slide" Target="slides/slide46.xml"/><Relationship Id="rId55" Type="http://schemas.openxmlformats.org/officeDocument/2006/relationships/slide" Target="slides/slide45.xml"/><Relationship Id="rId54" Type="http://schemas.openxmlformats.org/officeDocument/2006/relationships/slide" Target="slides/slide44.xml"/><Relationship Id="rId53" Type="http://schemas.openxmlformats.org/officeDocument/2006/relationships/slide" Target="slides/slide43.xml"/><Relationship Id="rId52" Type="http://schemas.openxmlformats.org/officeDocument/2006/relationships/slide" Target="slides/slide42.xml"/><Relationship Id="rId51" Type="http://schemas.openxmlformats.org/officeDocument/2006/relationships/slide" Target="slides/slide41.xml"/><Relationship Id="rId50" Type="http://schemas.openxmlformats.org/officeDocument/2006/relationships/slide" Target="slides/slide40.xml"/><Relationship Id="rId5" Type="http://schemas.openxmlformats.org/officeDocument/2006/relationships/slideMaster" Target="slideMasters/slideMaster4.xml"/><Relationship Id="rId49" Type="http://schemas.openxmlformats.org/officeDocument/2006/relationships/slide" Target="slides/slide39.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notesMaster" Target="notesMasters/notesMaster1.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2" Type="http://schemas.openxmlformats.org/officeDocument/2006/relationships/commentAuthors" Target="commentAuthors.xml"/><Relationship Id="rId101" Type="http://schemas.openxmlformats.org/officeDocument/2006/relationships/tableStyles" Target="tableStyles.xml"/><Relationship Id="rId100" Type="http://schemas.openxmlformats.org/officeDocument/2006/relationships/viewProps" Target="viewProps.xml"/><Relationship Id="rId10" Type="http://schemas.openxmlformats.org/officeDocument/2006/relationships/slide" Target="slides/slid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true"/>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true"/>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true" noRot="true" noChangeAspect="true"/>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true"/>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true"/>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true"/>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幻灯片图像占位符 1"/>
          <p:cNvSpPr>
            <a:spLocks noGrp="true" noRot="true" noChangeAspect="true" noTextEdit="true"/>
          </p:cNvSpPr>
          <p:nvPr>
            <p:ph type="sldImg"/>
          </p:nvPr>
        </p:nvSpPr>
        <p:spPr>
          <a:xfrm>
            <a:off x="2514600" y="857250"/>
            <a:ext cx="4114800" cy="2314575"/>
          </a:xfrm>
        </p:spPr>
      </p:sp>
      <p:sp>
        <p:nvSpPr>
          <p:cNvPr id="9218" name="备注占位符 2"/>
          <p:cNvSpPr>
            <a:spLocks noGrp="true"/>
          </p:cNvSpPr>
          <p:nvPr>
            <p:ph type="body"/>
          </p:nvPr>
        </p:nvSpPr>
        <p:spPr>
          <a:xfrm>
            <a:off x="685800" y="4400550"/>
            <a:ext cx="5486400" cy="3600450"/>
          </a:xfrm>
          <a:prstGeom prst="rect">
            <a:avLst/>
          </a:prstGeom>
          <a:noFill/>
          <a:ln w="9525">
            <a:noFill/>
          </a:ln>
        </p:spPr>
        <p:txBody>
          <a:bodyPr anchor="t"/>
          <a:lstStyle/>
          <a:p>
            <a:pPr lvl="0"/>
            <a:endParaRPr lang="zh-CN" altLang="en-US" dirty="0"/>
          </a:p>
        </p:txBody>
      </p:sp>
      <p:sp>
        <p:nvSpPr>
          <p:cNvPr id="9219" name="灯片编号占位符 3"/>
          <p:cNvSpPr txBox="true">
            <a:spLocks noGrp="true"/>
          </p:cNvSpPr>
          <p:nvPr>
            <p:ph type="sldNum" sz="quarter"/>
          </p:nvPr>
        </p:nvSpPr>
        <p:spPr>
          <a:xfrm>
            <a:off x="5178425" y="6513513"/>
            <a:ext cx="3963988" cy="344487"/>
          </a:xfrm>
          <a:prstGeom prst="rect">
            <a:avLst/>
          </a:prstGeom>
          <a:noFill/>
          <a:ln w="9525">
            <a:noFill/>
          </a:ln>
        </p:spPr>
        <p:txBody>
          <a:bodyPr vert="horz" wrap="square" lIns="91440" tIns="45720" rIns="91440" bIns="45720" anchor="b"/>
          <a:lstStyle/>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7" Type="http://schemas.openxmlformats.org/officeDocument/2006/relationships/tags" Target="../tags/tag615.xml"/><Relationship Id="rId6" Type="http://schemas.openxmlformats.org/officeDocument/2006/relationships/tags" Target="../tags/tag614.xml"/><Relationship Id="rId5" Type="http://schemas.openxmlformats.org/officeDocument/2006/relationships/tags" Target="../tags/tag613.xml"/><Relationship Id="rId4" Type="http://schemas.openxmlformats.org/officeDocument/2006/relationships/tags" Target="../tags/tag612.xml"/><Relationship Id="rId3" Type="http://schemas.openxmlformats.org/officeDocument/2006/relationships/tags" Target="../tags/tag611.xml"/><Relationship Id="rId2" Type="http://schemas.openxmlformats.org/officeDocument/2006/relationships/tags" Target="../tags/tag610.xml"/><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6" Type="http://schemas.openxmlformats.org/officeDocument/2006/relationships/tags" Target="../tags/tag620.xml"/><Relationship Id="rId5" Type="http://schemas.openxmlformats.org/officeDocument/2006/relationships/tags" Target="../tags/tag619.xml"/><Relationship Id="rId4" Type="http://schemas.openxmlformats.org/officeDocument/2006/relationships/tags" Target="../tags/tag618.xml"/><Relationship Id="rId3" Type="http://schemas.openxmlformats.org/officeDocument/2006/relationships/tags" Target="../tags/tag617.xml"/><Relationship Id="rId2" Type="http://schemas.openxmlformats.org/officeDocument/2006/relationships/tags" Target="../tags/tag616.xml"/><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5" Type="http://schemas.openxmlformats.org/officeDocument/2006/relationships/tags" Target="../tags/tag624.xml"/><Relationship Id="rId4" Type="http://schemas.openxmlformats.org/officeDocument/2006/relationships/tags" Target="../tags/tag623.xml"/><Relationship Id="rId3" Type="http://schemas.openxmlformats.org/officeDocument/2006/relationships/tags" Target="../tags/tag622.xml"/><Relationship Id="rId2" Type="http://schemas.openxmlformats.org/officeDocument/2006/relationships/tags" Target="../tags/tag621.xml"/><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9" Type="http://schemas.openxmlformats.org/officeDocument/2006/relationships/image" Target="../media/image4.svg"/><Relationship Id="rId8" Type="http://schemas.openxmlformats.org/officeDocument/2006/relationships/image" Target="../media/image5.png"/><Relationship Id="rId7" Type="http://schemas.openxmlformats.org/officeDocument/2006/relationships/tags" Target="../tags/tag628.xml"/><Relationship Id="rId6" Type="http://schemas.openxmlformats.org/officeDocument/2006/relationships/image" Target="../media/image3.svg"/><Relationship Id="rId5" Type="http://schemas.openxmlformats.org/officeDocument/2006/relationships/image" Target="../media/image4.png"/><Relationship Id="rId4" Type="http://schemas.openxmlformats.org/officeDocument/2006/relationships/tags" Target="../tags/tag627.xml"/><Relationship Id="rId3" Type="http://schemas.openxmlformats.org/officeDocument/2006/relationships/tags" Target="../tags/tag626.xml"/><Relationship Id="rId23" Type="http://schemas.openxmlformats.org/officeDocument/2006/relationships/tags" Target="../tags/tag636.xml"/><Relationship Id="rId22" Type="http://schemas.openxmlformats.org/officeDocument/2006/relationships/tags" Target="../tags/tag635.xml"/><Relationship Id="rId21" Type="http://schemas.openxmlformats.org/officeDocument/2006/relationships/tags" Target="../tags/tag634.xml"/><Relationship Id="rId20" Type="http://schemas.openxmlformats.org/officeDocument/2006/relationships/tags" Target="../tags/tag633.xml"/><Relationship Id="rId2" Type="http://schemas.openxmlformats.org/officeDocument/2006/relationships/tags" Target="../tags/tag625.xml"/><Relationship Id="rId19" Type="http://schemas.openxmlformats.org/officeDocument/2006/relationships/tags" Target="../tags/tag632.xml"/><Relationship Id="rId18" Type="http://schemas.openxmlformats.org/officeDocument/2006/relationships/image" Target="../media/image2.svg"/><Relationship Id="rId17" Type="http://schemas.openxmlformats.org/officeDocument/2006/relationships/image" Target="../media/image3.png"/><Relationship Id="rId16" Type="http://schemas.openxmlformats.org/officeDocument/2006/relationships/tags" Target="../tags/tag631.xml"/><Relationship Id="rId15" Type="http://schemas.openxmlformats.org/officeDocument/2006/relationships/image" Target="../media/image1.svg"/><Relationship Id="rId14" Type="http://schemas.openxmlformats.org/officeDocument/2006/relationships/image" Target="../media/image2.png"/><Relationship Id="rId13" Type="http://schemas.openxmlformats.org/officeDocument/2006/relationships/tags" Target="../tags/tag630.xml"/><Relationship Id="rId12" Type="http://schemas.openxmlformats.org/officeDocument/2006/relationships/image" Target="../media/image5.svg"/><Relationship Id="rId11" Type="http://schemas.openxmlformats.org/officeDocument/2006/relationships/image" Target="../media/image6.png"/><Relationship Id="rId10" Type="http://schemas.openxmlformats.org/officeDocument/2006/relationships/tags" Target="../tags/tag629.xml"/><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5" Type="http://schemas.openxmlformats.org/officeDocument/2006/relationships/tags" Target="../tags/tag640.xml"/><Relationship Id="rId4" Type="http://schemas.openxmlformats.org/officeDocument/2006/relationships/tags" Target="../tags/tag639.xml"/><Relationship Id="rId3" Type="http://schemas.openxmlformats.org/officeDocument/2006/relationships/tags" Target="../tags/tag638.xml"/><Relationship Id="rId2" Type="http://schemas.openxmlformats.org/officeDocument/2006/relationships/tags" Target="../tags/tag637.xml"/><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7" Type="http://schemas.openxmlformats.org/officeDocument/2006/relationships/tags" Target="../tags/tag646.xml"/><Relationship Id="rId6" Type="http://schemas.openxmlformats.org/officeDocument/2006/relationships/tags" Target="../tags/tag645.xml"/><Relationship Id="rId5" Type="http://schemas.openxmlformats.org/officeDocument/2006/relationships/tags" Target="../tags/tag644.xml"/><Relationship Id="rId4" Type="http://schemas.openxmlformats.org/officeDocument/2006/relationships/tags" Target="../tags/tag643.xml"/><Relationship Id="rId3" Type="http://schemas.openxmlformats.org/officeDocument/2006/relationships/tags" Target="../tags/tag642.xml"/><Relationship Id="rId2" Type="http://schemas.openxmlformats.org/officeDocument/2006/relationships/tags" Target="../tags/tag641.xml"/><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9" Type="http://schemas.openxmlformats.org/officeDocument/2006/relationships/tags" Target="../tags/tag654.xml"/><Relationship Id="rId8" Type="http://schemas.openxmlformats.org/officeDocument/2006/relationships/tags" Target="../tags/tag653.xml"/><Relationship Id="rId7" Type="http://schemas.openxmlformats.org/officeDocument/2006/relationships/tags" Target="../tags/tag652.xml"/><Relationship Id="rId6" Type="http://schemas.openxmlformats.org/officeDocument/2006/relationships/tags" Target="../tags/tag651.xml"/><Relationship Id="rId5" Type="http://schemas.openxmlformats.org/officeDocument/2006/relationships/tags" Target="../tags/tag650.xml"/><Relationship Id="rId4" Type="http://schemas.openxmlformats.org/officeDocument/2006/relationships/tags" Target="../tags/tag649.xml"/><Relationship Id="rId3" Type="http://schemas.openxmlformats.org/officeDocument/2006/relationships/tags" Target="../tags/tag648.xml"/><Relationship Id="rId2" Type="http://schemas.openxmlformats.org/officeDocument/2006/relationships/tags" Target="../tags/tag647.xml"/><Relationship Id="rId14" Type="http://schemas.openxmlformats.org/officeDocument/2006/relationships/image" Target="../media/image7.svg"/><Relationship Id="rId13" Type="http://schemas.openxmlformats.org/officeDocument/2006/relationships/image" Target="../media/image8.png"/><Relationship Id="rId12" Type="http://schemas.openxmlformats.org/officeDocument/2006/relationships/tags" Target="../tags/tag655.xml"/><Relationship Id="rId11" Type="http://schemas.openxmlformats.org/officeDocument/2006/relationships/image" Target="../media/image6.svg"/><Relationship Id="rId10" Type="http://schemas.openxmlformats.org/officeDocument/2006/relationships/image" Target="../media/image7.png"/><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9" Type="http://schemas.openxmlformats.org/officeDocument/2006/relationships/tags" Target="../tags/tag663.xml"/><Relationship Id="rId8" Type="http://schemas.openxmlformats.org/officeDocument/2006/relationships/tags" Target="../tags/tag662.xml"/><Relationship Id="rId7" Type="http://schemas.openxmlformats.org/officeDocument/2006/relationships/tags" Target="../tags/tag661.xml"/><Relationship Id="rId6" Type="http://schemas.openxmlformats.org/officeDocument/2006/relationships/tags" Target="../tags/tag660.xml"/><Relationship Id="rId5" Type="http://schemas.openxmlformats.org/officeDocument/2006/relationships/tags" Target="../tags/tag659.xml"/><Relationship Id="rId4" Type="http://schemas.openxmlformats.org/officeDocument/2006/relationships/tags" Target="../tags/tag658.xml"/><Relationship Id="rId3" Type="http://schemas.openxmlformats.org/officeDocument/2006/relationships/tags" Target="../tags/tag657.xml"/><Relationship Id="rId2" Type="http://schemas.openxmlformats.org/officeDocument/2006/relationships/tags" Target="../tags/tag656.xml"/><Relationship Id="rId12" Type="http://schemas.openxmlformats.org/officeDocument/2006/relationships/tags" Target="../tags/tag664.xml"/><Relationship Id="rId11" Type="http://schemas.openxmlformats.org/officeDocument/2006/relationships/image" Target="../media/image6.svg"/><Relationship Id="rId10" Type="http://schemas.openxmlformats.org/officeDocument/2006/relationships/image" Target="../media/image7.png"/><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9" Type="http://schemas.openxmlformats.org/officeDocument/2006/relationships/tags" Target="../tags/tag672.xml"/><Relationship Id="rId8" Type="http://schemas.openxmlformats.org/officeDocument/2006/relationships/tags" Target="../tags/tag671.xml"/><Relationship Id="rId7" Type="http://schemas.openxmlformats.org/officeDocument/2006/relationships/tags" Target="../tags/tag670.xml"/><Relationship Id="rId6" Type="http://schemas.openxmlformats.org/officeDocument/2006/relationships/tags" Target="../tags/tag669.xml"/><Relationship Id="rId5" Type="http://schemas.openxmlformats.org/officeDocument/2006/relationships/tags" Target="../tags/tag668.xml"/><Relationship Id="rId4" Type="http://schemas.openxmlformats.org/officeDocument/2006/relationships/tags" Target="../tags/tag667.xml"/><Relationship Id="rId3" Type="http://schemas.openxmlformats.org/officeDocument/2006/relationships/tags" Target="../tags/tag666.xml"/><Relationship Id="rId2" Type="http://schemas.openxmlformats.org/officeDocument/2006/relationships/tags" Target="../tags/tag665.xml"/><Relationship Id="rId11" Type="http://schemas.openxmlformats.org/officeDocument/2006/relationships/image" Target="../media/image3.svg"/><Relationship Id="rId10" Type="http://schemas.openxmlformats.org/officeDocument/2006/relationships/image" Target="../media/image4.png"/><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9" Type="http://schemas.openxmlformats.org/officeDocument/2006/relationships/tags" Target="../tags/tag680.xml"/><Relationship Id="rId8" Type="http://schemas.openxmlformats.org/officeDocument/2006/relationships/tags" Target="../tags/tag679.xml"/><Relationship Id="rId7" Type="http://schemas.openxmlformats.org/officeDocument/2006/relationships/tags" Target="../tags/tag678.xml"/><Relationship Id="rId6" Type="http://schemas.openxmlformats.org/officeDocument/2006/relationships/tags" Target="../tags/tag677.xml"/><Relationship Id="rId5" Type="http://schemas.openxmlformats.org/officeDocument/2006/relationships/tags" Target="../tags/tag676.xml"/><Relationship Id="rId4" Type="http://schemas.openxmlformats.org/officeDocument/2006/relationships/tags" Target="../tags/tag675.xml"/><Relationship Id="rId3" Type="http://schemas.openxmlformats.org/officeDocument/2006/relationships/tags" Target="../tags/tag674.xml"/><Relationship Id="rId2" Type="http://schemas.openxmlformats.org/officeDocument/2006/relationships/tags" Target="../tags/tag673.xml"/><Relationship Id="rId13" Type="http://schemas.openxmlformats.org/officeDocument/2006/relationships/image" Target="../media/image6.svg"/><Relationship Id="rId12" Type="http://schemas.openxmlformats.org/officeDocument/2006/relationships/image" Target="../media/image7.png"/><Relationship Id="rId11" Type="http://schemas.openxmlformats.org/officeDocument/2006/relationships/tags" Target="../tags/tag682.xml"/><Relationship Id="rId10" Type="http://schemas.openxmlformats.org/officeDocument/2006/relationships/tags" Target="../tags/tag681.xml"/><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7" Type="http://schemas.openxmlformats.org/officeDocument/2006/relationships/tags" Target="../tags/tag688.xml"/><Relationship Id="rId6" Type="http://schemas.openxmlformats.org/officeDocument/2006/relationships/tags" Target="../tags/tag687.xml"/><Relationship Id="rId5" Type="http://schemas.openxmlformats.org/officeDocument/2006/relationships/tags" Target="../tags/tag686.xml"/><Relationship Id="rId4" Type="http://schemas.openxmlformats.org/officeDocument/2006/relationships/tags" Target="../tags/tag685.xml"/><Relationship Id="rId3" Type="http://schemas.openxmlformats.org/officeDocument/2006/relationships/tags" Target="../tags/tag684.xml"/><Relationship Id="rId2" Type="http://schemas.openxmlformats.org/officeDocument/2006/relationships/tags" Target="../tags/tag683.xml"/><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699.xml"/><Relationship Id="rId7" Type="http://schemas.openxmlformats.org/officeDocument/2006/relationships/tags" Target="../tags/tag698.xml"/><Relationship Id="rId6" Type="http://schemas.openxmlformats.org/officeDocument/2006/relationships/image" Target="../media/image3.svg"/><Relationship Id="rId5" Type="http://schemas.openxmlformats.org/officeDocument/2006/relationships/image" Target="../media/image4.png"/><Relationship Id="rId4" Type="http://schemas.openxmlformats.org/officeDocument/2006/relationships/tags" Target="../tags/tag697.xml"/><Relationship Id="rId3" Type="http://schemas.openxmlformats.org/officeDocument/2006/relationships/tags" Target="../tags/tag696.xml"/><Relationship Id="rId25" Type="http://schemas.openxmlformats.org/officeDocument/2006/relationships/tags" Target="../tags/tag708.xml"/><Relationship Id="rId24" Type="http://schemas.openxmlformats.org/officeDocument/2006/relationships/tags" Target="../tags/tag707.xml"/><Relationship Id="rId23" Type="http://schemas.openxmlformats.org/officeDocument/2006/relationships/tags" Target="../tags/tag706.xml"/><Relationship Id="rId22" Type="http://schemas.openxmlformats.org/officeDocument/2006/relationships/tags" Target="../tags/tag705.xml"/><Relationship Id="rId21" Type="http://schemas.openxmlformats.org/officeDocument/2006/relationships/tags" Target="../tags/tag704.xml"/><Relationship Id="rId20" Type="http://schemas.openxmlformats.org/officeDocument/2006/relationships/tags" Target="../tags/tag703.xml"/><Relationship Id="rId2" Type="http://schemas.openxmlformats.org/officeDocument/2006/relationships/tags" Target="../tags/tag695.xml"/><Relationship Id="rId19" Type="http://schemas.openxmlformats.org/officeDocument/2006/relationships/image" Target="../media/image2.svg"/><Relationship Id="rId18" Type="http://schemas.openxmlformats.org/officeDocument/2006/relationships/image" Target="../media/image3.png"/><Relationship Id="rId17" Type="http://schemas.openxmlformats.org/officeDocument/2006/relationships/tags" Target="../tags/tag702.xml"/><Relationship Id="rId16" Type="http://schemas.openxmlformats.org/officeDocument/2006/relationships/image" Target="../media/image1.svg"/><Relationship Id="rId15" Type="http://schemas.openxmlformats.org/officeDocument/2006/relationships/image" Target="../media/image2.png"/><Relationship Id="rId14" Type="http://schemas.openxmlformats.org/officeDocument/2006/relationships/tags" Target="../tags/tag701.xml"/><Relationship Id="rId13" Type="http://schemas.openxmlformats.org/officeDocument/2006/relationships/image" Target="../media/image5.svg"/><Relationship Id="rId12" Type="http://schemas.openxmlformats.org/officeDocument/2006/relationships/image" Target="../media/image6.png"/><Relationship Id="rId11" Type="http://schemas.openxmlformats.org/officeDocument/2006/relationships/tags" Target="../tags/tag700.xml"/><Relationship Id="rId10" Type="http://schemas.openxmlformats.org/officeDocument/2006/relationships/image" Target="../media/image4.svg"/><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6" Type="http://schemas.openxmlformats.org/officeDocument/2006/relationships/tags" Target="../tags/tag713.xml"/><Relationship Id="rId5" Type="http://schemas.openxmlformats.org/officeDocument/2006/relationships/tags" Target="../tags/tag712.xml"/><Relationship Id="rId4" Type="http://schemas.openxmlformats.org/officeDocument/2006/relationships/tags" Target="../tags/tag711.xml"/><Relationship Id="rId3" Type="http://schemas.openxmlformats.org/officeDocument/2006/relationships/tags" Target="../tags/tag710.xml"/><Relationship Id="rId2" Type="http://schemas.openxmlformats.org/officeDocument/2006/relationships/tags" Target="../tags/tag709.xml"/><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718.xml"/><Relationship Id="rId7" Type="http://schemas.openxmlformats.org/officeDocument/2006/relationships/image" Target="../media/image1.svg"/><Relationship Id="rId6" Type="http://schemas.openxmlformats.org/officeDocument/2006/relationships/image" Target="../media/image2.png"/><Relationship Id="rId5" Type="http://schemas.openxmlformats.org/officeDocument/2006/relationships/tags" Target="../tags/tag717.xml"/><Relationship Id="rId4" Type="http://schemas.openxmlformats.org/officeDocument/2006/relationships/tags" Target="../tags/tag716.xml"/><Relationship Id="rId3" Type="http://schemas.openxmlformats.org/officeDocument/2006/relationships/tags" Target="../tags/tag715.xml"/><Relationship Id="rId2" Type="http://schemas.openxmlformats.org/officeDocument/2006/relationships/tags" Target="../tags/tag714.xml"/><Relationship Id="rId15" Type="http://schemas.openxmlformats.org/officeDocument/2006/relationships/tags" Target="../tags/tag723.xml"/><Relationship Id="rId14" Type="http://schemas.openxmlformats.org/officeDocument/2006/relationships/tags" Target="../tags/tag722.xml"/><Relationship Id="rId13" Type="http://schemas.openxmlformats.org/officeDocument/2006/relationships/tags" Target="../tags/tag721.xml"/><Relationship Id="rId12" Type="http://schemas.openxmlformats.org/officeDocument/2006/relationships/tags" Target="../tags/tag720.xml"/><Relationship Id="rId11" Type="http://schemas.openxmlformats.org/officeDocument/2006/relationships/tags" Target="../tags/tag719.xml"/><Relationship Id="rId10" Type="http://schemas.openxmlformats.org/officeDocument/2006/relationships/image" Target="../media/image2.svg"/><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7" Type="http://schemas.openxmlformats.org/officeDocument/2006/relationships/tags" Target="../tags/tag729.xml"/><Relationship Id="rId6" Type="http://schemas.openxmlformats.org/officeDocument/2006/relationships/tags" Target="../tags/tag728.xml"/><Relationship Id="rId5" Type="http://schemas.openxmlformats.org/officeDocument/2006/relationships/tags" Target="../tags/tag727.xml"/><Relationship Id="rId4" Type="http://schemas.openxmlformats.org/officeDocument/2006/relationships/tags" Target="../tags/tag726.xml"/><Relationship Id="rId3" Type="http://schemas.openxmlformats.org/officeDocument/2006/relationships/tags" Target="../tags/tag725.xml"/><Relationship Id="rId2" Type="http://schemas.openxmlformats.org/officeDocument/2006/relationships/tags" Target="../tags/tag724.xml"/><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9" Type="http://schemas.openxmlformats.org/officeDocument/2006/relationships/tags" Target="../tags/tag737.xml"/><Relationship Id="rId8" Type="http://schemas.openxmlformats.org/officeDocument/2006/relationships/tags" Target="../tags/tag736.xml"/><Relationship Id="rId7" Type="http://schemas.openxmlformats.org/officeDocument/2006/relationships/tags" Target="../tags/tag735.xml"/><Relationship Id="rId6" Type="http://schemas.openxmlformats.org/officeDocument/2006/relationships/tags" Target="../tags/tag734.xml"/><Relationship Id="rId5" Type="http://schemas.openxmlformats.org/officeDocument/2006/relationships/tags" Target="../tags/tag733.xml"/><Relationship Id="rId4" Type="http://schemas.openxmlformats.org/officeDocument/2006/relationships/tags" Target="../tags/tag732.xml"/><Relationship Id="rId3" Type="http://schemas.openxmlformats.org/officeDocument/2006/relationships/tags" Target="../tags/tag731.xml"/><Relationship Id="rId2" Type="http://schemas.openxmlformats.org/officeDocument/2006/relationships/tags" Target="../tags/tag730.xml"/><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5" Type="http://schemas.openxmlformats.org/officeDocument/2006/relationships/tags" Target="../tags/tag741.xml"/><Relationship Id="rId4" Type="http://schemas.openxmlformats.org/officeDocument/2006/relationships/tags" Target="../tags/tag740.xml"/><Relationship Id="rId3" Type="http://schemas.openxmlformats.org/officeDocument/2006/relationships/tags" Target="../tags/tag739.xml"/><Relationship Id="rId2" Type="http://schemas.openxmlformats.org/officeDocument/2006/relationships/tags" Target="../tags/tag738.xml"/><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4" Type="http://schemas.openxmlformats.org/officeDocument/2006/relationships/tags" Target="../tags/tag744.xml"/><Relationship Id="rId3" Type="http://schemas.openxmlformats.org/officeDocument/2006/relationships/tags" Target="../tags/tag743.xml"/><Relationship Id="rId2" Type="http://schemas.openxmlformats.org/officeDocument/2006/relationships/tags" Target="../tags/tag742.xml"/><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7" Type="http://schemas.openxmlformats.org/officeDocument/2006/relationships/tags" Target="../tags/tag750.xml"/><Relationship Id="rId6" Type="http://schemas.openxmlformats.org/officeDocument/2006/relationships/tags" Target="../tags/tag749.xml"/><Relationship Id="rId5" Type="http://schemas.openxmlformats.org/officeDocument/2006/relationships/tags" Target="../tags/tag748.xml"/><Relationship Id="rId4" Type="http://schemas.openxmlformats.org/officeDocument/2006/relationships/tags" Target="../tags/tag747.xml"/><Relationship Id="rId3" Type="http://schemas.openxmlformats.org/officeDocument/2006/relationships/tags" Target="../tags/tag746.xml"/><Relationship Id="rId2" Type="http://schemas.openxmlformats.org/officeDocument/2006/relationships/tags" Target="../tags/tag745.xml"/><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6" Type="http://schemas.openxmlformats.org/officeDocument/2006/relationships/tags" Target="../tags/tag755.xml"/><Relationship Id="rId5" Type="http://schemas.openxmlformats.org/officeDocument/2006/relationships/tags" Target="../tags/tag754.xml"/><Relationship Id="rId4" Type="http://schemas.openxmlformats.org/officeDocument/2006/relationships/tags" Target="../tags/tag753.xml"/><Relationship Id="rId3" Type="http://schemas.openxmlformats.org/officeDocument/2006/relationships/tags" Target="../tags/tag752.xml"/><Relationship Id="rId2" Type="http://schemas.openxmlformats.org/officeDocument/2006/relationships/tags" Target="../tags/tag751.xml"/><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5" Type="http://schemas.openxmlformats.org/officeDocument/2006/relationships/tags" Target="../tags/tag759.xml"/><Relationship Id="rId4" Type="http://schemas.openxmlformats.org/officeDocument/2006/relationships/tags" Target="../tags/tag758.xml"/><Relationship Id="rId3" Type="http://schemas.openxmlformats.org/officeDocument/2006/relationships/tags" Target="../tags/tag757.xml"/><Relationship Id="rId2" Type="http://schemas.openxmlformats.org/officeDocument/2006/relationships/tags" Target="../tags/tag756.xml"/><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9" Type="http://schemas.openxmlformats.org/officeDocument/2006/relationships/image" Target="../media/image4.svg"/><Relationship Id="rId8" Type="http://schemas.openxmlformats.org/officeDocument/2006/relationships/image" Target="../media/image5.png"/><Relationship Id="rId7" Type="http://schemas.openxmlformats.org/officeDocument/2006/relationships/tags" Target="../tags/tag763.xml"/><Relationship Id="rId6" Type="http://schemas.openxmlformats.org/officeDocument/2006/relationships/image" Target="../media/image3.svg"/><Relationship Id="rId5" Type="http://schemas.openxmlformats.org/officeDocument/2006/relationships/image" Target="../media/image4.png"/><Relationship Id="rId4" Type="http://schemas.openxmlformats.org/officeDocument/2006/relationships/tags" Target="../tags/tag762.xml"/><Relationship Id="rId3" Type="http://schemas.openxmlformats.org/officeDocument/2006/relationships/tags" Target="../tags/tag761.xml"/><Relationship Id="rId23" Type="http://schemas.openxmlformats.org/officeDocument/2006/relationships/tags" Target="../tags/tag771.xml"/><Relationship Id="rId22" Type="http://schemas.openxmlformats.org/officeDocument/2006/relationships/tags" Target="../tags/tag770.xml"/><Relationship Id="rId21" Type="http://schemas.openxmlformats.org/officeDocument/2006/relationships/tags" Target="../tags/tag769.xml"/><Relationship Id="rId20" Type="http://schemas.openxmlformats.org/officeDocument/2006/relationships/tags" Target="../tags/tag768.xml"/><Relationship Id="rId2" Type="http://schemas.openxmlformats.org/officeDocument/2006/relationships/tags" Target="../tags/tag760.xml"/><Relationship Id="rId19" Type="http://schemas.openxmlformats.org/officeDocument/2006/relationships/tags" Target="../tags/tag767.xml"/><Relationship Id="rId18" Type="http://schemas.openxmlformats.org/officeDocument/2006/relationships/image" Target="../media/image2.svg"/><Relationship Id="rId17" Type="http://schemas.openxmlformats.org/officeDocument/2006/relationships/image" Target="../media/image3.png"/><Relationship Id="rId16" Type="http://schemas.openxmlformats.org/officeDocument/2006/relationships/tags" Target="../tags/tag766.xml"/><Relationship Id="rId15" Type="http://schemas.openxmlformats.org/officeDocument/2006/relationships/image" Target="../media/image1.svg"/><Relationship Id="rId14" Type="http://schemas.openxmlformats.org/officeDocument/2006/relationships/image" Target="../media/image2.png"/><Relationship Id="rId13" Type="http://schemas.openxmlformats.org/officeDocument/2006/relationships/tags" Target="../tags/tag765.xml"/><Relationship Id="rId12" Type="http://schemas.openxmlformats.org/officeDocument/2006/relationships/image" Target="../media/image5.svg"/><Relationship Id="rId11" Type="http://schemas.openxmlformats.org/officeDocument/2006/relationships/image" Target="../media/image6.png"/><Relationship Id="rId10" Type="http://schemas.openxmlformats.org/officeDocument/2006/relationships/tags" Target="../tags/tag764.xml"/><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5" Type="http://schemas.openxmlformats.org/officeDocument/2006/relationships/tags" Target="../tags/tag775.xml"/><Relationship Id="rId4" Type="http://schemas.openxmlformats.org/officeDocument/2006/relationships/tags" Target="../tags/tag774.xml"/><Relationship Id="rId3" Type="http://schemas.openxmlformats.org/officeDocument/2006/relationships/tags" Target="../tags/tag773.xml"/><Relationship Id="rId2" Type="http://schemas.openxmlformats.org/officeDocument/2006/relationships/tags" Target="../tags/tag772.xml"/><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7" Type="http://schemas.openxmlformats.org/officeDocument/2006/relationships/tags" Target="../tags/tag781.xml"/><Relationship Id="rId6" Type="http://schemas.openxmlformats.org/officeDocument/2006/relationships/tags" Target="../tags/tag780.xml"/><Relationship Id="rId5" Type="http://schemas.openxmlformats.org/officeDocument/2006/relationships/tags" Target="../tags/tag779.xml"/><Relationship Id="rId4" Type="http://schemas.openxmlformats.org/officeDocument/2006/relationships/tags" Target="../tags/tag778.xml"/><Relationship Id="rId3" Type="http://schemas.openxmlformats.org/officeDocument/2006/relationships/tags" Target="../tags/tag777.xml"/><Relationship Id="rId2" Type="http://schemas.openxmlformats.org/officeDocument/2006/relationships/tags" Target="../tags/tag776.xml"/><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9" Type="http://schemas.openxmlformats.org/officeDocument/2006/relationships/tags" Target="../tags/tag789.xml"/><Relationship Id="rId8" Type="http://schemas.openxmlformats.org/officeDocument/2006/relationships/tags" Target="../tags/tag788.xml"/><Relationship Id="rId7" Type="http://schemas.openxmlformats.org/officeDocument/2006/relationships/tags" Target="../tags/tag787.xml"/><Relationship Id="rId6" Type="http://schemas.openxmlformats.org/officeDocument/2006/relationships/tags" Target="../tags/tag786.xml"/><Relationship Id="rId5" Type="http://schemas.openxmlformats.org/officeDocument/2006/relationships/tags" Target="../tags/tag785.xml"/><Relationship Id="rId4" Type="http://schemas.openxmlformats.org/officeDocument/2006/relationships/tags" Target="../tags/tag784.xml"/><Relationship Id="rId3" Type="http://schemas.openxmlformats.org/officeDocument/2006/relationships/tags" Target="../tags/tag783.xml"/><Relationship Id="rId2" Type="http://schemas.openxmlformats.org/officeDocument/2006/relationships/tags" Target="../tags/tag782.xml"/><Relationship Id="rId14" Type="http://schemas.openxmlformats.org/officeDocument/2006/relationships/image" Target="../media/image7.svg"/><Relationship Id="rId13" Type="http://schemas.openxmlformats.org/officeDocument/2006/relationships/image" Target="../media/image8.png"/><Relationship Id="rId12" Type="http://schemas.openxmlformats.org/officeDocument/2006/relationships/tags" Target="../tags/tag790.xml"/><Relationship Id="rId11" Type="http://schemas.openxmlformats.org/officeDocument/2006/relationships/image" Target="../media/image6.svg"/><Relationship Id="rId10" Type="http://schemas.openxmlformats.org/officeDocument/2006/relationships/image" Target="../media/image7.png"/><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9" Type="http://schemas.openxmlformats.org/officeDocument/2006/relationships/tags" Target="../tags/tag798.xml"/><Relationship Id="rId8" Type="http://schemas.openxmlformats.org/officeDocument/2006/relationships/tags" Target="../tags/tag797.xml"/><Relationship Id="rId7" Type="http://schemas.openxmlformats.org/officeDocument/2006/relationships/tags" Target="../tags/tag796.xml"/><Relationship Id="rId6" Type="http://schemas.openxmlformats.org/officeDocument/2006/relationships/tags" Target="../tags/tag795.xml"/><Relationship Id="rId5" Type="http://schemas.openxmlformats.org/officeDocument/2006/relationships/tags" Target="../tags/tag794.xml"/><Relationship Id="rId4" Type="http://schemas.openxmlformats.org/officeDocument/2006/relationships/tags" Target="../tags/tag793.xml"/><Relationship Id="rId3" Type="http://schemas.openxmlformats.org/officeDocument/2006/relationships/tags" Target="../tags/tag792.xml"/><Relationship Id="rId2" Type="http://schemas.openxmlformats.org/officeDocument/2006/relationships/tags" Target="../tags/tag791.xml"/><Relationship Id="rId12" Type="http://schemas.openxmlformats.org/officeDocument/2006/relationships/tags" Target="../tags/tag799.xml"/><Relationship Id="rId11" Type="http://schemas.openxmlformats.org/officeDocument/2006/relationships/image" Target="../media/image6.svg"/><Relationship Id="rId10" Type="http://schemas.openxmlformats.org/officeDocument/2006/relationships/image" Target="../media/image7.png"/><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9" Type="http://schemas.openxmlformats.org/officeDocument/2006/relationships/tags" Target="../tags/tag807.xml"/><Relationship Id="rId8" Type="http://schemas.openxmlformats.org/officeDocument/2006/relationships/tags" Target="../tags/tag806.xml"/><Relationship Id="rId7" Type="http://schemas.openxmlformats.org/officeDocument/2006/relationships/tags" Target="../tags/tag805.xml"/><Relationship Id="rId6" Type="http://schemas.openxmlformats.org/officeDocument/2006/relationships/tags" Target="../tags/tag804.xml"/><Relationship Id="rId5" Type="http://schemas.openxmlformats.org/officeDocument/2006/relationships/tags" Target="../tags/tag803.xml"/><Relationship Id="rId4" Type="http://schemas.openxmlformats.org/officeDocument/2006/relationships/tags" Target="../tags/tag802.xml"/><Relationship Id="rId3" Type="http://schemas.openxmlformats.org/officeDocument/2006/relationships/tags" Target="../tags/tag801.xml"/><Relationship Id="rId2" Type="http://schemas.openxmlformats.org/officeDocument/2006/relationships/tags" Target="../tags/tag800.xml"/><Relationship Id="rId11" Type="http://schemas.openxmlformats.org/officeDocument/2006/relationships/image" Target="../media/image3.svg"/><Relationship Id="rId10" Type="http://schemas.openxmlformats.org/officeDocument/2006/relationships/image" Target="../media/image4.png"/><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9" Type="http://schemas.openxmlformats.org/officeDocument/2006/relationships/tags" Target="../tags/tag815.xml"/><Relationship Id="rId8" Type="http://schemas.openxmlformats.org/officeDocument/2006/relationships/tags" Target="../tags/tag814.xml"/><Relationship Id="rId7" Type="http://schemas.openxmlformats.org/officeDocument/2006/relationships/tags" Target="../tags/tag813.xml"/><Relationship Id="rId6" Type="http://schemas.openxmlformats.org/officeDocument/2006/relationships/tags" Target="../tags/tag812.xml"/><Relationship Id="rId5" Type="http://schemas.openxmlformats.org/officeDocument/2006/relationships/tags" Target="../tags/tag811.xml"/><Relationship Id="rId4" Type="http://schemas.openxmlformats.org/officeDocument/2006/relationships/tags" Target="../tags/tag810.xml"/><Relationship Id="rId3" Type="http://schemas.openxmlformats.org/officeDocument/2006/relationships/tags" Target="../tags/tag809.xml"/><Relationship Id="rId2" Type="http://schemas.openxmlformats.org/officeDocument/2006/relationships/tags" Target="../tags/tag808.xml"/><Relationship Id="rId13" Type="http://schemas.openxmlformats.org/officeDocument/2006/relationships/image" Target="../media/image6.svg"/><Relationship Id="rId12" Type="http://schemas.openxmlformats.org/officeDocument/2006/relationships/image" Target="../media/image7.png"/><Relationship Id="rId11" Type="http://schemas.openxmlformats.org/officeDocument/2006/relationships/tags" Target="../tags/tag817.xml"/><Relationship Id="rId10" Type="http://schemas.openxmlformats.org/officeDocument/2006/relationships/tags" Target="../tags/tag816.xml"/><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7" Type="http://schemas.openxmlformats.org/officeDocument/2006/relationships/tags" Target="../tags/tag823.xml"/><Relationship Id="rId6" Type="http://schemas.openxmlformats.org/officeDocument/2006/relationships/tags" Target="../tags/tag822.xml"/><Relationship Id="rId5" Type="http://schemas.openxmlformats.org/officeDocument/2006/relationships/tags" Target="../tags/tag821.xml"/><Relationship Id="rId4" Type="http://schemas.openxmlformats.org/officeDocument/2006/relationships/tags" Target="../tags/tag820.xml"/><Relationship Id="rId3" Type="http://schemas.openxmlformats.org/officeDocument/2006/relationships/tags" Target="../tags/tag819.xml"/><Relationship Id="rId2" Type="http://schemas.openxmlformats.org/officeDocument/2006/relationships/tags" Target="../tags/tag818.xml"/><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834.xml"/><Relationship Id="rId7" Type="http://schemas.openxmlformats.org/officeDocument/2006/relationships/image" Target="../media/image1.svg"/><Relationship Id="rId6" Type="http://schemas.openxmlformats.org/officeDocument/2006/relationships/image" Target="../media/image2.png"/><Relationship Id="rId5" Type="http://schemas.openxmlformats.org/officeDocument/2006/relationships/tags" Target="../tags/tag833.xml"/><Relationship Id="rId4" Type="http://schemas.openxmlformats.org/officeDocument/2006/relationships/tags" Target="../tags/tag832.xml"/><Relationship Id="rId3" Type="http://schemas.openxmlformats.org/officeDocument/2006/relationships/tags" Target="../tags/tag831.xml"/><Relationship Id="rId2" Type="http://schemas.openxmlformats.org/officeDocument/2006/relationships/tags" Target="../tags/tag830.xml"/><Relationship Id="rId14" Type="http://schemas.openxmlformats.org/officeDocument/2006/relationships/tags" Target="../tags/tag838.xml"/><Relationship Id="rId13" Type="http://schemas.openxmlformats.org/officeDocument/2006/relationships/tags" Target="../tags/tag837.xml"/><Relationship Id="rId12" Type="http://schemas.openxmlformats.org/officeDocument/2006/relationships/tags" Target="../tags/tag836.xml"/><Relationship Id="rId11" Type="http://schemas.openxmlformats.org/officeDocument/2006/relationships/tags" Target="../tags/tag835.xml"/><Relationship Id="rId10" Type="http://schemas.openxmlformats.org/officeDocument/2006/relationships/image" Target="../media/image2.svg"/><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5.xml"/><Relationship Id="rId7" Type="http://schemas.openxmlformats.org/officeDocument/2006/relationships/image" Target="../media/image1.svg"/><Relationship Id="rId6" Type="http://schemas.openxmlformats.org/officeDocument/2006/relationships/image" Target="../media/image2.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image" Target="../media/image2.sv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image" Target="../media/image3.svg"/><Relationship Id="rId5" Type="http://schemas.openxmlformats.org/officeDocument/2006/relationships/image" Target="../media/image4.png"/><Relationship Id="rId4" Type="http://schemas.openxmlformats.org/officeDocument/2006/relationships/tags" Target="../tags/tag12.xml"/><Relationship Id="rId3" Type="http://schemas.openxmlformats.org/officeDocument/2006/relationships/tags" Target="../tags/tag11.xml"/><Relationship Id="rId25" Type="http://schemas.openxmlformats.org/officeDocument/2006/relationships/tags" Target="../tags/tag23.xml"/><Relationship Id="rId24" Type="http://schemas.openxmlformats.org/officeDocument/2006/relationships/tags" Target="../tags/tag22.xml"/><Relationship Id="rId23" Type="http://schemas.openxmlformats.org/officeDocument/2006/relationships/tags" Target="../tags/tag21.xml"/><Relationship Id="rId22" Type="http://schemas.openxmlformats.org/officeDocument/2006/relationships/tags" Target="../tags/tag20.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tags" Target="../tags/tag10.xml"/><Relationship Id="rId19" Type="http://schemas.openxmlformats.org/officeDocument/2006/relationships/image" Target="../media/image2.svg"/><Relationship Id="rId18" Type="http://schemas.openxmlformats.org/officeDocument/2006/relationships/image" Target="../media/image3.png"/><Relationship Id="rId17" Type="http://schemas.openxmlformats.org/officeDocument/2006/relationships/tags" Target="../tags/tag17.xml"/><Relationship Id="rId16" Type="http://schemas.openxmlformats.org/officeDocument/2006/relationships/image" Target="../media/image1.svg"/><Relationship Id="rId15" Type="http://schemas.openxmlformats.org/officeDocument/2006/relationships/image" Target="../media/image2.png"/><Relationship Id="rId14" Type="http://schemas.openxmlformats.org/officeDocument/2006/relationships/tags" Target="../tags/tag16.xml"/><Relationship Id="rId13" Type="http://schemas.openxmlformats.org/officeDocument/2006/relationships/image" Target="../media/image5.svg"/><Relationship Id="rId12" Type="http://schemas.openxmlformats.org/officeDocument/2006/relationships/image" Target="../media/image6.png"/><Relationship Id="rId11" Type="http://schemas.openxmlformats.org/officeDocument/2006/relationships/tags" Target="../tags/tag15.xml"/><Relationship Id="rId10" Type="http://schemas.openxmlformats.org/officeDocument/2006/relationships/image" Target="../media/image4.sv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33.xml"/><Relationship Id="rId7" Type="http://schemas.openxmlformats.org/officeDocument/2006/relationships/image" Target="../media/image1.svg"/><Relationship Id="rId6" Type="http://schemas.openxmlformats.org/officeDocument/2006/relationships/image" Target="../media/image2.png"/><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image" Target="../media/image2.sv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image" Target="../media/image4.svg"/><Relationship Id="rId8" Type="http://schemas.openxmlformats.org/officeDocument/2006/relationships/image" Target="../media/image5.png"/><Relationship Id="rId7" Type="http://schemas.openxmlformats.org/officeDocument/2006/relationships/tags" Target="../tags/tag80.xml"/><Relationship Id="rId6" Type="http://schemas.openxmlformats.org/officeDocument/2006/relationships/image" Target="../media/image3.svg"/><Relationship Id="rId5" Type="http://schemas.openxmlformats.org/officeDocument/2006/relationships/image" Target="../media/image4.png"/><Relationship Id="rId4" Type="http://schemas.openxmlformats.org/officeDocument/2006/relationships/tags" Target="../tags/tag79.xml"/><Relationship Id="rId3" Type="http://schemas.openxmlformats.org/officeDocument/2006/relationships/tags" Target="../tags/tag78.xml"/><Relationship Id="rId23" Type="http://schemas.openxmlformats.org/officeDocument/2006/relationships/tags" Target="../tags/tag88.xml"/><Relationship Id="rId22" Type="http://schemas.openxmlformats.org/officeDocument/2006/relationships/tags" Target="../tags/tag87.xml"/><Relationship Id="rId21" Type="http://schemas.openxmlformats.org/officeDocument/2006/relationships/tags" Target="../tags/tag86.xml"/><Relationship Id="rId20" Type="http://schemas.openxmlformats.org/officeDocument/2006/relationships/tags" Target="../tags/tag85.xml"/><Relationship Id="rId2" Type="http://schemas.openxmlformats.org/officeDocument/2006/relationships/tags" Target="../tags/tag77.xml"/><Relationship Id="rId19" Type="http://schemas.openxmlformats.org/officeDocument/2006/relationships/tags" Target="../tags/tag84.xml"/><Relationship Id="rId18" Type="http://schemas.openxmlformats.org/officeDocument/2006/relationships/image" Target="../media/image2.svg"/><Relationship Id="rId17" Type="http://schemas.openxmlformats.org/officeDocument/2006/relationships/image" Target="../media/image3.png"/><Relationship Id="rId16" Type="http://schemas.openxmlformats.org/officeDocument/2006/relationships/tags" Target="../tags/tag83.xml"/><Relationship Id="rId15" Type="http://schemas.openxmlformats.org/officeDocument/2006/relationships/image" Target="../media/image1.svg"/><Relationship Id="rId14" Type="http://schemas.openxmlformats.org/officeDocument/2006/relationships/image" Target="../media/image2.png"/><Relationship Id="rId13" Type="http://schemas.openxmlformats.org/officeDocument/2006/relationships/tags" Target="../tags/tag82.xml"/><Relationship Id="rId12" Type="http://schemas.openxmlformats.org/officeDocument/2006/relationships/image" Target="../media/image5.svg"/><Relationship Id="rId11" Type="http://schemas.openxmlformats.org/officeDocument/2006/relationships/image" Target="../media/image6.png"/><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4" Type="http://schemas.openxmlformats.org/officeDocument/2006/relationships/image" Target="../media/image7.svg"/><Relationship Id="rId13" Type="http://schemas.openxmlformats.org/officeDocument/2006/relationships/image" Target="../media/image8.png"/><Relationship Id="rId12" Type="http://schemas.openxmlformats.org/officeDocument/2006/relationships/tags" Target="../tags/tag107.xml"/><Relationship Id="rId11" Type="http://schemas.openxmlformats.org/officeDocument/2006/relationships/image" Target="../media/image6.svg"/><Relationship Id="rId10" Type="http://schemas.openxmlformats.org/officeDocument/2006/relationships/image" Target="../media/image7.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2" Type="http://schemas.openxmlformats.org/officeDocument/2006/relationships/tags" Target="../tags/tag116.xml"/><Relationship Id="rId11" Type="http://schemas.openxmlformats.org/officeDocument/2006/relationships/image" Target="../media/image6.svg"/><Relationship Id="rId10" Type="http://schemas.openxmlformats.org/officeDocument/2006/relationships/image" Target="../media/image7.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1" Type="http://schemas.openxmlformats.org/officeDocument/2006/relationships/image" Target="../media/image3.svg"/><Relationship Id="rId10" Type="http://schemas.openxmlformats.org/officeDocument/2006/relationships/image" Target="../media/image4.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3" Type="http://schemas.openxmlformats.org/officeDocument/2006/relationships/image" Target="../media/image6.svg"/><Relationship Id="rId12" Type="http://schemas.openxmlformats.org/officeDocument/2006/relationships/image" Target="../media/image7.png"/><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image" Target="../media/image3.svg"/><Relationship Id="rId5" Type="http://schemas.openxmlformats.org/officeDocument/2006/relationships/image" Target="../media/image4.png"/><Relationship Id="rId4" Type="http://schemas.openxmlformats.org/officeDocument/2006/relationships/tags" Target="../tags/tag149.xml"/><Relationship Id="rId3" Type="http://schemas.openxmlformats.org/officeDocument/2006/relationships/tags" Target="../tags/tag148.xml"/><Relationship Id="rId25" Type="http://schemas.openxmlformats.org/officeDocument/2006/relationships/tags" Target="../tags/tag160.xml"/><Relationship Id="rId24" Type="http://schemas.openxmlformats.org/officeDocument/2006/relationships/tags" Target="../tags/tag159.xml"/><Relationship Id="rId23" Type="http://schemas.openxmlformats.org/officeDocument/2006/relationships/tags" Target="../tags/tag158.xml"/><Relationship Id="rId22" Type="http://schemas.openxmlformats.org/officeDocument/2006/relationships/tags" Target="../tags/tag157.xml"/><Relationship Id="rId21" Type="http://schemas.openxmlformats.org/officeDocument/2006/relationships/tags" Target="../tags/tag156.xml"/><Relationship Id="rId20" Type="http://schemas.openxmlformats.org/officeDocument/2006/relationships/tags" Target="../tags/tag155.xml"/><Relationship Id="rId2" Type="http://schemas.openxmlformats.org/officeDocument/2006/relationships/tags" Target="../tags/tag147.xml"/><Relationship Id="rId19" Type="http://schemas.openxmlformats.org/officeDocument/2006/relationships/image" Target="../media/image2.svg"/><Relationship Id="rId18" Type="http://schemas.openxmlformats.org/officeDocument/2006/relationships/image" Target="../media/image3.png"/><Relationship Id="rId17" Type="http://schemas.openxmlformats.org/officeDocument/2006/relationships/tags" Target="../tags/tag154.xml"/><Relationship Id="rId16" Type="http://schemas.openxmlformats.org/officeDocument/2006/relationships/image" Target="../media/image1.svg"/><Relationship Id="rId15" Type="http://schemas.openxmlformats.org/officeDocument/2006/relationships/image" Target="../media/image2.png"/><Relationship Id="rId14" Type="http://schemas.openxmlformats.org/officeDocument/2006/relationships/tags" Target="../tags/tag153.xml"/><Relationship Id="rId13" Type="http://schemas.openxmlformats.org/officeDocument/2006/relationships/image" Target="../media/image5.svg"/><Relationship Id="rId12" Type="http://schemas.openxmlformats.org/officeDocument/2006/relationships/image" Target="../media/image6.png"/><Relationship Id="rId11" Type="http://schemas.openxmlformats.org/officeDocument/2006/relationships/tags" Target="../tags/tag152.xml"/><Relationship Id="rId10" Type="http://schemas.openxmlformats.org/officeDocument/2006/relationships/image" Target="../media/image4.sv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170.xml"/><Relationship Id="rId7" Type="http://schemas.openxmlformats.org/officeDocument/2006/relationships/image" Target="../media/image1.svg"/><Relationship Id="rId6" Type="http://schemas.openxmlformats.org/officeDocument/2006/relationships/image" Target="../media/image2.png"/><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image" Target="../media/image2.sv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image" Target="../media/image4.svg"/><Relationship Id="rId8" Type="http://schemas.openxmlformats.org/officeDocument/2006/relationships/image" Target="../media/image5.png"/><Relationship Id="rId7" Type="http://schemas.openxmlformats.org/officeDocument/2006/relationships/tags" Target="../tags/tag217.xml"/><Relationship Id="rId6" Type="http://schemas.openxmlformats.org/officeDocument/2006/relationships/image" Target="../media/image3.svg"/><Relationship Id="rId5" Type="http://schemas.openxmlformats.org/officeDocument/2006/relationships/image" Target="../media/image4.png"/><Relationship Id="rId4" Type="http://schemas.openxmlformats.org/officeDocument/2006/relationships/tags" Target="../tags/tag216.xml"/><Relationship Id="rId3" Type="http://schemas.openxmlformats.org/officeDocument/2006/relationships/tags" Target="../tags/tag215.xml"/><Relationship Id="rId23" Type="http://schemas.openxmlformats.org/officeDocument/2006/relationships/tags" Target="../tags/tag225.xml"/><Relationship Id="rId22" Type="http://schemas.openxmlformats.org/officeDocument/2006/relationships/tags" Target="../tags/tag224.xml"/><Relationship Id="rId21" Type="http://schemas.openxmlformats.org/officeDocument/2006/relationships/tags" Target="../tags/tag223.xml"/><Relationship Id="rId20" Type="http://schemas.openxmlformats.org/officeDocument/2006/relationships/tags" Target="../tags/tag222.xml"/><Relationship Id="rId2" Type="http://schemas.openxmlformats.org/officeDocument/2006/relationships/tags" Target="../tags/tag214.xml"/><Relationship Id="rId19" Type="http://schemas.openxmlformats.org/officeDocument/2006/relationships/tags" Target="../tags/tag221.xml"/><Relationship Id="rId18" Type="http://schemas.openxmlformats.org/officeDocument/2006/relationships/image" Target="../media/image2.svg"/><Relationship Id="rId17" Type="http://schemas.openxmlformats.org/officeDocument/2006/relationships/image" Target="../media/image3.png"/><Relationship Id="rId16" Type="http://schemas.openxmlformats.org/officeDocument/2006/relationships/tags" Target="../tags/tag220.xml"/><Relationship Id="rId15" Type="http://schemas.openxmlformats.org/officeDocument/2006/relationships/image" Target="../media/image1.svg"/><Relationship Id="rId14" Type="http://schemas.openxmlformats.org/officeDocument/2006/relationships/image" Target="../media/image2.png"/><Relationship Id="rId13" Type="http://schemas.openxmlformats.org/officeDocument/2006/relationships/tags" Target="../tags/tag219.xml"/><Relationship Id="rId12" Type="http://schemas.openxmlformats.org/officeDocument/2006/relationships/image" Target="../media/image5.svg"/><Relationship Id="rId11" Type="http://schemas.openxmlformats.org/officeDocument/2006/relationships/image" Target="../media/image6.png"/><Relationship Id="rId10" Type="http://schemas.openxmlformats.org/officeDocument/2006/relationships/tags" Target="../tags/tag218.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4" Type="http://schemas.openxmlformats.org/officeDocument/2006/relationships/image" Target="../media/image7.svg"/><Relationship Id="rId13" Type="http://schemas.openxmlformats.org/officeDocument/2006/relationships/image" Target="../media/image8.png"/><Relationship Id="rId12" Type="http://schemas.openxmlformats.org/officeDocument/2006/relationships/tags" Target="../tags/tag244.xml"/><Relationship Id="rId11" Type="http://schemas.openxmlformats.org/officeDocument/2006/relationships/image" Target="../media/image6.svg"/><Relationship Id="rId10" Type="http://schemas.openxmlformats.org/officeDocument/2006/relationships/image" Target="../media/image7.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2" Type="http://schemas.openxmlformats.org/officeDocument/2006/relationships/tags" Target="../tags/tag253.xml"/><Relationship Id="rId11" Type="http://schemas.openxmlformats.org/officeDocument/2006/relationships/image" Target="../media/image6.svg"/><Relationship Id="rId10" Type="http://schemas.openxmlformats.org/officeDocument/2006/relationships/image" Target="../media/image7.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1" Type="http://schemas.openxmlformats.org/officeDocument/2006/relationships/image" Target="../media/image3.svg"/><Relationship Id="rId10" Type="http://schemas.openxmlformats.org/officeDocument/2006/relationships/image" Target="../media/image4.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3" Type="http://schemas.openxmlformats.org/officeDocument/2006/relationships/image" Target="../media/image6.svg"/><Relationship Id="rId12" Type="http://schemas.openxmlformats.org/officeDocument/2006/relationships/image" Target="../media/image7.png"/><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7" Type="http://schemas.openxmlformats.org/officeDocument/2006/relationships/tags" Target="../tags/tag277.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image" Target="../media/image3.svg"/><Relationship Id="rId5" Type="http://schemas.openxmlformats.org/officeDocument/2006/relationships/image" Target="../media/image4.png"/><Relationship Id="rId4" Type="http://schemas.openxmlformats.org/officeDocument/2006/relationships/tags" Target="../tags/tag286.xml"/><Relationship Id="rId3" Type="http://schemas.openxmlformats.org/officeDocument/2006/relationships/tags" Target="../tags/tag285.xml"/><Relationship Id="rId25" Type="http://schemas.openxmlformats.org/officeDocument/2006/relationships/tags" Target="../tags/tag297.xml"/><Relationship Id="rId24" Type="http://schemas.openxmlformats.org/officeDocument/2006/relationships/tags" Target="../tags/tag296.xml"/><Relationship Id="rId23" Type="http://schemas.openxmlformats.org/officeDocument/2006/relationships/tags" Target="../tags/tag295.xml"/><Relationship Id="rId22" Type="http://schemas.openxmlformats.org/officeDocument/2006/relationships/tags" Target="../tags/tag294.xml"/><Relationship Id="rId21" Type="http://schemas.openxmlformats.org/officeDocument/2006/relationships/tags" Target="../tags/tag293.xml"/><Relationship Id="rId20" Type="http://schemas.openxmlformats.org/officeDocument/2006/relationships/tags" Target="../tags/tag292.xml"/><Relationship Id="rId2" Type="http://schemas.openxmlformats.org/officeDocument/2006/relationships/tags" Target="../tags/tag284.xml"/><Relationship Id="rId19" Type="http://schemas.openxmlformats.org/officeDocument/2006/relationships/image" Target="../media/image2.svg"/><Relationship Id="rId18" Type="http://schemas.openxmlformats.org/officeDocument/2006/relationships/image" Target="../media/image3.png"/><Relationship Id="rId17" Type="http://schemas.openxmlformats.org/officeDocument/2006/relationships/tags" Target="../tags/tag291.xml"/><Relationship Id="rId16" Type="http://schemas.openxmlformats.org/officeDocument/2006/relationships/image" Target="../media/image1.svg"/><Relationship Id="rId15" Type="http://schemas.openxmlformats.org/officeDocument/2006/relationships/image" Target="../media/image2.png"/><Relationship Id="rId14" Type="http://schemas.openxmlformats.org/officeDocument/2006/relationships/tags" Target="../tags/tag290.xml"/><Relationship Id="rId13" Type="http://schemas.openxmlformats.org/officeDocument/2006/relationships/image" Target="../media/image5.svg"/><Relationship Id="rId12" Type="http://schemas.openxmlformats.org/officeDocument/2006/relationships/image" Target="../media/image6.png"/><Relationship Id="rId11" Type="http://schemas.openxmlformats.org/officeDocument/2006/relationships/tags" Target="../tags/tag289.xml"/><Relationship Id="rId10" Type="http://schemas.openxmlformats.org/officeDocument/2006/relationships/image" Target="../media/image4.sv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6" Type="http://schemas.openxmlformats.org/officeDocument/2006/relationships/tags" Target="../tags/tag302.xml"/><Relationship Id="rId5" Type="http://schemas.openxmlformats.org/officeDocument/2006/relationships/tags" Target="../tags/tag301.xml"/><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307.xml"/><Relationship Id="rId7" Type="http://schemas.openxmlformats.org/officeDocument/2006/relationships/image" Target="../media/image1.svg"/><Relationship Id="rId6" Type="http://schemas.openxmlformats.org/officeDocument/2006/relationships/image" Target="../media/image2.png"/><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4" Type="http://schemas.openxmlformats.org/officeDocument/2006/relationships/tags" Target="../tags/tag311.xml"/><Relationship Id="rId13" Type="http://schemas.openxmlformats.org/officeDocument/2006/relationships/tags" Target="../tags/tag310.xml"/><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image" Target="../media/image2.sv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tags" Target="../tags/tag324.xml"/><Relationship Id="rId7" Type="http://schemas.openxmlformats.org/officeDocument/2006/relationships/tags" Target="../tags/tag323.xml"/><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tags" Target="../tags/tag320.xml"/><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4" Type="http://schemas.openxmlformats.org/officeDocument/2006/relationships/tags" Target="../tags/tag332.xml"/><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4" Type="http://schemas.openxmlformats.org/officeDocument/2006/relationships/tags" Target="../tags/tag335.xml"/><Relationship Id="rId3" Type="http://schemas.openxmlformats.org/officeDocument/2006/relationships/tags" Target="../tags/tag334.xml"/><Relationship Id="rId2" Type="http://schemas.openxmlformats.org/officeDocument/2006/relationships/tags" Target="../tags/tag333.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7" Type="http://schemas.openxmlformats.org/officeDocument/2006/relationships/tags" Target="../tags/tag341.xml"/><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5" Type="http://schemas.openxmlformats.org/officeDocument/2006/relationships/tags" Target="../tags/tag350.xml"/><Relationship Id="rId4" Type="http://schemas.openxmlformats.org/officeDocument/2006/relationships/tags" Target="../tags/tag349.xml"/><Relationship Id="rId3" Type="http://schemas.openxmlformats.org/officeDocument/2006/relationships/tags" Target="../tags/tag348.xml"/><Relationship Id="rId2" Type="http://schemas.openxmlformats.org/officeDocument/2006/relationships/tags" Target="../tags/tag347.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image" Target="../media/image4.svg"/><Relationship Id="rId8" Type="http://schemas.openxmlformats.org/officeDocument/2006/relationships/image" Target="../media/image5.png"/><Relationship Id="rId7" Type="http://schemas.openxmlformats.org/officeDocument/2006/relationships/tags" Target="../tags/tag354.xml"/><Relationship Id="rId6" Type="http://schemas.openxmlformats.org/officeDocument/2006/relationships/image" Target="../media/image3.svg"/><Relationship Id="rId5" Type="http://schemas.openxmlformats.org/officeDocument/2006/relationships/image" Target="../media/image4.png"/><Relationship Id="rId4" Type="http://schemas.openxmlformats.org/officeDocument/2006/relationships/tags" Target="../tags/tag353.xml"/><Relationship Id="rId3" Type="http://schemas.openxmlformats.org/officeDocument/2006/relationships/tags" Target="../tags/tag352.xml"/><Relationship Id="rId23" Type="http://schemas.openxmlformats.org/officeDocument/2006/relationships/tags" Target="../tags/tag362.xml"/><Relationship Id="rId22" Type="http://schemas.openxmlformats.org/officeDocument/2006/relationships/tags" Target="../tags/tag361.xml"/><Relationship Id="rId21" Type="http://schemas.openxmlformats.org/officeDocument/2006/relationships/tags" Target="../tags/tag360.xml"/><Relationship Id="rId20" Type="http://schemas.openxmlformats.org/officeDocument/2006/relationships/tags" Target="../tags/tag359.xml"/><Relationship Id="rId2" Type="http://schemas.openxmlformats.org/officeDocument/2006/relationships/tags" Target="../tags/tag351.xml"/><Relationship Id="rId19" Type="http://schemas.openxmlformats.org/officeDocument/2006/relationships/tags" Target="../tags/tag358.xml"/><Relationship Id="rId18" Type="http://schemas.openxmlformats.org/officeDocument/2006/relationships/image" Target="../media/image2.svg"/><Relationship Id="rId17" Type="http://schemas.openxmlformats.org/officeDocument/2006/relationships/image" Target="../media/image3.png"/><Relationship Id="rId16" Type="http://schemas.openxmlformats.org/officeDocument/2006/relationships/tags" Target="../tags/tag357.xml"/><Relationship Id="rId15" Type="http://schemas.openxmlformats.org/officeDocument/2006/relationships/image" Target="../media/image1.svg"/><Relationship Id="rId14" Type="http://schemas.openxmlformats.org/officeDocument/2006/relationships/image" Target="../media/image2.png"/><Relationship Id="rId13" Type="http://schemas.openxmlformats.org/officeDocument/2006/relationships/tags" Target="../tags/tag356.xml"/><Relationship Id="rId12" Type="http://schemas.openxmlformats.org/officeDocument/2006/relationships/image" Target="../media/image5.svg"/><Relationship Id="rId11" Type="http://schemas.openxmlformats.org/officeDocument/2006/relationships/image" Target="../media/image6.png"/><Relationship Id="rId10" Type="http://schemas.openxmlformats.org/officeDocument/2006/relationships/tags" Target="../tags/tag355.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5" Type="http://schemas.openxmlformats.org/officeDocument/2006/relationships/tags" Target="../tags/tag366.xml"/><Relationship Id="rId4" Type="http://schemas.openxmlformats.org/officeDocument/2006/relationships/tags" Target="../tags/tag365.xml"/><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380.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4" Type="http://schemas.openxmlformats.org/officeDocument/2006/relationships/image" Target="../media/image7.svg"/><Relationship Id="rId13" Type="http://schemas.openxmlformats.org/officeDocument/2006/relationships/image" Target="../media/image8.png"/><Relationship Id="rId12" Type="http://schemas.openxmlformats.org/officeDocument/2006/relationships/tags" Target="../tags/tag381.xml"/><Relationship Id="rId11" Type="http://schemas.openxmlformats.org/officeDocument/2006/relationships/image" Target="../media/image6.svg"/><Relationship Id="rId10" Type="http://schemas.openxmlformats.org/officeDocument/2006/relationships/image" Target="../media/image7.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tags" Target="../tags/tag386.xml"/><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tags" Target="../tags/tag383.xml"/><Relationship Id="rId2" Type="http://schemas.openxmlformats.org/officeDocument/2006/relationships/tags" Target="../tags/tag382.xml"/><Relationship Id="rId12" Type="http://schemas.openxmlformats.org/officeDocument/2006/relationships/tags" Target="../tags/tag390.xml"/><Relationship Id="rId11" Type="http://schemas.openxmlformats.org/officeDocument/2006/relationships/image" Target="../media/image6.svg"/><Relationship Id="rId10" Type="http://schemas.openxmlformats.org/officeDocument/2006/relationships/image" Target="../media/image7.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1" Type="http://schemas.openxmlformats.org/officeDocument/2006/relationships/image" Target="../media/image3.svg"/><Relationship Id="rId10" Type="http://schemas.openxmlformats.org/officeDocument/2006/relationships/image" Target="../media/image4.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406.xml"/><Relationship Id="rId8" Type="http://schemas.openxmlformats.org/officeDocument/2006/relationships/tags" Target="../tags/tag405.xml"/><Relationship Id="rId7" Type="http://schemas.openxmlformats.org/officeDocument/2006/relationships/tags" Target="../tags/tag404.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tags" Target="../tags/tag400.xml"/><Relationship Id="rId2" Type="http://schemas.openxmlformats.org/officeDocument/2006/relationships/tags" Target="../tags/tag399.xml"/><Relationship Id="rId13" Type="http://schemas.openxmlformats.org/officeDocument/2006/relationships/image" Target="../media/image6.svg"/><Relationship Id="rId12" Type="http://schemas.openxmlformats.org/officeDocument/2006/relationships/image" Target="../media/image7.png"/><Relationship Id="rId11" Type="http://schemas.openxmlformats.org/officeDocument/2006/relationships/tags" Target="../tags/tag408.xml"/><Relationship Id="rId10" Type="http://schemas.openxmlformats.org/officeDocument/2006/relationships/tags" Target="../tags/tag407.xml"/><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25.xml"/><Relationship Id="rId7" Type="http://schemas.openxmlformats.org/officeDocument/2006/relationships/tags" Target="../tags/tag424.xml"/><Relationship Id="rId6" Type="http://schemas.openxmlformats.org/officeDocument/2006/relationships/image" Target="../media/image3.svg"/><Relationship Id="rId5" Type="http://schemas.openxmlformats.org/officeDocument/2006/relationships/image" Target="../media/image4.png"/><Relationship Id="rId4" Type="http://schemas.openxmlformats.org/officeDocument/2006/relationships/tags" Target="../tags/tag423.xml"/><Relationship Id="rId3" Type="http://schemas.openxmlformats.org/officeDocument/2006/relationships/tags" Target="../tags/tag422.xml"/><Relationship Id="rId25" Type="http://schemas.openxmlformats.org/officeDocument/2006/relationships/tags" Target="../tags/tag434.xml"/><Relationship Id="rId24" Type="http://schemas.openxmlformats.org/officeDocument/2006/relationships/tags" Target="../tags/tag433.xml"/><Relationship Id="rId23" Type="http://schemas.openxmlformats.org/officeDocument/2006/relationships/tags" Target="../tags/tag432.xml"/><Relationship Id="rId22" Type="http://schemas.openxmlformats.org/officeDocument/2006/relationships/tags" Target="../tags/tag431.xml"/><Relationship Id="rId21" Type="http://schemas.openxmlformats.org/officeDocument/2006/relationships/tags" Target="../tags/tag430.xml"/><Relationship Id="rId20" Type="http://schemas.openxmlformats.org/officeDocument/2006/relationships/tags" Target="../tags/tag429.xml"/><Relationship Id="rId2" Type="http://schemas.openxmlformats.org/officeDocument/2006/relationships/tags" Target="../tags/tag421.xml"/><Relationship Id="rId19" Type="http://schemas.openxmlformats.org/officeDocument/2006/relationships/image" Target="../media/image2.svg"/><Relationship Id="rId18" Type="http://schemas.openxmlformats.org/officeDocument/2006/relationships/image" Target="../media/image3.png"/><Relationship Id="rId17" Type="http://schemas.openxmlformats.org/officeDocument/2006/relationships/tags" Target="../tags/tag428.xml"/><Relationship Id="rId16" Type="http://schemas.openxmlformats.org/officeDocument/2006/relationships/image" Target="../media/image1.svg"/><Relationship Id="rId15" Type="http://schemas.openxmlformats.org/officeDocument/2006/relationships/image" Target="../media/image2.png"/><Relationship Id="rId14" Type="http://schemas.openxmlformats.org/officeDocument/2006/relationships/tags" Target="../tags/tag427.xml"/><Relationship Id="rId13" Type="http://schemas.openxmlformats.org/officeDocument/2006/relationships/image" Target="../media/image5.svg"/><Relationship Id="rId12" Type="http://schemas.openxmlformats.org/officeDocument/2006/relationships/image" Target="../media/image6.png"/><Relationship Id="rId11" Type="http://schemas.openxmlformats.org/officeDocument/2006/relationships/tags" Target="../tags/tag426.xml"/><Relationship Id="rId10" Type="http://schemas.openxmlformats.org/officeDocument/2006/relationships/image" Target="../media/image4.sv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 Id="rId3" Type="http://schemas.openxmlformats.org/officeDocument/2006/relationships/tags" Target="../tags/tag436.xml"/><Relationship Id="rId2" Type="http://schemas.openxmlformats.org/officeDocument/2006/relationships/tags" Target="../tags/tag435.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444.xml"/><Relationship Id="rId7" Type="http://schemas.openxmlformats.org/officeDocument/2006/relationships/image" Target="../media/image1.svg"/><Relationship Id="rId6" Type="http://schemas.openxmlformats.org/officeDocument/2006/relationships/image" Target="../media/image2.png"/><Relationship Id="rId5" Type="http://schemas.openxmlformats.org/officeDocument/2006/relationships/tags" Target="../tags/tag443.xml"/><Relationship Id="rId4" Type="http://schemas.openxmlformats.org/officeDocument/2006/relationships/tags" Target="../tags/tag442.xml"/><Relationship Id="rId3" Type="http://schemas.openxmlformats.org/officeDocument/2006/relationships/tags" Target="../tags/tag441.xml"/><Relationship Id="rId2" Type="http://schemas.openxmlformats.org/officeDocument/2006/relationships/tags" Target="../tags/tag440.xml"/><Relationship Id="rId14" Type="http://schemas.openxmlformats.org/officeDocument/2006/relationships/tags" Target="../tags/tag448.xml"/><Relationship Id="rId13" Type="http://schemas.openxmlformats.org/officeDocument/2006/relationships/tags" Target="../tags/tag447.xml"/><Relationship Id="rId12" Type="http://schemas.openxmlformats.org/officeDocument/2006/relationships/tags" Target="../tags/tag446.xml"/><Relationship Id="rId11" Type="http://schemas.openxmlformats.org/officeDocument/2006/relationships/tags" Target="../tags/tag445.xml"/><Relationship Id="rId10" Type="http://schemas.openxmlformats.org/officeDocument/2006/relationships/image" Target="../media/image2.sv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7" Type="http://schemas.openxmlformats.org/officeDocument/2006/relationships/tags" Target="../tags/tag454.xml"/><Relationship Id="rId6" Type="http://schemas.openxmlformats.org/officeDocument/2006/relationships/tags" Target="../tags/tag453.xml"/><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tags" Target="../tags/tag450.xml"/><Relationship Id="rId2" Type="http://schemas.openxmlformats.org/officeDocument/2006/relationships/tags" Target="../tags/tag449.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462.xml"/><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5" Type="http://schemas.openxmlformats.org/officeDocument/2006/relationships/tags" Target="../tags/tag466.xml"/><Relationship Id="rId4" Type="http://schemas.openxmlformats.org/officeDocument/2006/relationships/tags" Target="../tags/tag465.xml"/><Relationship Id="rId3" Type="http://schemas.openxmlformats.org/officeDocument/2006/relationships/tags" Target="../tags/tag464.xml"/><Relationship Id="rId2" Type="http://schemas.openxmlformats.org/officeDocument/2006/relationships/tags" Target="../tags/tag463.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4" Type="http://schemas.openxmlformats.org/officeDocument/2006/relationships/tags" Target="../tags/tag469.xml"/><Relationship Id="rId3" Type="http://schemas.openxmlformats.org/officeDocument/2006/relationships/tags" Target="../tags/tag468.xml"/><Relationship Id="rId2" Type="http://schemas.openxmlformats.org/officeDocument/2006/relationships/tags" Target="../tags/tag467.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tags" Target="../tags/tag470.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7" Type="http://schemas.openxmlformats.org/officeDocument/2006/relationships/tags" Target="../tags/tag478.xml"/><Relationship Id="rId6" Type="http://schemas.openxmlformats.org/officeDocument/2006/relationships/tags" Target="../tags/tag477.xml"/><Relationship Id="rId5" Type="http://schemas.openxmlformats.org/officeDocument/2006/relationships/tags" Target="../tags/tag476.xml"/><Relationship Id="rId4" Type="http://schemas.openxmlformats.org/officeDocument/2006/relationships/tags" Target="../tags/tag475.xml"/><Relationship Id="rId3" Type="http://schemas.openxmlformats.org/officeDocument/2006/relationships/tags" Target="../tags/tag474.xml"/><Relationship Id="rId2" Type="http://schemas.openxmlformats.org/officeDocument/2006/relationships/tags" Target="../tags/tag473.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6" Type="http://schemas.openxmlformats.org/officeDocument/2006/relationships/tags" Target="../tags/tag483.xml"/><Relationship Id="rId5" Type="http://schemas.openxmlformats.org/officeDocument/2006/relationships/tags" Target="../tags/tag482.xml"/><Relationship Id="rId4" Type="http://schemas.openxmlformats.org/officeDocument/2006/relationships/tags" Target="../tags/tag481.xml"/><Relationship Id="rId3" Type="http://schemas.openxmlformats.org/officeDocument/2006/relationships/tags" Target="../tags/tag480.xml"/><Relationship Id="rId2" Type="http://schemas.openxmlformats.org/officeDocument/2006/relationships/tags" Target="../tags/tag479.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5" Type="http://schemas.openxmlformats.org/officeDocument/2006/relationships/tags" Target="../tags/tag487.xml"/><Relationship Id="rId4" Type="http://schemas.openxmlformats.org/officeDocument/2006/relationships/tags" Target="../tags/tag486.xml"/><Relationship Id="rId3" Type="http://schemas.openxmlformats.org/officeDocument/2006/relationships/tags" Target="../tags/tag485.xml"/><Relationship Id="rId2" Type="http://schemas.openxmlformats.org/officeDocument/2006/relationships/tags" Target="../tags/tag484.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image" Target="../media/image4.svg"/><Relationship Id="rId8" Type="http://schemas.openxmlformats.org/officeDocument/2006/relationships/image" Target="../media/image5.png"/><Relationship Id="rId7" Type="http://schemas.openxmlformats.org/officeDocument/2006/relationships/tags" Target="../tags/tag491.xml"/><Relationship Id="rId6" Type="http://schemas.openxmlformats.org/officeDocument/2006/relationships/image" Target="../media/image3.svg"/><Relationship Id="rId5" Type="http://schemas.openxmlformats.org/officeDocument/2006/relationships/image" Target="../media/image4.png"/><Relationship Id="rId4" Type="http://schemas.openxmlformats.org/officeDocument/2006/relationships/tags" Target="../tags/tag490.xml"/><Relationship Id="rId3" Type="http://schemas.openxmlformats.org/officeDocument/2006/relationships/tags" Target="../tags/tag489.xml"/><Relationship Id="rId23" Type="http://schemas.openxmlformats.org/officeDocument/2006/relationships/tags" Target="../tags/tag499.xml"/><Relationship Id="rId22" Type="http://schemas.openxmlformats.org/officeDocument/2006/relationships/tags" Target="../tags/tag498.xml"/><Relationship Id="rId21" Type="http://schemas.openxmlformats.org/officeDocument/2006/relationships/tags" Target="../tags/tag497.xml"/><Relationship Id="rId20" Type="http://schemas.openxmlformats.org/officeDocument/2006/relationships/tags" Target="../tags/tag496.xml"/><Relationship Id="rId2" Type="http://schemas.openxmlformats.org/officeDocument/2006/relationships/tags" Target="../tags/tag488.xml"/><Relationship Id="rId19" Type="http://schemas.openxmlformats.org/officeDocument/2006/relationships/tags" Target="../tags/tag495.xml"/><Relationship Id="rId18" Type="http://schemas.openxmlformats.org/officeDocument/2006/relationships/image" Target="../media/image2.svg"/><Relationship Id="rId17" Type="http://schemas.openxmlformats.org/officeDocument/2006/relationships/image" Target="../media/image3.png"/><Relationship Id="rId16" Type="http://schemas.openxmlformats.org/officeDocument/2006/relationships/tags" Target="../tags/tag494.xml"/><Relationship Id="rId15" Type="http://schemas.openxmlformats.org/officeDocument/2006/relationships/image" Target="../media/image1.svg"/><Relationship Id="rId14" Type="http://schemas.openxmlformats.org/officeDocument/2006/relationships/image" Target="../media/image2.png"/><Relationship Id="rId13" Type="http://schemas.openxmlformats.org/officeDocument/2006/relationships/tags" Target="../tags/tag493.xml"/><Relationship Id="rId12" Type="http://schemas.openxmlformats.org/officeDocument/2006/relationships/image" Target="../media/image5.svg"/><Relationship Id="rId11" Type="http://schemas.openxmlformats.org/officeDocument/2006/relationships/image" Target="../media/image6.png"/><Relationship Id="rId10" Type="http://schemas.openxmlformats.org/officeDocument/2006/relationships/tags" Target="../tags/tag492.xml"/><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5" Type="http://schemas.openxmlformats.org/officeDocument/2006/relationships/tags" Target="../tags/tag503.xml"/><Relationship Id="rId4" Type="http://schemas.openxmlformats.org/officeDocument/2006/relationships/tags" Target="../tags/tag502.xml"/><Relationship Id="rId3" Type="http://schemas.openxmlformats.org/officeDocument/2006/relationships/tags" Target="../tags/tag501.xml"/><Relationship Id="rId2" Type="http://schemas.openxmlformats.org/officeDocument/2006/relationships/tags" Target="../tags/tag500.xml"/><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7" Type="http://schemas.openxmlformats.org/officeDocument/2006/relationships/tags" Target="../tags/tag509.xml"/><Relationship Id="rId6" Type="http://schemas.openxmlformats.org/officeDocument/2006/relationships/tags" Target="../tags/tag508.xml"/><Relationship Id="rId5" Type="http://schemas.openxmlformats.org/officeDocument/2006/relationships/tags" Target="../tags/tag507.xml"/><Relationship Id="rId4" Type="http://schemas.openxmlformats.org/officeDocument/2006/relationships/tags" Target="../tags/tag506.xml"/><Relationship Id="rId3" Type="http://schemas.openxmlformats.org/officeDocument/2006/relationships/tags" Target="../tags/tag505.xml"/><Relationship Id="rId2" Type="http://schemas.openxmlformats.org/officeDocument/2006/relationships/tags" Target="../tags/tag504.xml"/><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517.xml"/><Relationship Id="rId8" Type="http://schemas.openxmlformats.org/officeDocument/2006/relationships/tags" Target="../tags/tag516.xml"/><Relationship Id="rId7" Type="http://schemas.openxmlformats.org/officeDocument/2006/relationships/tags" Target="../tags/tag515.xml"/><Relationship Id="rId6" Type="http://schemas.openxmlformats.org/officeDocument/2006/relationships/tags" Target="../tags/tag514.xml"/><Relationship Id="rId5" Type="http://schemas.openxmlformats.org/officeDocument/2006/relationships/tags" Target="../tags/tag513.xml"/><Relationship Id="rId4" Type="http://schemas.openxmlformats.org/officeDocument/2006/relationships/tags" Target="../tags/tag512.xml"/><Relationship Id="rId3" Type="http://schemas.openxmlformats.org/officeDocument/2006/relationships/tags" Target="../tags/tag511.xml"/><Relationship Id="rId2" Type="http://schemas.openxmlformats.org/officeDocument/2006/relationships/tags" Target="../tags/tag510.xml"/><Relationship Id="rId14" Type="http://schemas.openxmlformats.org/officeDocument/2006/relationships/image" Target="../media/image7.svg"/><Relationship Id="rId13" Type="http://schemas.openxmlformats.org/officeDocument/2006/relationships/image" Target="../media/image8.png"/><Relationship Id="rId12" Type="http://schemas.openxmlformats.org/officeDocument/2006/relationships/tags" Target="../tags/tag518.xml"/><Relationship Id="rId11" Type="http://schemas.openxmlformats.org/officeDocument/2006/relationships/image" Target="../media/image6.svg"/><Relationship Id="rId10" Type="http://schemas.openxmlformats.org/officeDocument/2006/relationships/image" Target="../media/image7.png"/><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526.xml"/><Relationship Id="rId8" Type="http://schemas.openxmlformats.org/officeDocument/2006/relationships/tags" Target="../tags/tag525.xml"/><Relationship Id="rId7" Type="http://schemas.openxmlformats.org/officeDocument/2006/relationships/tags" Target="../tags/tag524.xml"/><Relationship Id="rId6" Type="http://schemas.openxmlformats.org/officeDocument/2006/relationships/tags" Target="../tags/tag523.xml"/><Relationship Id="rId5" Type="http://schemas.openxmlformats.org/officeDocument/2006/relationships/tags" Target="../tags/tag522.xml"/><Relationship Id="rId4" Type="http://schemas.openxmlformats.org/officeDocument/2006/relationships/tags" Target="../tags/tag521.xml"/><Relationship Id="rId3" Type="http://schemas.openxmlformats.org/officeDocument/2006/relationships/tags" Target="../tags/tag520.xml"/><Relationship Id="rId2" Type="http://schemas.openxmlformats.org/officeDocument/2006/relationships/tags" Target="../tags/tag519.xml"/><Relationship Id="rId12" Type="http://schemas.openxmlformats.org/officeDocument/2006/relationships/tags" Target="../tags/tag527.xml"/><Relationship Id="rId11" Type="http://schemas.openxmlformats.org/officeDocument/2006/relationships/image" Target="../media/image6.svg"/><Relationship Id="rId10" Type="http://schemas.openxmlformats.org/officeDocument/2006/relationships/image" Target="../media/image7.png"/><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535.xml"/><Relationship Id="rId8" Type="http://schemas.openxmlformats.org/officeDocument/2006/relationships/tags" Target="../tags/tag534.xml"/><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tags" Target="../tags/tag531.xml"/><Relationship Id="rId4" Type="http://schemas.openxmlformats.org/officeDocument/2006/relationships/tags" Target="../tags/tag530.xml"/><Relationship Id="rId3" Type="http://schemas.openxmlformats.org/officeDocument/2006/relationships/tags" Target="../tags/tag529.xml"/><Relationship Id="rId2" Type="http://schemas.openxmlformats.org/officeDocument/2006/relationships/tags" Target="../tags/tag528.xml"/><Relationship Id="rId11" Type="http://schemas.openxmlformats.org/officeDocument/2006/relationships/image" Target="../media/image3.svg"/><Relationship Id="rId10" Type="http://schemas.openxmlformats.org/officeDocument/2006/relationships/image" Target="../media/image4.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543.xml"/><Relationship Id="rId8" Type="http://schemas.openxmlformats.org/officeDocument/2006/relationships/tags" Target="../tags/tag542.xml"/><Relationship Id="rId7" Type="http://schemas.openxmlformats.org/officeDocument/2006/relationships/tags" Target="../tags/tag541.xml"/><Relationship Id="rId6" Type="http://schemas.openxmlformats.org/officeDocument/2006/relationships/tags" Target="../tags/tag540.xml"/><Relationship Id="rId5" Type="http://schemas.openxmlformats.org/officeDocument/2006/relationships/tags" Target="../tags/tag539.xml"/><Relationship Id="rId4" Type="http://schemas.openxmlformats.org/officeDocument/2006/relationships/tags" Target="../tags/tag538.xml"/><Relationship Id="rId3" Type="http://schemas.openxmlformats.org/officeDocument/2006/relationships/tags" Target="../tags/tag537.xml"/><Relationship Id="rId2" Type="http://schemas.openxmlformats.org/officeDocument/2006/relationships/tags" Target="../tags/tag536.xml"/><Relationship Id="rId13" Type="http://schemas.openxmlformats.org/officeDocument/2006/relationships/image" Target="../media/image6.svg"/><Relationship Id="rId12" Type="http://schemas.openxmlformats.org/officeDocument/2006/relationships/image" Target="../media/image7.png"/><Relationship Id="rId11" Type="http://schemas.openxmlformats.org/officeDocument/2006/relationships/tags" Target="../tags/tag545.xml"/><Relationship Id="rId10" Type="http://schemas.openxmlformats.org/officeDocument/2006/relationships/tags" Target="../tags/tag544.xml"/><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7" Type="http://schemas.openxmlformats.org/officeDocument/2006/relationships/tags" Target="../tags/tag551.xml"/><Relationship Id="rId6" Type="http://schemas.openxmlformats.org/officeDocument/2006/relationships/tags" Target="../tags/tag550.xml"/><Relationship Id="rId5" Type="http://schemas.openxmlformats.org/officeDocument/2006/relationships/tags" Target="../tags/tag549.xml"/><Relationship Id="rId4" Type="http://schemas.openxmlformats.org/officeDocument/2006/relationships/tags" Target="../tags/tag548.xml"/><Relationship Id="rId3" Type="http://schemas.openxmlformats.org/officeDocument/2006/relationships/tags" Target="../tags/tag547.xml"/><Relationship Id="rId2" Type="http://schemas.openxmlformats.org/officeDocument/2006/relationships/tags" Target="../tags/tag546.xml"/><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562.xml"/><Relationship Id="rId7" Type="http://schemas.openxmlformats.org/officeDocument/2006/relationships/tags" Target="../tags/tag561.xml"/><Relationship Id="rId6" Type="http://schemas.openxmlformats.org/officeDocument/2006/relationships/image" Target="../media/image3.svg"/><Relationship Id="rId5" Type="http://schemas.openxmlformats.org/officeDocument/2006/relationships/image" Target="../media/image4.png"/><Relationship Id="rId4" Type="http://schemas.openxmlformats.org/officeDocument/2006/relationships/tags" Target="../tags/tag560.xml"/><Relationship Id="rId3" Type="http://schemas.openxmlformats.org/officeDocument/2006/relationships/tags" Target="../tags/tag559.xml"/><Relationship Id="rId25" Type="http://schemas.openxmlformats.org/officeDocument/2006/relationships/tags" Target="../tags/tag571.xml"/><Relationship Id="rId24" Type="http://schemas.openxmlformats.org/officeDocument/2006/relationships/tags" Target="../tags/tag570.xml"/><Relationship Id="rId23" Type="http://schemas.openxmlformats.org/officeDocument/2006/relationships/tags" Target="../tags/tag569.xml"/><Relationship Id="rId22" Type="http://schemas.openxmlformats.org/officeDocument/2006/relationships/tags" Target="../tags/tag568.xml"/><Relationship Id="rId21" Type="http://schemas.openxmlformats.org/officeDocument/2006/relationships/tags" Target="../tags/tag567.xml"/><Relationship Id="rId20" Type="http://schemas.openxmlformats.org/officeDocument/2006/relationships/tags" Target="../tags/tag566.xml"/><Relationship Id="rId2" Type="http://schemas.openxmlformats.org/officeDocument/2006/relationships/tags" Target="../tags/tag558.xml"/><Relationship Id="rId19" Type="http://schemas.openxmlformats.org/officeDocument/2006/relationships/image" Target="../media/image2.svg"/><Relationship Id="rId18" Type="http://schemas.openxmlformats.org/officeDocument/2006/relationships/image" Target="../media/image3.png"/><Relationship Id="rId17" Type="http://schemas.openxmlformats.org/officeDocument/2006/relationships/tags" Target="../tags/tag565.xml"/><Relationship Id="rId16" Type="http://schemas.openxmlformats.org/officeDocument/2006/relationships/image" Target="../media/image1.svg"/><Relationship Id="rId15" Type="http://schemas.openxmlformats.org/officeDocument/2006/relationships/image" Target="../media/image2.png"/><Relationship Id="rId14" Type="http://schemas.openxmlformats.org/officeDocument/2006/relationships/tags" Target="../tags/tag564.xml"/><Relationship Id="rId13" Type="http://schemas.openxmlformats.org/officeDocument/2006/relationships/image" Target="../media/image5.svg"/><Relationship Id="rId12" Type="http://schemas.openxmlformats.org/officeDocument/2006/relationships/image" Target="../media/image6.png"/><Relationship Id="rId11" Type="http://schemas.openxmlformats.org/officeDocument/2006/relationships/tags" Target="../tags/tag563.xml"/><Relationship Id="rId10" Type="http://schemas.openxmlformats.org/officeDocument/2006/relationships/image" Target="../media/image4.svg"/><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6" Type="http://schemas.openxmlformats.org/officeDocument/2006/relationships/tags" Target="../tags/tag576.xml"/><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tags" Target="../tags/tag573.xml"/><Relationship Id="rId2" Type="http://schemas.openxmlformats.org/officeDocument/2006/relationships/tags" Target="../tags/tag572.xml"/><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581.xml"/><Relationship Id="rId7" Type="http://schemas.openxmlformats.org/officeDocument/2006/relationships/image" Target="../media/image1.svg"/><Relationship Id="rId6" Type="http://schemas.openxmlformats.org/officeDocument/2006/relationships/image" Target="../media/image2.png"/><Relationship Id="rId5" Type="http://schemas.openxmlformats.org/officeDocument/2006/relationships/tags" Target="../tags/tag580.xml"/><Relationship Id="rId4" Type="http://schemas.openxmlformats.org/officeDocument/2006/relationships/tags" Target="../tags/tag579.xml"/><Relationship Id="rId3" Type="http://schemas.openxmlformats.org/officeDocument/2006/relationships/tags" Target="../tags/tag578.xml"/><Relationship Id="rId2" Type="http://schemas.openxmlformats.org/officeDocument/2006/relationships/tags" Target="../tags/tag577.xml"/><Relationship Id="rId14" Type="http://schemas.openxmlformats.org/officeDocument/2006/relationships/tags" Target="../tags/tag585.xml"/><Relationship Id="rId13" Type="http://schemas.openxmlformats.org/officeDocument/2006/relationships/tags" Target="../tags/tag584.xml"/><Relationship Id="rId12" Type="http://schemas.openxmlformats.org/officeDocument/2006/relationships/tags" Target="../tags/tag583.xml"/><Relationship Id="rId11" Type="http://schemas.openxmlformats.org/officeDocument/2006/relationships/tags" Target="../tags/tag582.xml"/><Relationship Id="rId10" Type="http://schemas.openxmlformats.org/officeDocument/2006/relationships/image" Target="../media/image2.sv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7" Type="http://schemas.openxmlformats.org/officeDocument/2006/relationships/tags" Target="../tags/tag591.xml"/><Relationship Id="rId6" Type="http://schemas.openxmlformats.org/officeDocument/2006/relationships/tags" Target="../tags/tag590.xml"/><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tags" Target="../tags/tag587.xml"/><Relationship Id="rId2" Type="http://schemas.openxmlformats.org/officeDocument/2006/relationships/tags" Target="../tags/tag586.xml"/><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9" Type="http://schemas.openxmlformats.org/officeDocument/2006/relationships/tags" Target="../tags/tag599.xml"/><Relationship Id="rId8" Type="http://schemas.openxmlformats.org/officeDocument/2006/relationships/tags" Target="../tags/tag598.xml"/><Relationship Id="rId7" Type="http://schemas.openxmlformats.org/officeDocument/2006/relationships/tags" Target="../tags/tag597.xml"/><Relationship Id="rId6" Type="http://schemas.openxmlformats.org/officeDocument/2006/relationships/tags" Target="../tags/tag596.xml"/><Relationship Id="rId5" Type="http://schemas.openxmlformats.org/officeDocument/2006/relationships/tags" Target="../tags/tag595.xml"/><Relationship Id="rId4" Type="http://schemas.openxmlformats.org/officeDocument/2006/relationships/tags" Target="../tags/tag594.xml"/><Relationship Id="rId3" Type="http://schemas.openxmlformats.org/officeDocument/2006/relationships/tags" Target="../tags/tag593.xml"/><Relationship Id="rId2" Type="http://schemas.openxmlformats.org/officeDocument/2006/relationships/tags" Target="../tags/tag592.xml"/><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5" Type="http://schemas.openxmlformats.org/officeDocument/2006/relationships/tags" Target="../tags/tag603.xml"/><Relationship Id="rId4" Type="http://schemas.openxmlformats.org/officeDocument/2006/relationships/tags" Target="../tags/tag602.xml"/><Relationship Id="rId3" Type="http://schemas.openxmlformats.org/officeDocument/2006/relationships/tags" Target="../tags/tag601.xml"/><Relationship Id="rId2" Type="http://schemas.openxmlformats.org/officeDocument/2006/relationships/tags" Target="../tags/tag600.xml"/><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4" Type="http://schemas.openxmlformats.org/officeDocument/2006/relationships/tags" Target="../tags/tag606.xml"/><Relationship Id="rId3" Type="http://schemas.openxmlformats.org/officeDocument/2006/relationships/tags" Target="../tags/tag605.xml"/><Relationship Id="rId2" Type="http://schemas.openxmlformats.org/officeDocument/2006/relationships/tags" Target="../tags/tag604.xml"/><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4" Type="http://schemas.openxmlformats.org/officeDocument/2006/relationships/tags" Target="../tags/tag609.xml"/><Relationship Id="rId3" Type="http://schemas.openxmlformats.org/officeDocument/2006/relationships/tags" Target="../tags/tag608.xml"/><Relationship Id="rId2" Type="http://schemas.openxmlformats.org/officeDocument/2006/relationships/tags" Target="../tags/tag607.xml"/><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true"/>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11"/>
          </p:nvPr>
        </p:nvSpPr>
        <p:spPr/>
        <p:txBody>
          <a:bodyPr/>
          <a:lstStyle/>
          <a:p>
            <a:endParaRPr lang="zh-CN" altLang="en-US"/>
          </a:p>
        </p:txBody>
      </p:sp>
      <p:sp>
        <p:nvSpPr>
          <p:cNvPr id="6" name="灯片编号占位符 5"/>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竖排文字占位符 2"/>
          <p:cNvSpPr>
            <a:spLocks noGrp="true"/>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11"/>
          </p:nvPr>
        </p:nvSpPr>
        <p:spPr/>
        <p:txBody>
          <a:bodyPr/>
          <a:lstStyle/>
          <a:p>
            <a:endParaRPr lang="zh-CN" altLang="en-US"/>
          </a:p>
        </p:txBody>
      </p:sp>
      <p:sp>
        <p:nvSpPr>
          <p:cNvPr id="6" name="灯片编号占位符 5"/>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930"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true"/>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true"/>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true"/>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true"/>
          </p:cNvSpPr>
          <p:nvPr>
            <p:ph type="ftr" sz="quarter" idx="11"/>
            <p:custDataLst>
              <p:tags r:id="rId6"/>
            </p:custDataLst>
          </p:nvPr>
        </p:nvSpPr>
        <p:spPr/>
        <p:txBody>
          <a:bodyPr/>
          <a:lstStyle/>
          <a:p>
            <a:endParaRPr lang="zh-CN" altLang="en-US" dirty="0"/>
          </a:p>
        </p:txBody>
      </p:sp>
      <p:sp>
        <p:nvSpPr>
          <p:cNvPr id="7" name="灯片编号占位符 6"/>
          <p:cNvSpPr>
            <a:spLocks noGrp="true"/>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true"/>
          </p:cNvSpPr>
          <p:nvPr>
            <p:ph type="title" orient="vert"/>
            <p:custDataLst>
              <p:tags r:id="rId2"/>
            </p:custDataLst>
          </p:nvPr>
        </p:nvSpPr>
        <p:spPr>
          <a:xfrm>
            <a:off x="10571135" y="952508"/>
            <a:ext cx="950984" cy="5388907"/>
          </a:xfrm>
        </p:spPr>
        <p:txBody>
          <a:bodyPr vert="eaVert" lIns="101600" tIns="38100" rIns="76200" bIns="38100" rtlCol="0" anchor="ctr" anchorCtr="false">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true"/>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latin typeface="Arial" panose="020B0604020202020204" pitchFamily="34" charset="0"/>
                <a:ea typeface="微软雅黑" panose="020B0503020204020204" charset="-122"/>
              </a:defRPr>
            </a:lvl1pPr>
            <a:lvl2pPr indent="0" eaLnBrk="1" fontAlgn="auto" latinLnBrk="0" hangingPunct="1">
              <a:defRPr baseline="0">
                <a:latin typeface="Arial" panose="020B0604020202020204" pitchFamily="34" charset="0"/>
                <a:ea typeface="微软雅黑" panose="020B0503020204020204" charset="-122"/>
              </a:defRPr>
            </a:lvl2pPr>
            <a:lvl3pPr indent="0" eaLnBrk="1" fontAlgn="auto" latinLnBrk="0" hangingPunct="1">
              <a:defRPr baseline="0">
                <a:latin typeface="Arial" panose="020B0604020202020204" pitchFamily="34" charset="0"/>
                <a:ea typeface="微软雅黑" panose="020B0503020204020204" charset="-122"/>
              </a:defRPr>
            </a:lvl3pPr>
            <a:lvl4pPr indent="0" eaLnBrk="1" fontAlgn="auto" latinLnBrk="0" hangingPunct="1">
              <a:defRPr baseline="0">
                <a:latin typeface="Arial" panose="020B0604020202020204" pitchFamily="34" charset="0"/>
                <a:ea typeface="微软雅黑" panose="020B0503020204020204" charset="-122"/>
              </a:defRPr>
            </a:lvl4pPr>
            <a:lvl5pPr indent="0" eaLnBrk="1" fontAlgn="auto" latinLnBrk="0" hangingPunct="1">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3"/>
            </p:custDataLst>
          </p:nvPr>
        </p:nvSpPr>
        <p:spPr/>
        <p:txBody>
          <a:bodyPr/>
          <a:lstStyle/>
          <a:p>
            <a:endParaRPr lang="zh-CN" altLang="en-US"/>
          </a:p>
        </p:txBody>
      </p:sp>
      <p:sp>
        <p:nvSpPr>
          <p:cNvPr id="5" name="灯片编号占位符 4"/>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true"/>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628650" y="628650"/>
            <a:ext cx="10944225" cy="5600700"/>
          </a:xfrm>
          <a:prstGeom prst="rect">
            <a:avLst/>
          </a:prstGeom>
          <a:solidFill>
            <a:schemeClr val="bg1"/>
          </a:solidFill>
          <a:ln>
            <a:noFill/>
          </a:ln>
          <a:effectLst>
            <a:outerShdw blurRad="254000" sx="102000" sy="102000" algn="ctr" rotWithShape="0">
              <a:schemeClr val="accent6">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true">
            <p:custDataLst>
              <p:tags r:id="rId3"/>
            </p:custDataLst>
          </p:nvPr>
        </p:nvSpPr>
        <p:spPr>
          <a:xfrm>
            <a:off x="958850" y="970844"/>
            <a:ext cx="10287000" cy="4941005"/>
          </a:xfrm>
          <a:prstGeom prst="rect">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p:cNvPicPr>
            <a:picLocks noChangeAspect="true"/>
          </p:cNvPicPr>
          <p:nvPr userDrawn="true">
            <p:custDataLst>
              <p:tags r:id="rId4"/>
            </p:custDataLst>
          </p:nvPr>
        </p:nvPicPr>
        <p:blipFill>
          <a:blip r:embed="rId5" cstate="email">
            <a:extLst>
              <a:ext uri="{96DAC541-7B7A-43D3-8B79-37D633B846F1}">
                <asvg:svgBlip xmlns:asvg="http://schemas.microsoft.com/office/drawing/2016/SVG/main" r:embed="rId6"/>
              </a:ext>
            </a:extLst>
          </a:blip>
          <a:stretch>
            <a:fillRect/>
          </a:stretch>
        </p:blipFill>
        <p:spPr>
          <a:xfrm flipH="true">
            <a:off x="0" y="4039565"/>
            <a:ext cx="2814413" cy="2818435"/>
          </a:xfrm>
          <a:prstGeom prst="rect">
            <a:avLst/>
          </a:prstGeom>
        </p:spPr>
      </p:pic>
      <p:pic>
        <p:nvPicPr>
          <p:cNvPr id="13" name="图形 12"/>
          <p:cNvPicPr>
            <a:picLocks noChangeAspect="true"/>
          </p:cNvPicPr>
          <p:nvPr userDrawn="true">
            <p:custDataLst>
              <p:tags r:id="rId7"/>
            </p:custDataLst>
          </p:nvPr>
        </p:nvPicPr>
        <p:blipFill>
          <a:blip r:embed="rId8" cstate="email">
            <a:extLst>
              <a:ext uri="{96DAC541-7B7A-43D3-8B79-37D633B846F1}">
                <asvg:svgBlip xmlns:asvg="http://schemas.microsoft.com/office/drawing/2016/SVG/main" r:embed="rId9"/>
              </a:ext>
            </a:extLst>
          </a:blip>
          <a:stretch>
            <a:fillRect/>
          </a:stretch>
        </p:blipFill>
        <p:spPr>
          <a:xfrm flipH="true">
            <a:off x="0" y="0"/>
            <a:ext cx="3150122" cy="2380972"/>
          </a:xfrm>
          <a:prstGeom prst="rect">
            <a:avLst/>
          </a:prstGeom>
        </p:spPr>
      </p:pic>
      <p:pic>
        <p:nvPicPr>
          <p:cNvPr id="14" name="图形 13"/>
          <p:cNvPicPr>
            <a:picLocks noChangeAspect="true"/>
          </p:cNvPicPr>
          <p:nvPr userDrawn="true">
            <p:custDataLst>
              <p:tags r:id="rId10"/>
            </p:custDataLst>
          </p:nvPr>
        </p:nvPicPr>
        <p:blipFill>
          <a:blip r:embed="rId11" cstate="email">
            <a:extLst>
              <a:ext uri="{96DAC541-7B7A-43D3-8B79-37D633B846F1}">
                <asvg:svgBlip xmlns:asvg="http://schemas.microsoft.com/office/drawing/2016/SVG/main" r:embed="rId12"/>
              </a:ext>
            </a:extLst>
          </a:blip>
          <a:stretch>
            <a:fillRect/>
          </a:stretch>
        </p:blipFill>
        <p:spPr>
          <a:xfrm flipH="true">
            <a:off x="98428" y="9120"/>
            <a:ext cx="2067853" cy="2280677"/>
          </a:xfrm>
          <a:prstGeom prst="rect">
            <a:avLst/>
          </a:prstGeom>
        </p:spPr>
      </p:pic>
      <p:pic>
        <p:nvPicPr>
          <p:cNvPr id="15" name="图形 14"/>
          <p:cNvPicPr>
            <a:picLocks noChangeAspect="true"/>
          </p:cNvPicPr>
          <p:nvPr userDrawn="true">
            <p:custDataLst>
              <p:tags r:id="rId13"/>
            </p:custDataLst>
          </p:nvPr>
        </p:nvPicPr>
        <p:blipFill>
          <a:blip r:embed="rId14" cstate="email">
            <a:extLst>
              <a:ext uri="{96DAC541-7B7A-43D3-8B79-37D633B846F1}">
                <asvg:svgBlip xmlns:asvg="http://schemas.microsoft.com/office/drawing/2016/SVG/main" r:embed="rId15"/>
              </a:ext>
            </a:extLst>
          </a:blip>
          <a:stretch>
            <a:fillRect/>
          </a:stretch>
        </p:blipFill>
        <p:spPr>
          <a:xfrm flipH="true">
            <a:off x="9043687" y="3131288"/>
            <a:ext cx="3148313" cy="3726712"/>
          </a:xfrm>
          <a:prstGeom prst="rect">
            <a:avLst/>
          </a:prstGeom>
        </p:spPr>
      </p:pic>
      <p:pic>
        <p:nvPicPr>
          <p:cNvPr id="16" name="图形 15"/>
          <p:cNvPicPr>
            <a:picLocks noChangeAspect="true"/>
          </p:cNvPicPr>
          <p:nvPr userDrawn="true">
            <p:custDataLst>
              <p:tags r:id="rId16"/>
            </p:custDataLst>
          </p:nvPr>
        </p:nvPicPr>
        <p:blipFill>
          <a:blip r:embed="rId17" cstate="email">
            <a:extLst>
              <a:ext uri="{96DAC541-7B7A-43D3-8B79-37D633B846F1}">
                <asvg:svgBlip xmlns:asvg="http://schemas.microsoft.com/office/drawing/2016/SVG/main" r:embed="rId18"/>
              </a:ext>
            </a:extLst>
          </a:blip>
          <a:stretch>
            <a:fillRect/>
          </a:stretch>
        </p:blipFill>
        <p:spPr>
          <a:xfrm flipH="true">
            <a:off x="9245601" y="0"/>
            <a:ext cx="2946399" cy="2267449"/>
          </a:xfrm>
          <a:prstGeom prst="rect">
            <a:avLst/>
          </a:prstGeom>
        </p:spPr>
      </p:pic>
      <p:sp>
        <p:nvSpPr>
          <p:cNvPr id="2" name="标题 1"/>
          <p:cNvSpPr>
            <a:spLocks noGrp="true"/>
          </p:cNvSpPr>
          <p:nvPr>
            <p:ph type="title" hasCustomPrompt="true"/>
            <p:custDataLst>
              <p:tags r:id="rId19"/>
            </p:custDataLst>
          </p:nvPr>
        </p:nvSpPr>
        <p:spPr>
          <a:xfrm>
            <a:off x="2984501" y="2367280"/>
            <a:ext cx="6236334" cy="1527809"/>
          </a:xfrm>
        </p:spPr>
        <p:txBody>
          <a:bodyPr vert="horz" lIns="90000" tIns="46800" rIns="90000" bIns="46800" rtlCol="0" anchor="t" anchorCtr="false">
            <a:noAutofit/>
          </a:bodyPr>
          <a:lstStyle>
            <a:lvl1pPr marL="0" marR="0" algn="ctr" defTabSz="914400" rtl="0" eaLnBrk="1" fontAlgn="auto" latinLnBrk="0" hangingPunct="1">
              <a:lnSpc>
                <a:spcPct val="100000"/>
              </a:lnSpc>
              <a:buNone/>
              <a:defRPr kumimoji="0" lang="zh-CN" altLang="en-US" sz="9600" b="1" i="0" u="none" strike="noStrike" kern="1200" cap="none" spc="6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true"/>
          </p:cNvSpPr>
          <p:nvPr>
            <p:ph type="dt" sz="half" idx="10"/>
            <p:custDataLst>
              <p:tags r:id="rId2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21"/>
            </p:custDataLst>
          </p:nvPr>
        </p:nvSpPr>
        <p:spPr/>
        <p:txBody>
          <a:bodyPr/>
          <a:lstStyle/>
          <a:p>
            <a:endParaRPr lang="zh-CN" altLang="en-US"/>
          </a:p>
        </p:txBody>
      </p:sp>
      <p:sp>
        <p:nvSpPr>
          <p:cNvPr id="5" name="灯片编号占位符 4"/>
          <p:cNvSpPr>
            <a:spLocks noGrp="true"/>
          </p:cNvSpPr>
          <p:nvPr>
            <p:ph type="sldNum" sz="quarter" idx="12"/>
            <p:custDataLst>
              <p:tags r:id="rId22"/>
            </p:custDataLst>
          </p:nvPr>
        </p:nvSpPr>
        <p:spPr/>
        <p:txBody>
          <a:bodyPr/>
          <a:lstStyle/>
          <a:p>
            <a:fld id="{49AE70B2-8BF9-45C0-BB95-33D1B9D3A854}" type="slidenum">
              <a:rPr lang="zh-CN" altLang="en-US" smtClean="0"/>
            </a:fld>
            <a:endParaRPr lang="zh-CN" altLang="en-US"/>
          </a:p>
        </p:txBody>
      </p:sp>
      <p:sp>
        <p:nvSpPr>
          <p:cNvPr id="9" name="文本占位符 8"/>
          <p:cNvSpPr>
            <a:spLocks noGrp="true"/>
          </p:cNvSpPr>
          <p:nvPr>
            <p:ph type="body" sz="quarter" idx="13" hasCustomPrompt="true"/>
            <p:custDataLst>
              <p:tags r:id="rId23"/>
            </p:custDataLst>
          </p:nvPr>
        </p:nvSpPr>
        <p:spPr>
          <a:xfrm>
            <a:off x="2984502" y="3979461"/>
            <a:ext cx="6236334" cy="736600"/>
          </a:xfrm>
        </p:spPr>
        <p:txBody>
          <a:bodyPr>
            <a:noAutofit/>
          </a:bodyPr>
          <a:lstStyle>
            <a:lvl1pPr marL="0" indent="0" algn="ctr">
              <a:buNone/>
              <a:defRPr sz="36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4"/>
            </p:custDataLst>
          </p:nvPr>
        </p:nvSpPr>
        <p:spPr/>
        <p:txBody>
          <a:bodyPr/>
          <a:lstStyle/>
          <a:p>
            <a:endParaRPr lang="zh-CN" altLang="en-US" dirty="0"/>
          </a:p>
        </p:txBody>
      </p:sp>
      <p:sp>
        <p:nvSpPr>
          <p:cNvPr id="5" name="灯片编号占位符 4"/>
          <p:cNvSpPr>
            <a:spLocks noGrp="true"/>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true"/>
          </p:cNvSpPr>
          <p:nvPr>
            <p:ph type="title" hasCustomPrompt="true"/>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true"/>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6"/>
            </p:custDataLst>
          </p:nvPr>
        </p:nvSpPr>
        <p:spPr/>
        <p:txBody>
          <a:bodyPr/>
          <a:lstStyle/>
          <a:p>
            <a:endParaRPr lang="zh-CN" altLang="en-US" dirty="0"/>
          </a:p>
        </p:txBody>
      </p:sp>
      <p:sp>
        <p:nvSpPr>
          <p:cNvPr id="5" name="灯片编号占位符 4"/>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true"/>
          </p:cNvSpPr>
          <p:nvPr>
            <p:ph type="title" hasCustomPrompt="true"/>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true"/>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形 9"/>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flipH="true">
            <a:off x="3514724" y="-1"/>
            <a:ext cx="1311917" cy="1001442"/>
          </a:xfrm>
          <a:prstGeom prst="rect">
            <a:avLst/>
          </a:prstGeom>
        </p:spPr>
      </p:pic>
      <p:pic>
        <p:nvPicPr>
          <p:cNvPr id="11" name="图形 10"/>
          <p:cNvPicPr>
            <a:picLocks noChangeAspect="true"/>
          </p:cNvPicPr>
          <p:nvPr userDrawn="true">
            <p:custDataLst>
              <p:tags r:id="rId12"/>
            </p:custDataLst>
          </p:nvPr>
        </p:nvPicPr>
        <p:blipFill>
          <a:blip r:embed="rId13" cstate="email">
            <a:extLst>
              <a:ext uri="{96DAC541-7B7A-43D3-8B79-37D633B846F1}">
                <asvg:svgBlip xmlns:asvg="http://schemas.microsoft.com/office/drawing/2016/SVG/main" r:embed="rId14"/>
              </a:ext>
            </a:extLst>
          </a:blip>
          <a:stretch>
            <a:fillRect/>
          </a:stretch>
        </p:blipFill>
        <p:spPr>
          <a:xfrm flipH="true">
            <a:off x="0" y="5719481"/>
            <a:ext cx="1146406" cy="1148044"/>
          </a:xfrm>
          <a:prstGeom prst="rect">
            <a:avLst/>
          </a:prstGeom>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true"/>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3" name="图形 12"/>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a:off x="0" y="0"/>
            <a:ext cx="1310191" cy="1000125"/>
          </a:xfrm>
          <a:prstGeom prst="rect">
            <a:avLst/>
          </a:prstGeom>
        </p:spPr>
      </p:pic>
      <p:pic>
        <p:nvPicPr>
          <p:cNvPr id="14" name="图形 13"/>
          <p:cNvPicPr>
            <a:picLocks noChangeAspect="true"/>
          </p:cNvPicPr>
          <p:nvPr userDrawn="true">
            <p:custDataLst>
              <p:tags r:id="rId12"/>
            </p:custDataLst>
          </p:nvPr>
        </p:nvPicPr>
        <p:blipFill>
          <a:blip r:embed="rId10" cstate="email">
            <a:extLst>
              <a:ext uri="{96DAC541-7B7A-43D3-8B79-37D633B846F1}">
                <asvg:svgBlip xmlns:asvg="http://schemas.microsoft.com/office/drawing/2016/SVG/main" r:embed="rId11"/>
              </a:ext>
            </a:extLst>
          </a:blip>
          <a:stretch>
            <a:fillRect/>
          </a:stretch>
        </p:blipFill>
        <p:spPr>
          <a:xfrm flipH="true">
            <a:off x="10881808" y="-1"/>
            <a:ext cx="1310191" cy="1000125"/>
          </a:xfrm>
          <a:prstGeom prst="rect">
            <a:avLst/>
          </a:prstGeom>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true"/>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true"/>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10" name="图形 9"/>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a:off x="11210926" y="5916134"/>
            <a:ext cx="949074" cy="950431"/>
          </a:xfrm>
          <a:prstGeom prst="rect">
            <a:avLst/>
          </a:prstGeom>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true"/>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true"/>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true"/>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true"/>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12" name="图形 11"/>
          <p:cNvPicPr>
            <a:picLocks noChangeAspect="true"/>
          </p:cNvPicPr>
          <p:nvPr userDrawn="true">
            <p:custDataLst>
              <p:tags r:id="rId11"/>
            </p:custDataLst>
          </p:nvPr>
        </p:nvPicPr>
        <p:blipFill>
          <a:blip r:embed="rId12" cstate="email">
            <a:extLst>
              <a:ext uri="{96DAC541-7B7A-43D3-8B79-37D633B846F1}">
                <asvg:svgBlip xmlns:asvg="http://schemas.microsoft.com/office/drawing/2016/SVG/main" r:embed="rId13"/>
              </a:ext>
            </a:extLst>
          </a:blip>
          <a:stretch>
            <a:fillRect/>
          </a:stretch>
        </p:blipFill>
        <p:spPr>
          <a:xfrm>
            <a:off x="-1" y="1"/>
            <a:ext cx="910893" cy="695324"/>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true"/>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true"/>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11"/>
          </p:nvPr>
        </p:nvSpPr>
        <p:spPr/>
        <p:txBody>
          <a:bodyPr/>
          <a:lstStyle/>
          <a:p>
            <a:endParaRPr lang="zh-CN" altLang="en-US"/>
          </a:p>
        </p:txBody>
      </p:sp>
      <p:sp>
        <p:nvSpPr>
          <p:cNvPr id="6" name="灯片编号占位符 5"/>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959224"/>
            <a:ext cx="12192000" cy="4939553"/>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hasCustomPrompt="true"/>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chOff x="0" y="0"/>
          <a:chExt cx="0" cy="0"/>
        </a:xfrm>
      </p:grpSpPr>
      <p:sp>
        <p:nvSpPr>
          <p:cNvPr id="21" name="矩形 20"/>
          <p:cNvSpPr/>
          <p:nvPr userDrawn="true">
            <p:custDataLst>
              <p:tags r:id="rId2"/>
            </p:custDataLst>
          </p:nvPr>
        </p:nvSpPr>
        <p:spPr>
          <a:xfrm>
            <a:off x="628650" y="628650"/>
            <a:ext cx="10944225" cy="5600700"/>
          </a:xfrm>
          <a:prstGeom prst="rect">
            <a:avLst/>
          </a:prstGeom>
          <a:solidFill>
            <a:schemeClr val="bg1"/>
          </a:solidFill>
          <a:ln>
            <a:noFill/>
          </a:ln>
          <a:effectLst>
            <a:outerShdw blurRad="254000" sx="102000" sy="102000" algn="ctr" rotWithShape="0">
              <a:schemeClr val="accent6">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userDrawn="true">
            <p:custDataLst>
              <p:tags r:id="rId3"/>
            </p:custDataLst>
          </p:nvPr>
        </p:nvSpPr>
        <p:spPr>
          <a:xfrm>
            <a:off x="958850" y="970844"/>
            <a:ext cx="10287000" cy="4941005"/>
          </a:xfrm>
          <a:prstGeom prst="rect">
            <a:avLst/>
          </a:prstGeom>
          <a:no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p:cNvPicPr>
            <a:picLocks noChangeAspect="true"/>
          </p:cNvPicPr>
          <p:nvPr userDrawn="true">
            <p:custDataLst>
              <p:tags r:id="rId4"/>
            </p:custDataLst>
          </p:nvPr>
        </p:nvPicPr>
        <p:blipFill>
          <a:blip r:embed="rId5" cstate="email">
            <a:extLst>
              <a:ext uri="{96DAC541-7B7A-43D3-8B79-37D633B846F1}">
                <asvg:svgBlip xmlns:asvg="http://schemas.microsoft.com/office/drawing/2016/SVG/main" r:embed="rId6"/>
              </a:ext>
            </a:extLst>
          </a:blip>
          <a:stretch>
            <a:fillRect/>
          </a:stretch>
        </p:blipFill>
        <p:spPr>
          <a:xfrm>
            <a:off x="9377587" y="4039565"/>
            <a:ext cx="2814413" cy="2818435"/>
          </a:xfrm>
          <a:prstGeom prst="rect">
            <a:avLst/>
          </a:prstGeom>
        </p:spPr>
      </p:pic>
      <p:grpSp>
        <p:nvGrpSpPr>
          <p:cNvPr id="24" name="组合 23"/>
          <p:cNvGrpSpPr/>
          <p:nvPr userDrawn="true">
            <p:custDataLst>
              <p:tags r:id="rId7"/>
            </p:custDataLst>
          </p:nvPr>
        </p:nvGrpSpPr>
        <p:grpSpPr>
          <a:xfrm>
            <a:off x="9041878" y="0"/>
            <a:ext cx="3150122" cy="2380972"/>
            <a:chOff x="9500417" y="-8162"/>
            <a:chExt cx="2701108" cy="2130968"/>
          </a:xfrm>
        </p:grpSpPr>
        <p:pic>
          <p:nvPicPr>
            <p:cNvPr id="25" name="图形 24"/>
            <p:cNvPicPr>
              <a:picLocks noChangeAspect="true"/>
            </p:cNvPicPr>
            <p:nvPr>
              <p:custDataLst>
                <p:tags r:id="rId8"/>
              </p:custDataLst>
            </p:nvPr>
          </p:nvPicPr>
          <p:blipFill>
            <a:blip r:embed="rId9" cstate="email">
              <a:extLst>
                <a:ext uri="{96DAC541-7B7A-43D3-8B79-37D633B846F1}">
                  <asvg:svgBlip xmlns:asvg="http://schemas.microsoft.com/office/drawing/2016/SVG/main" r:embed="rId10"/>
                </a:ext>
              </a:extLst>
            </a:blip>
            <a:stretch>
              <a:fillRect/>
            </a:stretch>
          </p:blipFill>
          <p:spPr>
            <a:xfrm>
              <a:off x="9500417" y="-8162"/>
              <a:ext cx="2701108" cy="2130968"/>
            </a:xfrm>
            <a:prstGeom prst="rect">
              <a:avLst/>
            </a:prstGeom>
          </p:spPr>
        </p:pic>
        <p:pic>
          <p:nvPicPr>
            <p:cNvPr id="26" name="图形 25"/>
            <p:cNvPicPr>
              <a:picLocks noChangeAspect="true"/>
            </p:cNvPicPr>
            <p:nvPr>
              <p:custDataLst>
                <p:tags r:id="rId11"/>
              </p:custDataLst>
            </p:nvPr>
          </p:nvPicPr>
          <p:blipFill>
            <a:blip r:embed="rId12" cstate="email">
              <a:extLst>
                <a:ext uri="{96DAC541-7B7A-43D3-8B79-37D633B846F1}">
                  <asvg:svgBlip xmlns:asvg="http://schemas.microsoft.com/office/drawing/2016/SVG/main" r:embed="rId13"/>
                </a:ext>
              </a:extLst>
            </a:blip>
            <a:stretch>
              <a:fillRect/>
            </a:stretch>
          </p:blipFill>
          <p:spPr>
            <a:xfrm>
              <a:off x="10344023" y="0"/>
              <a:ext cx="1773104" cy="2041204"/>
            </a:xfrm>
            <a:prstGeom prst="rect">
              <a:avLst/>
            </a:prstGeom>
          </p:spPr>
        </p:pic>
      </p:grpSp>
      <p:pic>
        <p:nvPicPr>
          <p:cNvPr id="27" name="图形 26"/>
          <p:cNvPicPr>
            <a:picLocks noChangeAspect="true"/>
          </p:cNvPicPr>
          <p:nvPr userDrawn="true">
            <p:custDataLst>
              <p:tags r:id="rId14"/>
            </p:custDataLst>
          </p:nvPr>
        </p:nvPicPr>
        <p:blipFill>
          <a:blip r:embed="rId15" cstate="email">
            <a:extLst>
              <a:ext uri="{96DAC541-7B7A-43D3-8B79-37D633B846F1}">
                <asvg:svgBlip xmlns:asvg="http://schemas.microsoft.com/office/drawing/2016/SVG/main" r:embed="rId16"/>
              </a:ext>
            </a:extLst>
          </a:blip>
          <a:stretch>
            <a:fillRect/>
          </a:stretch>
        </p:blipFill>
        <p:spPr>
          <a:xfrm>
            <a:off x="0" y="3131287"/>
            <a:ext cx="3148313" cy="3726712"/>
          </a:xfrm>
          <a:prstGeom prst="rect">
            <a:avLst/>
          </a:prstGeom>
        </p:spPr>
      </p:pic>
      <p:pic>
        <p:nvPicPr>
          <p:cNvPr id="28" name="图形 27"/>
          <p:cNvPicPr>
            <a:picLocks noChangeAspect="true"/>
          </p:cNvPicPr>
          <p:nvPr userDrawn="true">
            <p:custDataLst>
              <p:tags r:id="rId17"/>
            </p:custDataLst>
          </p:nvPr>
        </p:nvPicPr>
        <p:blipFill>
          <a:blip r:embed="rId18" cstate="email">
            <a:extLst>
              <a:ext uri="{96DAC541-7B7A-43D3-8B79-37D633B846F1}">
                <asvg:svgBlip xmlns:asvg="http://schemas.microsoft.com/office/drawing/2016/SVG/main" r:embed="rId19"/>
              </a:ext>
            </a:extLst>
          </a:blip>
          <a:stretch>
            <a:fillRect/>
          </a:stretch>
        </p:blipFill>
        <p:spPr>
          <a:xfrm>
            <a:off x="0" y="0"/>
            <a:ext cx="2946399" cy="2267449"/>
          </a:xfrm>
          <a:prstGeom prst="rect">
            <a:avLst/>
          </a:prstGeom>
        </p:spPr>
      </p:pic>
      <p:sp>
        <p:nvSpPr>
          <p:cNvPr id="2" name="标题 1"/>
          <p:cNvSpPr>
            <a:spLocks noGrp="true"/>
          </p:cNvSpPr>
          <p:nvPr>
            <p:ph type="ctrTitle" hasCustomPrompt="true"/>
            <p:custDataLst>
              <p:tags r:id="rId20"/>
            </p:custDataLst>
          </p:nvPr>
        </p:nvSpPr>
        <p:spPr>
          <a:xfrm>
            <a:off x="2600207" y="2500200"/>
            <a:ext cx="6991586" cy="1197533"/>
          </a:xfrm>
        </p:spPr>
        <p:txBody>
          <a:bodyPr lIns="90000" tIns="46800" rIns="90000" bIns="0" anchor="b" anchorCtr="false">
            <a:noAutofit/>
          </a:bodyPr>
          <a:lstStyle>
            <a:lvl1pPr algn="ctr">
              <a:defRPr sz="6500" spc="600" baseline="0">
                <a:solidFill>
                  <a:schemeClr val="tx1">
                    <a:lumMod val="75000"/>
                    <a:lumOff val="25000"/>
                  </a:schemeClr>
                </a:solidFill>
                <a:latin typeface="Arial" panose="020B0604020202020204" pitchFamily="34" charset="0"/>
              </a:defRPr>
            </a:lvl1pPr>
          </a:lstStyle>
          <a:p>
            <a:r>
              <a:rPr lang="zh-CN" altLang="en-US" dirty="0"/>
              <a:t>编辑标题</a:t>
            </a:r>
            <a:endParaRPr lang="zh-CN" altLang="en-US" dirty="0"/>
          </a:p>
        </p:txBody>
      </p:sp>
      <p:sp>
        <p:nvSpPr>
          <p:cNvPr id="3" name="副标题 2"/>
          <p:cNvSpPr>
            <a:spLocks noGrp="true"/>
          </p:cNvSpPr>
          <p:nvPr>
            <p:ph type="subTitle" idx="1" hasCustomPrompt="true"/>
            <p:custDataLst>
              <p:tags r:id="rId21"/>
            </p:custDataLst>
          </p:nvPr>
        </p:nvSpPr>
        <p:spPr>
          <a:xfrm>
            <a:off x="2600207" y="3743294"/>
            <a:ext cx="6991586" cy="422768"/>
          </a:xfrm>
        </p:spPr>
        <p:txBody>
          <a:bodyPr lIns="90000" tIns="0" rIns="90000" bIns="46800" anchor="ctr">
            <a:normAutofit/>
          </a:bodyPr>
          <a:lstStyle>
            <a:lvl1pPr marL="0" indent="0" algn="ctr" eaLnBrk="1" fontAlgn="auto" latinLnBrk="0" hangingPunct="1">
              <a:lnSpc>
                <a:spcPct val="100000"/>
              </a:lnSpc>
              <a:buNone/>
              <a:defRPr sz="16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true"/>
          </p:cNvSpPr>
          <p:nvPr>
            <p:ph type="dt" sz="half" idx="10"/>
            <p:custDataLst>
              <p:tags r:id="rId22"/>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true"/>
          </p:cNvSpPr>
          <p:nvPr>
            <p:ph type="ftr" sz="quarter" idx="11"/>
            <p:custDataLst>
              <p:tags r:id="rId23"/>
            </p:custDataLst>
          </p:nvPr>
        </p:nvSpPr>
        <p:spPr/>
        <p:txBody>
          <a:bodyPr/>
          <a:lstStyle/>
          <a:p>
            <a:endParaRPr lang="zh-CN" altLang="en-US" dirty="0"/>
          </a:p>
        </p:txBody>
      </p:sp>
      <p:sp>
        <p:nvSpPr>
          <p:cNvPr id="18" name="灯片编号占位符 17"/>
          <p:cNvSpPr>
            <a:spLocks noGrp="true"/>
          </p:cNvSpPr>
          <p:nvPr>
            <p:ph type="sldNum" sz="quarter" idx="12"/>
            <p:custDataLst>
              <p:tags r:id="rId24"/>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true"/>
          </p:cNvSpPr>
          <p:nvPr>
            <p:ph type="body" sz="quarter" idx="13" hasCustomPrompt="true"/>
            <p:custDataLst>
              <p:tags r:id="rId25"/>
            </p:custDataLst>
          </p:nvPr>
        </p:nvSpPr>
        <p:spPr>
          <a:xfrm>
            <a:off x="4917149" y="5296533"/>
            <a:ext cx="2357702" cy="464478"/>
          </a:xfrm>
        </p:spPr>
        <p:txBody>
          <a:bodyPr lIns="90000" tIns="46800" rIns="90000" bIns="46800" anchor="ctr">
            <a:normAutofit/>
          </a:bodyPr>
          <a:lstStyle>
            <a:lvl1pPr marL="0" indent="0" algn="ctr">
              <a:buNone/>
              <a:defRPr sz="180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单击此处编辑文本</a:t>
            </a:r>
            <a:endParaRPr lang="zh-CN" alt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true"/>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9" name="椭圆 8"/>
          <p:cNvSpPr/>
          <p:nvPr userDrawn="true">
            <p:custDataLst>
              <p:tags r:id="rId2"/>
            </p:custDataLst>
          </p:nvPr>
        </p:nvSpPr>
        <p:spPr>
          <a:xfrm>
            <a:off x="5044800" y="1270866"/>
            <a:ext cx="2127250" cy="2127250"/>
          </a:xfrm>
          <a:prstGeom prst="ellipse">
            <a:avLst/>
          </a:prstGeom>
          <a:solidFill>
            <a:schemeClr val="accent1">
              <a:alpha val="75000"/>
            </a:schemeClr>
          </a:solidFill>
          <a:ln>
            <a:noFill/>
          </a:ln>
          <a:effectLst>
            <a:outerShdw blurRad="254000" sx="102000" sy="102000" algn="ctr"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true">
            <p:custDataLst>
              <p:tags r:id="rId3"/>
            </p:custDataLst>
          </p:nvPr>
        </p:nvSpPr>
        <p:spPr>
          <a:xfrm>
            <a:off x="5180444" y="1406510"/>
            <a:ext cx="1855961" cy="1855961"/>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true">
            <p:custDataLst>
              <p:tags r:id="rId4"/>
            </p:custDataLst>
          </p:nvPr>
        </p:nvCxnSpPr>
        <p:spPr>
          <a:xfrm>
            <a:off x="5768975" y="4586836"/>
            <a:ext cx="654050"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图形 11"/>
          <p:cNvPicPr>
            <a:picLocks noChangeAspect="true"/>
          </p:cNvPicPr>
          <p:nvPr userDrawn="true">
            <p:custDataLst>
              <p:tags r:id="rId5"/>
            </p:custDataLst>
          </p:nvPr>
        </p:nvPicPr>
        <p:blipFill>
          <a:blip r:embed="rId6" cstate="email">
            <a:extLst>
              <a:ext uri="{96DAC541-7B7A-43D3-8B79-37D633B846F1}">
                <asvg:svgBlip xmlns:asvg="http://schemas.microsoft.com/office/drawing/2016/SVG/main" r:embed="rId7"/>
              </a:ext>
            </a:extLst>
          </a:blip>
          <a:stretch>
            <a:fillRect/>
          </a:stretch>
        </p:blipFill>
        <p:spPr>
          <a:xfrm flipH="true">
            <a:off x="9043687" y="3131288"/>
            <a:ext cx="3148313" cy="3726712"/>
          </a:xfrm>
          <a:prstGeom prst="rect">
            <a:avLst/>
          </a:prstGeom>
        </p:spPr>
      </p:pic>
      <p:pic>
        <p:nvPicPr>
          <p:cNvPr id="13" name="图形 12"/>
          <p:cNvPicPr>
            <a:picLocks noChangeAspect="true"/>
          </p:cNvPicPr>
          <p:nvPr userDrawn="true">
            <p:custDataLst>
              <p:tags r:id="rId8"/>
            </p:custDataLst>
          </p:nvPr>
        </p:nvPicPr>
        <p:blipFill>
          <a:blip r:embed="rId9" cstate="email">
            <a:extLst>
              <a:ext uri="{96DAC541-7B7A-43D3-8B79-37D633B846F1}">
                <asvg:svgBlip xmlns:asvg="http://schemas.microsoft.com/office/drawing/2016/SVG/main" r:embed="rId10"/>
              </a:ext>
            </a:extLst>
          </a:blip>
          <a:stretch>
            <a:fillRect/>
          </a:stretch>
        </p:blipFill>
        <p:spPr>
          <a:xfrm>
            <a:off x="0" y="0"/>
            <a:ext cx="2946399" cy="2267449"/>
          </a:xfrm>
          <a:prstGeom prst="rect">
            <a:avLst/>
          </a:prstGeom>
        </p:spPr>
      </p:pic>
      <p:sp>
        <p:nvSpPr>
          <p:cNvPr id="4" name="日期占位符 3"/>
          <p:cNvSpPr>
            <a:spLocks noGrp="true"/>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12"/>
            </p:custDataLst>
          </p:nvPr>
        </p:nvSpPr>
        <p:spPr/>
        <p:txBody>
          <a:bodyPr/>
          <a:lstStyle/>
          <a:p>
            <a:endParaRPr lang="zh-CN" altLang="en-US"/>
          </a:p>
        </p:txBody>
      </p:sp>
      <p:sp>
        <p:nvSpPr>
          <p:cNvPr id="6" name="灯片编号占位符 5"/>
          <p:cNvSpPr>
            <a:spLocks noGrp="true"/>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
        <p:nvSpPr>
          <p:cNvPr id="2" name="标题 1"/>
          <p:cNvSpPr>
            <a:spLocks noGrp="true"/>
          </p:cNvSpPr>
          <p:nvPr>
            <p:ph type="title" hasCustomPrompt="true"/>
            <p:custDataLst>
              <p:tags r:id="rId14"/>
            </p:custDataLst>
          </p:nvPr>
        </p:nvSpPr>
        <p:spPr>
          <a:xfrm>
            <a:off x="3832381" y="3648322"/>
            <a:ext cx="4527237" cy="777411"/>
          </a:xfrm>
        </p:spPr>
        <p:txBody>
          <a:bodyPr lIns="90000" tIns="46800" rIns="90000" bIns="46800" anchor="b" anchorCtr="false">
            <a:noAutofit/>
          </a:bodyPr>
          <a:lstStyle>
            <a:lvl1pPr algn="ctr">
              <a:defRPr sz="3900" u="none" strike="noStrike" kern="1200" cap="none" spc="300" normalizeH="0" baseline="0">
                <a:solidFill>
                  <a:schemeClr val="tx1">
                    <a:lumMod val="75000"/>
                    <a:lumOff val="2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true"/>
          </p:cNvSpPr>
          <p:nvPr>
            <p:ph type="body" idx="1"/>
            <p:custDataLst>
              <p:tags r:id="rId15"/>
            </p:custDataLst>
          </p:nvPr>
        </p:nvSpPr>
        <p:spPr>
          <a:xfrm>
            <a:off x="3206906" y="4699488"/>
            <a:ext cx="5778187" cy="889093"/>
          </a:xfrm>
        </p:spPr>
        <p:txBody>
          <a:bodyPr lIns="90000" tIns="46800" rIns="90000" bIns="46800" anchor="ctr">
            <a:normAutofit/>
          </a:bodyPr>
          <a:lstStyle>
            <a:lvl1pPr marL="0" indent="0" algn="ctr" eaLnBrk="1" fontAlgn="auto" latinLnBrk="0" hangingPunct="1">
              <a:buNone/>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true"/>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true"/>
          </p:cNvSpPr>
          <p:nvPr>
            <p:ph sz="half" idx="2"/>
            <p:custDataLst>
              <p:tags r:id="rId4"/>
            </p:custDataLst>
          </p:nvPr>
        </p:nvSpPr>
        <p:spPr>
          <a:xfrm>
            <a:off x="6238877" y="952508"/>
            <a:ext cx="5283242" cy="5388907"/>
          </a:xfrm>
        </p:spPr>
        <p:txBody>
          <a:bodyPr>
            <a:no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true"/>
          </p:cNvSpPr>
          <p:nvPr>
            <p:ph type="ftr" sz="quarter" idx="11"/>
            <p:custDataLst>
              <p:tags r:id="rId6"/>
            </p:custDataLst>
          </p:nvPr>
        </p:nvSpPr>
        <p:spPr/>
        <p:txBody>
          <a:bodyPr/>
          <a:lstStyle/>
          <a:p>
            <a:endParaRPr lang="zh-CN" altLang="en-US"/>
          </a:p>
        </p:txBody>
      </p:sp>
      <p:sp>
        <p:nvSpPr>
          <p:cNvPr id="7" name="灯片编号占位符 6"/>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true"/>
          </p:cNvSpPr>
          <p:nvPr>
            <p:ph type="body" idx="1" hasCustomPrompt="true"/>
            <p:custDataLst>
              <p:tags r:id="rId3"/>
            </p:custDataLst>
          </p:nvPr>
        </p:nvSpPr>
        <p:spPr>
          <a:xfrm>
            <a:off x="669930" y="952508"/>
            <a:ext cx="5283242" cy="381003"/>
          </a:xfrm>
        </p:spPr>
        <p:txBody>
          <a:bodyPr lIns="101600" tIns="38100" rIns="76200" bIns="38100" anchor="t" anchorCtr="false">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true"/>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true"/>
          </p:cNvSpPr>
          <p:nvPr>
            <p:ph type="body" sz="quarter" idx="3" hasCustomPrompt="true"/>
            <p:custDataLst>
              <p:tags r:id="rId5"/>
            </p:custDataLst>
          </p:nvPr>
        </p:nvSpPr>
        <p:spPr>
          <a:xfrm>
            <a:off x="6235750" y="952508"/>
            <a:ext cx="5283242" cy="381003"/>
          </a:xfrm>
        </p:spPr>
        <p:txBody>
          <a:bodyPr vert="horz" lIns="101600" tIns="38100" rIns="76200" bIns="38100" rtlCol="0" anchor="t" anchorCtr="false">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true"/>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true"/>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true"/>
          </p:cNvSpPr>
          <p:nvPr>
            <p:ph type="ftr" sz="quarter" idx="11"/>
            <p:custDataLst>
              <p:tags r:id="rId8"/>
            </p:custDataLst>
          </p:nvPr>
        </p:nvSpPr>
        <p:spPr/>
        <p:txBody>
          <a:bodyPr/>
          <a:lstStyle/>
          <a:p>
            <a:endParaRPr lang="zh-CN" altLang="en-US"/>
          </a:p>
        </p:txBody>
      </p:sp>
      <p:sp>
        <p:nvSpPr>
          <p:cNvPr id="9" name="灯片编号占位符 8"/>
          <p:cNvSpPr>
            <a:spLocks noGrp="true"/>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true"/>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4"/>
            </p:custDataLst>
          </p:nvPr>
        </p:nvSpPr>
        <p:spPr/>
        <p:txBody>
          <a:bodyPr/>
          <a:lstStyle/>
          <a:p>
            <a:endParaRPr lang="zh-CN" altLang="en-US"/>
          </a:p>
        </p:txBody>
      </p:sp>
      <p:sp>
        <p:nvSpPr>
          <p:cNvPr id="5" name="灯片编号占位符 4"/>
          <p:cNvSpPr>
            <a:spLocks noGrp="true"/>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true"/>
          </p:cNvSpPr>
          <p:nvPr>
            <p:ph type="ftr" sz="quarter" idx="11"/>
            <p:custDataLst>
              <p:tags r:id="rId3"/>
            </p:custDataLst>
          </p:nvPr>
        </p:nvSpPr>
        <p:spPr/>
        <p:txBody>
          <a:bodyPr/>
          <a:lstStyle/>
          <a:p>
            <a:endParaRPr lang="zh-CN" altLang="en-US"/>
          </a:p>
        </p:txBody>
      </p:sp>
      <p:sp>
        <p:nvSpPr>
          <p:cNvPr id="4" name="灯片编号占位符 3"/>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930"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true"/>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true"/>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true"/>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true"/>
          </p:cNvSpPr>
          <p:nvPr>
            <p:ph type="ftr" sz="quarter" idx="11"/>
            <p:custDataLst>
              <p:tags r:id="rId6"/>
            </p:custDataLst>
          </p:nvPr>
        </p:nvSpPr>
        <p:spPr/>
        <p:txBody>
          <a:bodyPr/>
          <a:lstStyle/>
          <a:p>
            <a:endParaRPr lang="zh-CN" altLang="en-US" dirty="0"/>
          </a:p>
        </p:txBody>
      </p:sp>
      <p:sp>
        <p:nvSpPr>
          <p:cNvPr id="7" name="灯片编号占位符 6"/>
          <p:cNvSpPr>
            <a:spLocks noGrp="true"/>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true"/>
          </p:cNvSpPr>
          <p:nvPr>
            <p:ph type="title" orient="vert"/>
            <p:custDataLst>
              <p:tags r:id="rId2"/>
            </p:custDataLst>
          </p:nvPr>
        </p:nvSpPr>
        <p:spPr>
          <a:xfrm>
            <a:off x="10571135" y="952508"/>
            <a:ext cx="950984" cy="5388907"/>
          </a:xfrm>
        </p:spPr>
        <p:txBody>
          <a:bodyPr vert="eaVert" lIns="101600" tIns="38100" rIns="76200" bIns="38100" rtlCol="0" anchor="ctr" anchorCtr="false">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true"/>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latin typeface="Arial" panose="020B0604020202020204" pitchFamily="34" charset="0"/>
                <a:ea typeface="微软雅黑" panose="020B0503020204020204" charset="-122"/>
              </a:defRPr>
            </a:lvl1pPr>
            <a:lvl2pPr indent="0" eaLnBrk="1" fontAlgn="auto" latinLnBrk="0" hangingPunct="1">
              <a:defRPr baseline="0">
                <a:latin typeface="Arial" panose="020B0604020202020204" pitchFamily="34" charset="0"/>
                <a:ea typeface="微软雅黑" panose="020B0503020204020204" charset="-122"/>
              </a:defRPr>
            </a:lvl2pPr>
            <a:lvl3pPr indent="0" eaLnBrk="1" fontAlgn="auto" latinLnBrk="0" hangingPunct="1">
              <a:defRPr baseline="0">
                <a:latin typeface="Arial" panose="020B0604020202020204" pitchFamily="34" charset="0"/>
                <a:ea typeface="微软雅黑" panose="020B0503020204020204" charset="-122"/>
              </a:defRPr>
            </a:lvl3pPr>
            <a:lvl4pPr indent="0" eaLnBrk="1" fontAlgn="auto" latinLnBrk="0" hangingPunct="1">
              <a:defRPr baseline="0">
                <a:latin typeface="Arial" panose="020B0604020202020204" pitchFamily="34" charset="0"/>
                <a:ea typeface="微软雅黑" panose="020B0503020204020204" charset="-122"/>
              </a:defRPr>
            </a:lvl4pPr>
            <a:lvl5pPr indent="0" eaLnBrk="1" fontAlgn="auto" latinLnBrk="0" hangingPunct="1">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日期占位符 2"/>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true"/>
          </p:cNvSpPr>
          <p:nvPr>
            <p:ph type="ftr" sz="quarter" idx="11"/>
          </p:nvPr>
        </p:nvSpPr>
        <p:spPr/>
        <p:txBody>
          <a:bodyPr/>
          <a:lstStyle/>
          <a:p>
            <a:endParaRPr lang="zh-CN" altLang="en-US"/>
          </a:p>
        </p:txBody>
      </p:sp>
      <p:sp>
        <p:nvSpPr>
          <p:cNvPr id="5" name="灯片编号占位符 4"/>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3"/>
            </p:custDataLst>
          </p:nvPr>
        </p:nvSpPr>
        <p:spPr/>
        <p:txBody>
          <a:bodyPr/>
          <a:lstStyle/>
          <a:p>
            <a:endParaRPr lang="zh-CN" altLang="en-US"/>
          </a:p>
        </p:txBody>
      </p:sp>
      <p:sp>
        <p:nvSpPr>
          <p:cNvPr id="5" name="灯片编号占位符 4"/>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true"/>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628650" y="628650"/>
            <a:ext cx="10944225" cy="5600700"/>
          </a:xfrm>
          <a:prstGeom prst="rect">
            <a:avLst/>
          </a:prstGeom>
          <a:solidFill>
            <a:schemeClr val="bg1"/>
          </a:solidFill>
          <a:ln>
            <a:noFill/>
          </a:ln>
          <a:effectLst>
            <a:outerShdw blurRad="254000" sx="102000" sy="102000" algn="ctr" rotWithShape="0">
              <a:schemeClr val="accent6">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true">
            <p:custDataLst>
              <p:tags r:id="rId3"/>
            </p:custDataLst>
          </p:nvPr>
        </p:nvSpPr>
        <p:spPr>
          <a:xfrm>
            <a:off x="958850" y="970844"/>
            <a:ext cx="10287000" cy="4941005"/>
          </a:xfrm>
          <a:prstGeom prst="rect">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p:cNvPicPr>
            <a:picLocks noChangeAspect="true"/>
          </p:cNvPicPr>
          <p:nvPr userDrawn="true">
            <p:custDataLst>
              <p:tags r:id="rId4"/>
            </p:custDataLst>
          </p:nvPr>
        </p:nvPicPr>
        <p:blipFill>
          <a:blip r:embed="rId5" cstate="email">
            <a:extLst>
              <a:ext uri="{96DAC541-7B7A-43D3-8B79-37D633B846F1}">
                <asvg:svgBlip xmlns:asvg="http://schemas.microsoft.com/office/drawing/2016/SVG/main" r:embed="rId6"/>
              </a:ext>
            </a:extLst>
          </a:blip>
          <a:stretch>
            <a:fillRect/>
          </a:stretch>
        </p:blipFill>
        <p:spPr>
          <a:xfrm flipH="true">
            <a:off x="0" y="4039565"/>
            <a:ext cx="2814413" cy="2818435"/>
          </a:xfrm>
          <a:prstGeom prst="rect">
            <a:avLst/>
          </a:prstGeom>
        </p:spPr>
      </p:pic>
      <p:pic>
        <p:nvPicPr>
          <p:cNvPr id="13" name="图形 12"/>
          <p:cNvPicPr>
            <a:picLocks noChangeAspect="true"/>
          </p:cNvPicPr>
          <p:nvPr userDrawn="true">
            <p:custDataLst>
              <p:tags r:id="rId7"/>
            </p:custDataLst>
          </p:nvPr>
        </p:nvPicPr>
        <p:blipFill>
          <a:blip r:embed="rId8" cstate="email">
            <a:extLst>
              <a:ext uri="{96DAC541-7B7A-43D3-8B79-37D633B846F1}">
                <asvg:svgBlip xmlns:asvg="http://schemas.microsoft.com/office/drawing/2016/SVG/main" r:embed="rId9"/>
              </a:ext>
            </a:extLst>
          </a:blip>
          <a:stretch>
            <a:fillRect/>
          </a:stretch>
        </p:blipFill>
        <p:spPr>
          <a:xfrm flipH="true">
            <a:off x="0" y="0"/>
            <a:ext cx="3150122" cy="2380972"/>
          </a:xfrm>
          <a:prstGeom prst="rect">
            <a:avLst/>
          </a:prstGeom>
        </p:spPr>
      </p:pic>
      <p:pic>
        <p:nvPicPr>
          <p:cNvPr id="14" name="图形 13"/>
          <p:cNvPicPr>
            <a:picLocks noChangeAspect="true"/>
          </p:cNvPicPr>
          <p:nvPr userDrawn="true">
            <p:custDataLst>
              <p:tags r:id="rId10"/>
            </p:custDataLst>
          </p:nvPr>
        </p:nvPicPr>
        <p:blipFill>
          <a:blip r:embed="rId11" cstate="email">
            <a:extLst>
              <a:ext uri="{96DAC541-7B7A-43D3-8B79-37D633B846F1}">
                <asvg:svgBlip xmlns:asvg="http://schemas.microsoft.com/office/drawing/2016/SVG/main" r:embed="rId12"/>
              </a:ext>
            </a:extLst>
          </a:blip>
          <a:stretch>
            <a:fillRect/>
          </a:stretch>
        </p:blipFill>
        <p:spPr>
          <a:xfrm flipH="true">
            <a:off x="98428" y="9120"/>
            <a:ext cx="2067853" cy="2280677"/>
          </a:xfrm>
          <a:prstGeom prst="rect">
            <a:avLst/>
          </a:prstGeom>
        </p:spPr>
      </p:pic>
      <p:pic>
        <p:nvPicPr>
          <p:cNvPr id="15" name="图形 14"/>
          <p:cNvPicPr>
            <a:picLocks noChangeAspect="true"/>
          </p:cNvPicPr>
          <p:nvPr userDrawn="true">
            <p:custDataLst>
              <p:tags r:id="rId13"/>
            </p:custDataLst>
          </p:nvPr>
        </p:nvPicPr>
        <p:blipFill>
          <a:blip r:embed="rId14" cstate="email">
            <a:extLst>
              <a:ext uri="{96DAC541-7B7A-43D3-8B79-37D633B846F1}">
                <asvg:svgBlip xmlns:asvg="http://schemas.microsoft.com/office/drawing/2016/SVG/main" r:embed="rId15"/>
              </a:ext>
            </a:extLst>
          </a:blip>
          <a:stretch>
            <a:fillRect/>
          </a:stretch>
        </p:blipFill>
        <p:spPr>
          <a:xfrm flipH="true">
            <a:off x="9043687" y="3131288"/>
            <a:ext cx="3148313" cy="3726712"/>
          </a:xfrm>
          <a:prstGeom prst="rect">
            <a:avLst/>
          </a:prstGeom>
        </p:spPr>
      </p:pic>
      <p:pic>
        <p:nvPicPr>
          <p:cNvPr id="16" name="图形 15"/>
          <p:cNvPicPr>
            <a:picLocks noChangeAspect="true"/>
          </p:cNvPicPr>
          <p:nvPr userDrawn="true">
            <p:custDataLst>
              <p:tags r:id="rId16"/>
            </p:custDataLst>
          </p:nvPr>
        </p:nvPicPr>
        <p:blipFill>
          <a:blip r:embed="rId17" cstate="email">
            <a:extLst>
              <a:ext uri="{96DAC541-7B7A-43D3-8B79-37D633B846F1}">
                <asvg:svgBlip xmlns:asvg="http://schemas.microsoft.com/office/drawing/2016/SVG/main" r:embed="rId18"/>
              </a:ext>
            </a:extLst>
          </a:blip>
          <a:stretch>
            <a:fillRect/>
          </a:stretch>
        </p:blipFill>
        <p:spPr>
          <a:xfrm flipH="true">
            <a:off x="9245601" y="0"/>
            <a:ext cx="2946399" cy="2267449"/>
          </a:xfrm>
          <a:prstGeom prst="rect">
            <a:avLst/>
          </a:prstGeom>
        </p:spPr>
      </p:pic>
      <p:sp>
        <p:nvSpPr>
          <p:cNvPr id="2" name="标题 1"/>
          <p:cNvSpPr>
            <a:spLocks noGrp="true"/>
          </p:cNvSpPr>
          <p:nvPr>
            <p:ph type="title" hasCustomPrompt="true"/>
            <p:custDataLst>
              <p:tags r:id="rId19"/>
            </p:custDataLst>
          </p:nvPr>
        </p:nvSpPr>
        <p:spPr>
          <a:xfrm>
            <a:off x="2984501" y="2367280"/>
            <a:ext cx="6236334" cy="1527809"/>
          </a:xfrm>
        </p:spPr>
        <p:txBody>
          <a:bodyPr vert="horz" lIns="90000" tIns="46800" rIns="90000" bIns="46800" rtlCol="0" anchor="t" anchorCtr="false">
            <a:noAutofit/>
          </a:bodyPr>
          <a:lstStyle>
            <a:lvl1pPr marL="0" marR="0" algn="ctr" defTabSz="914400" rtl="0" eaLnBrk="1" fontAlgn="auto" latinLnBrk="0" hangingPunct="1">
              <a:lnSpc>
                <a:spcPct val="100000"/>
              </a:lnSpc>
              <a:buNone/>
              <a:defRPr kumimoji="0" lang="zh-CN" altLang="en-US" sz="9600" b="1" i="0" u="none" strike="noStrike" kern="1200" cap="none" spc="6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true"/>
          </p:cNvSpPr>
          <p:nvPr>
            <p:ph type="dt" sz="half" idx="10"/>
            <p:custDataLst>
              <p:tags r:id="rId2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21"/>
            </p:custDataLst>
          </p:nvPr>
        </p:nvSpPr>
        <p:spPr/>
        <p:txBody>
          <a:bodyPr/>
          <a:lstStyle/>
          <a:p>
            <a:endParaRPr lang="zh-CN" altLang="en-US"/>
          </a:p>
        </p:txBody>
      </p:sp>
      <p:sp>
        <p:nvSpPr>
          <p:cNvPr id="5" name="灯片编号占位符 4"/>
          <p:cNvSpPr>
            <a:spLocks noGrp="true"/>
          </p:cNvSpPr>
          <p:nvPr>
            <p:ph type="sldNum" sz="quarter" idx="12"/>
            <p:custDataLst>
              <p:tags r:id="rId22"/>
            </p:custDataLst>
          </p:nvPr>
        </p:nvSpPr>
        <p:spPr/>
        <p:txBody>
          <a:bodyPr/>
          <a:lstStyle/>
          <a:p>
            <a:fld id="{49AE70B2-8BF9-45C0-BB95-33D1B9D3A854}" type="slidenum">
              <a:rPr lang="zh-CN" altLang="en-US" smtClean="0"/>
            </a:fld>
            <a:endParaRPr lang="zh-CN" altLang="en-US"/>
          </a:p>
        </p:txBody>
      </p:sp>
      <p:sp>
        <p:nvSpPr>
          <p:cNvPr id="9" name="文本占位符 8"/>
          <p:cNvSpPr>
            <a:spLocks noGrp="true"/>
          </p:cNvSpPr>
          <p:nvPr>
            <p:ph type="body" sz="quarter" idx="13" hasCustomPrompt="true"/>
            <p:custDataLst>
              <p:tags r:id="rId23"/>
            </p:custDataLst>
          </p:nvPr>
        </p:nvSpPr>
        <p:spPr>
          <a:xfrm>
            <a:off x="2984502" y="3979461"/>
            <a:ext cx="6236334" cy="736600"/>
          </a:xfrm>
        </p:spPr>
        <p:txBody>
          <a:bodyPr>
            <a:noAutofit/>
          </a:bodyPr>
          <a:lstStyle>
            <a:lvl1pPr marL="0" indent="0" algn="ctr">
              <a:buNone/>
              <a:defRPr sz="36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4"/>
            </p:custDataLst>
          </p:nvPr>
        </p:nvSpPr>
        <p:spPr/>
        <p:txBody>
          <a:bodyPr/>
          <a:lstStyle/>
          <a:p>
            <a:endParaRPr lang="zh-CN" altLang="en-US" dirty="0"/>
          </a:p>
        </p:txBody>
      </p:sp>
      <p:sp>
        <p:nvSpPr>
          <p:cNvPr id="5" name="灯片编号占位符 4"/>
          <p:cNvSpPr>
            <a:spLocks noGrp="true"/>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true"/>
          </p:cNvSpPr>
          <p:nvPr>
            <p:ph type="title" hasCustomPrompt="true"/>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true"/>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6"/>
            </p:custDataLst>
          </p:nvPr>
        </p:nvSpPr>
        <p:spPr/>
        <p:txBody>
          <a:bodyPr/>
          <a:lstStyle/>
          <a:p>
            <a:endParaRPr lang="zh-CN" altLang="en-US" dirty="0"/>
          </a:p>
        </p:txBody>
      </p:sp>
      <p:sp>
        <p:nvSpPr>
          <p:cNvPr id="5" name="灯片编号占位符 4"/>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true"/>
          </p:cNvSpPr>
          <p:nvPr>
            <p:ph type="title" hasCustomPrompt="true"/>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true"/>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形 9"/>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flipH="true">
            <a:off x="3514724" y="-1"/>
            <a:ext cx="1311917" cy="1001442"/>
          </a:xfrm>
          <a:prstGeom prst="rect">
            <a:avLst/>
          </a:prstGeom>
        </p:spPr>
      </p:pic>
      <p:pic>
        <p:nvPicPr>
          <p:cNvPr id="11" name="图形 10"/>
          <p:cNvPicPr>
            <a:picLocks noChangeAspect="true"/>
          </p:cNvPicPr>
          <p:nvPr userDrawn="true">
            <p:custDataLst>
              <p:tags r:id="rId12"/>
            </p:custDataLst>
          </p:nvPr>
        </p:nvPicPr>
        <p:blipFill>
          <a:blip r:embed="rId13" cstate="email">
            <a:extLst>
              <a:ext uri="{96DAC541-7B7A-43D3-8B79-37D633B846F1}">
                <asvg:svgBlip xmlns:asvg="http://schemas.microsoft.com/office/drawing/2016/SVG/main" r:embed="rId14"/>
              </a:ext>
            </a:extLst>
          </a:blip>
          <a:stretch>
            <a:fillRect/>
          </a:stretch>
        </p:blipFill>
        <p:spPr>
          <a:xfrm flipH="true">
            <a:off x="0" y="5719481"/>
            <a:ext cx="1146406" cy="1148044"/>
          </a:xfrm>
          <a:prstGeom prst="rect">
            <a:avLst/>
          </a:prstGeom>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true"/>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3" name="图形 12"/>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a:off x="0" y="0"/>
            <a:ext cx="1310191" cy="1000125"/>
          </a:xfrm>
          <a:prstGeom prst="rect">
            <a:avLst/>
          </a:prstGeom>
        </p:spPr>
      </p:pic>
      <p:pic>
        <p:nvPicPr>
          <p:cNvPr id="14" name="图形 13"/>
          <p:cNvPicPr>
            <a:picLocks noChangeAspect="true"/>
          </p:cNvPicPr>
          <p:nvPr userDrawn="true">
            <p:custDataLst>
              <p:tags r:id="rId12"/>
            </p:custDataLst>
          </p:nvPr>
        </p:nvPicPr>
        <p:blipFill>
          <a:blip r:embed="rId10" cstate="email">
            <a:extLst>
              <a:ext uri="{96DAC541-7B7A-43D3-8B79-37D633B846F1}">
                <asvg:svgBlip xmlns:asvg="http://schemas.microsoft.com/office/drawing/2016/SVG/main" r:embed="rId11"/>
              </a:ext>
            </a:extLst>
          </a:blip>
          <a:stretch>
            <a:fillRect/>
          </a:stretch>
        </p:blipFill>
        <p:spPr>
          <a:xfrm flipH="true">
            <a:off x="10881808" y="-1"/>
            <a:ext cx="1310191" cy="1000125"/>
          </a:xfrm>
          <a:prstGeom prst="rect">
            <a:avLst/>
          </a:prstGeom>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true"/>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true"/>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10" name="图形 9"/>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a:off x="11210926" y="5916134"/>
            <a:ext cx="949074" cy="950431"/>
          </a:xfrm>
          <a:prstGeom prst="rect">
            <a:avLst/>
          </a:prstGeom>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true"/>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true"/>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true"/>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true"/>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12" name="图形 11"/>
          <p:cNvPicPr>
            <a:picLocks noChangeAspect="true"/>
          </p:cNvPicPr>
          <p:nvPr userDrawn="true">
            <p:custDataLst>
              <p:tags r:id="rId11"/>
            </p:custDataLst>
          </p:nvPr>
        </p:nvPicPr>
        <p:blipFill>
          <a:blip r:embed="rId12" cstate="email">
            <a:extLst>
              <a:ext uri="{96DAC541-7B7A-43D3-8B79-37D633B846F1}">
                <asvg:svgBlip xmlns:asvg="http://schemas.microsoft.com/office/drawing/2016/SVG/main" r:embed="rId13"/>
              </a:ext>
            </a:extLst>
          </a:blip>
          <a:stretch>
            <a:fillRect/>
          </a:stretch>
        </p:blipFill>
        <p:spPr>
          <a:xfrm>
            <a:off x="-1" y="1"/>
            <a:ext cx="910893" cy="695324"/>
          </a:xfrm>
          <a:prstGeom prst="rect">
            <a:avLst/>
          </a:prstGeom>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959224"/>
            <a:ext cx="12192000" cy="4939553"/>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hasCustomPrompt="true"/>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true"/>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11"/>
          </p:nvPr>
        </p:nvSpPr>
        <p:spPr/>
        <p:txBody>
          <a:bodyPr/>
          <a:lstStyle/>
          <a:p>
            <a:endParaRPr lang="zh-CN" altLang="en-US"/>
          </a:p>
        </p:txBody>
      </p:sp>
      <p:sp>
        <p:nvSpPr>
          <p:cNvPr id="6" name="灯片编号占位符 5"/>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日期占位符 2"/>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true"/>
          </p:cNvSpPr>
          <p:nvPr>
            <p:ph type="ftr" sz="quarter" idx="11"/>
          </p:nvPr>
        </p:nvSpPr>
        <p:spPr/>
        <p:txBody>
          <a:bodyPr/>
          <a:lstStyle/>
          <a:p>
            <a:endParaRPr lang="zh-CN" altLang="en-US"/>
          </a:p>
        </p:txBody>
      </p:sp>
      <p:sp>
        <p:nvSpPr>
          <p:cNvPr id="5" name="灯片编号占位符 4"/>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11"/>
          </p:nvPr>
        </p:nvSpPr>
        <p:spPr/>
        <p:txBody>
          <a:bodyPr/>
          <a:lstStyle/>
          <a:p>
            <a:endParaRPr lang="zh-CN" altLang="en-US"/>
          </a:p>
        </p:txBody>
      </p:sp>
      <p:sp>
        <p:nvSpPr>
          <p:cNvPr id="6" name="灯片编号占位符 5"/>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11"/>
          </p:nvPr>
        </p:nvSpPr>
        <p:spPr/>
        <p:txBody>
          <a:bodyPr/>
          <a:lstStyle/>
          <a:p>
            <a:endParaRPr lang="zh-CN" altLang="en-US"/>
          </a:p>
        </p:txBody>
      </p:sp>
      <p:sp>
        <p:nvSpPr>
          <p:cNvPr id="6" name="灯片编号占位符 5"/>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true"/>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true"/>
          </p:cNvSpPr>
          <p:nvPr>
            <p:ph type="ftr" sz="quarter" idx="11"/>
          </p:nvPr>
        </p:nvSpPr>
        <p:spPr/>
        <p:txBody>
          <a:bodyPr/>
          <a:lstStyle/>
          <a:p>
            <a:endParaRPr lang="zh-CN" altLang="en-US"/>
          </a:p>
        </p:txBody>
      </p:sp>
      <p:sp>
        <p:nvSpPr>
          <p:cNvPr id="7" name="灯片编号占位符 6"/>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true"/>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true"/>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true"/>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true"/>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true"/>
          </p:cNvSpPr>
          <p:nvPr>
            <p:ph type="ftr" sz="quarter" idx="11"/>
          </p:nvPr>
        </p:nvSpPr>
        <p:spPr/>
        <p:txBody>
          <a:bodyPr/>
          <a:lstStyle/>
          <a:p>
            <a:endParaRPr lang="zh-CN" altLang="en-US"/>
          </a:p>
        </p:txBody>
      </p:sp>
      <p:sp>
        <p:nvSpPr>
          <p:cNvPr id="9" name="灯片编号占位符 8"/>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日期占位符 2"/>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true"/>
          </p:cNvSpPr>
          <p:nvPr>
            <p:ph type="ftr" sz="quarter" idx="11"/>
          </p:nvPr>
        </p:nvSpPr>
        <p:spPr/>
        <p:txBody>
          <a:bodyPr/>
          <a:lstStyle/>
          <a:p>
            <a:endParaRPr lang="zh-CN" altLang="en-US"/>
          </a:p>
        </p:txBody>
      </p:sp>
      <p:sp>
        <p:nvSpPr>
          <p:cNvPr id="5" name="灯片编号占位符 4"/>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true"/>
          </p:cNvSpPr>
          <p:nvPr>
            <p:ph type="ftr" sz="quarter" idx="11"/>
          </p:nvPr>
        </p:nvSpPr>
        <p:spPr/>
        <p:txBody>
          <a:bodyPr/>
          <a:lstStyle/>
          <a:p>
            <a:endParaRPr lang="zh-CN" altLang="en-US"/>
          </a:p>
        </p:txBody>
      </p:sp>
      <p:sp>
        <p:nvSpPr>
          <p:cNvPr id="4" name="灯片编号占位符 3"/>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true"/>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true"/>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true"/>
          </p:cNvSpPr>
          <p:nvPr>
            <p:ph type="ftr" sz="quarter" idx="11"/>
          </p:nvPr>
        </p:nvSpPr>
        <p:spPr/>
        <p:txBody>
          <a:bodyPr/>
          <a:lstStyle/>
          <a:p>
            <a:endParaRPr lang="zh-CN" altLang="en-US"/>
          </a:p>
        </p:txBody>
      </p:sp>
      <p:sp>
        <p:nvSpPr>
          <p:cNvPr id="7" name="灯片编号占位符 6"/>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true"/>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true"/>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true"/>
          </p:cNvSpPr>
          <p:nvPr>
            <p:ph type="ftr" sz="quarter" idx="11"/>
          </p:nvPr>
        </p:nvSpPr>
        <p:spPr/>
        <p:txBody>
          <a:bodyPr/>
          <a:lstStyle/>
          <a:p>
            <a:endParaRPr lang="zh-CN" altLang="en-US"/>
          </a:p>
        </p:txBody>
      </p:sp>
      <p:sp>
        <p:nvSpPr>
          <p:cNvPr id="7" name="灯片编号占位符 6"/>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竖排文字占位符 2"/>
          <p:cNvSpPr>
            <a:spLocks noGrp="true"/>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11"/>
          </p:nvPr>
        </p:nvSpPr>
        <p:spPr/>
        <p:txBody>
          <a:bodyPr/>
          <a:lstStyle/>
          <a:p>
            <a:endParaRPr lang="zh-CN" altLang="en-US"/>
          </a:p>
        </p:txBody>
      </p:sp>
      <p:sp>
        <p:nvSpPr>
          <p:cNvPr id="6" name="灯片编号占位符 5"/>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true"/>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true"/>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11"/>
          </p:nvPr>
        </p:nvSpPr>
        <p:spPr/>
        <p:txBody>
          <a:bodyPr/>
          <a:lstStyle/>
          <a:p>
            <a:endParaRPr lang="zh-CN" altLang="en-US"/>
          </a:p>
        </p:txBody>
      </p:sp>
      <p:sp>
        <p:nvSpPr>
          <p:cNvPr id="6" name="灯片编号占位符 5"/>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0_自定义版式">
    <p:spTree>
      <p:nvGrpSpPr>
        <p:cNvPr id="1" name=""/>
        <p:cNvGrpSpPr/>
        <p:nvPr/>
      </p:nvGrpSpPr>
      <p:grpSpPr>
        <a:xfrm>
          <a:off x="0" y="0"/>
          <a:ext cx="0" cy="0"/>
          <a:chOff x="0" y="0"/>
          <a:chExt cx="0" cy="0"/>
        </a:xfrm>
      </p:grpSpPr>
      <p:sp>
        <p:nvSpPr>
          <p:cNvPr id="3" name="日期占位符 2"/>
          <p:cNvSpPr>
            <a:spLocks noGrp="true"/>
          </p:cNvSpPr>
          <p:nvPr>
            <p:ph type="dt" sz="half" idx="10"/>
          </p:nvPr>
        </p:nvSpPr>
        <p:spPr/>
        <p:txBody>
          <a:bodyPr/>
          <a:lstStyle/>
          <a:p>
            <a:fld id="{89D95DC5-13C7-42BC-BEA3-D9E2D8D5032E}" type="datetimeFigureOut">
              <a:rPr lang="zh-CN" altLang="en-US" smtClean="0"/>
            </a:fld>
            <a:endParaRPr lang="zh-CN" altLang="en-US"/>
          </a:p>
        </p:txBody>
      </p:sp>
      <p:sp>
        <p:nvSpPr>
          <p:cNvPr id="4" name="页脚占位符 3"/>
          <p:cNvSpPr>
            <a:spLocks noGrp="true"/>
          </p:cNvSpPr>
          <p:nvPr>
            <p:ph type="ftr" sz="quarter" idx="11"/>
          </p:nvPr>
        </p:nvSpPr>
        <p:spPr/>
        <p:txBody>
          <a:bodyPr/>
          <a:lstStyle/>
          <a:p>
            <a:endParaRPr lang="zh-CN" altLang="en-US"/>
          </a:p>
        </p:txBody>
      </p:sp>
      <p:sp>
        <p:nvSpPr>
          <p:cNvPr id="5" name="灯片编号占位符 4"/>
          <p:cNvSpPr>
            <a:spLocks noGrp="true"/>
          </p:cNvSpPr>
          <p:nvPr>
            <p:ph type="sldNum" sz="quarter" idx="12"/>
          </p:nvPr>
        </p:nvSpPr>
        <p:spPr/>
        <p:txBody>
          <a:bodyPr/>
          <a:lstStyle/>
          <a:p>
            <a:fld id="{EEF99F62-8DE1-4D36-8C6F-8AA0A5A4A704}" type="slidenum">
              <a:rPr lang="zh-CN" altLang="en-US" smtClean="0"/>
            </a:fld>
            <a:endParaRPr lang="zh-CN" altLang="en-US"/>
          </a:p>
        </p:txBody>
      </p:sp>
      <p:sp>
        <p:nvSpPr>
          <p:cNvPr id="26" name="矩形 25"/>
          <p:cNvSpPr/>
          <p:nvPr userDrawn="true"/>
        </p:nvSpPr>
        <p:spPr>
          <a:xfrm>
            <a:off x="1" y="312514"/>
            <a:ext cx="274320" cy="538223"/>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pic>
        <p:nvPicPr>
          <p:cNvPr id="6" name="图片 5"/>
          <p:cNvPicPr>
            <a:picLocks noChangeAspect="true"/>
          </p:cNvPicPr>
          <p:nvPr userDrawn="true"/>
        </p:nvPicPr>
        <p:blipFill>
          <a:blip r:embed="rId2">
            <a:clrChange>
              <a:clrFrom>
                <a:srgbClr val="FFFFFF">
                  <a:alpha val="100000"/>
                </a:srgbClr>
              </a:clrFrom>
              <a:clrTo>
                <a:srgbClr val="FFFFFF">
                  <a:alpha val="100000"/>
                  <a:alpha val="0"/>
                </a:srgbClr>
              </a:clrTo>
            </a:clrChange>
          </a:blip>
          <a:srcRect l="4375" t="29287" r="37257" b="24305"/>
          <a:stretch>
            <a:fillRect/>
          </a:stretch>
        </p:blipFill>
        <p:spPr>
          <a:xfrm>
            <a:off x="10613390" y="194945"/>
            <a:ext cx="1367790" cy="401320"/>
          </a:xfrm>
          <a:prstGeom prst="rect">
            <a:avLst/>
          </a:prstGeom>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日期占位符 2"/>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true"/>
          </p:cNvSpPr>
          <p:nvPr>
            <p:ph type="ftr" sz="quarter" idx="11"/>
          </p:nvPr>
        </p:nvSpPr>
        <p:spPr/>
        <p:txBody>
          <a:bodyPr/>
          <a:lstStyle/>
          <a:p>
            <a:endParaRPr lang="zh-CN" altLang="en-US"/>
          </a:p>
        </p:txBody>
      </p:sp>
      <p:sp>
        <p:nvSpPr>
          <p:cNvPr id="5" name="灯片编号占位符 4"/>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50_自定义版式">
    <p:spTree>
      <p:nvGrpSpPr>
        <p:cNvPr id="1" name=""/>
        <p:cNvGrpSpPr/>
        <p:nvPr/>
      </p:nvGrpSpPr>
      <p:grpSpPr>
        <a:xfrm>
          <a:off x="0" y="0"/>
          <a:ext cx="0" cy="0"/>
          <a:chOff x="0" y="0"/>
          <a:chExt cx="0" cy="0"/>
        </a:xfrm>
      </p:grpSpPr>
      <p:sp>
        <p:nvSpPr>
          <p:cNvPr id="3" name="日期占位符 2"/>
          <p:cNvSpPr>
            <a:spLocks noGrp="true"/>
          </p:cNvSpPr>
          <p:nvPr>
            <p:ph type="dt" sz="half" idx="10"/>
          </p:nvPr>
        </p:nvSpPr>
        <p:spPr/>
        <p:txBody>
          <a:bodyPr/>
          <a:lstStyle/>
          <a:p>
            <a:fld id="{89D95DC5-13C7-42BC-BEA3-D9E2D8D5032E}" type="datetimeFigureOut">
              <a:rPr lang="zh-CN" altLang="en-US" smtClean="0"/>
            </a:fld>
            <a:endParaRPr lang="zh-CN" altLang="en-US"/>
          </a:p>
        </p:txBody>
      </p:sp>
      <p:sp>
        <p:nvSpPr>
          <p:cNvPr id="4" name="页脚占位符 3"/>
          <p:cNvSpPr>
            <a:spLocks noGrp="true"/>
          </p:cNvSpPr>
          <p:nvPr>
            <p:ph type="ftr" sz="quarter" idx="11"/>
          </p:nvPr>
        </p:nvSpPr>
        <p:spPr/>
        <p:txBody>
          <a:bodyPr/>
          <a:lstStyle/>
          <a:p>
            <a:endParaRPr lang="zh-CN" altLang="en-US"/>
          </a:p>
        </p:txBody>
      </p:sp>
      <p:sp>
        <p:nvSpPr>
          <p:cNvPr id="5" name="灯片编号占位符 4"/>
          <p:cNvSpPr>
            <a:spLocks noGrp="true"/>
          </p:cNvSpPr>
          <p:nvPr>
            <p:ph type="sldNum" sz="quarter" idx="12"/>
          </p:nvPr>
        </p:nvSpPr>
        <p:spPr/>
        <p:txBody>
          <a:bodyPr/>
          <a:lstStyle/>
          <a:p>
            <a:fld id="{EEF99F62-8DE1-4D36-8C6F-8AA0A5A4A704}" type="slidenum">
              <a:rPr lang="zh-CN" altLang="en-US" smtClean="0"/>
            </a:fld>
            <a:endParaRPr lang="zh-CN" altLang="en-US"/>
          </a:p>
        </p:txBody>
      </p:sp>
      <p:sp>
        <p:nvSpPr>
          <p:cNvPr id="26" name="矩形 25"/>
          <p:cNvSpPr/>
          <p:nvPr userDrawn="true"/>
        </p:nvSpPr>
        <p:spPr>
          <a:xfrm>
            <a:off x="1" y="312514"/>
            <a:ext cx="274320" cy="538223"/>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pic>
        <p:nvPicPr>
          <p:cNvPr id="6" name="图片 5"/>
          <p:cNvPicPr>
            <a:picLocks noChangeAspect="true"/>
          </p:cNvPicPr>
          <p:nvPr userDrawn="true"/>
        </p:nvPicPr>
        <p:blipFill>
          <a:blip r:embed="rId2">
            <a:clrChange>
              <a:clrFrom>
                <a:srgbClr val="FFFFFF">
                  <a:alpha val="100000"/>
                </a:srgbClr>
              </a:clrFrom>
              <a:clrTo>
                <a:srgbClr val="FFFFFF">
                  <a:alpha val="100000"/>
                  <a:alpha val="0"/>
                </a:srgbClr>
              </a:clrTo>
            </a:clrChange>
          </a:blip>
          <a:srcRect l="4375" t="29287" r="37257" b="24305"/>
          <a:stretch>
            <a:fillRect/>
          </a:stretch>
        </p:blipFill>
        <p:spPr>
          <a:xfrm>
            <a:off x="10613390" y="194945"/>
            <a:ext cx="1367790" cy="401320"/>
          </a:xfrm>
          <a:prstGeom prst="rect">
            <a:avLst/>
          </a:prstGeom>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secHead">
  <p:cSld name="1_节标题">
    <p:spTree>
      <p:nvGrpSpPr>
        <p:cNvPr id="1" name=""/>
        <p:cNvGrpSpPr/>
        <p:nvPr/>
      </p:nvGrpSpPr>
      <p:grpSpPr>
        <a:xfrm>
          <a:off x="0" y="0"/>
          <a:ext cx="0" cy="0"/>
          <a:chOff x="0" y="0"/>
          <a:chExt cx="0" cy="0"/>
        </a:xfrm>
      </p:grpSpPr>
      <p:grpSp>
        <p:nvGrpSpPr>
          <p:cNvPr id="7" name="组合 6"/>
          <p:cNvGrpSpPr/>
          <p:nvPr userDrawn="true"/>
        </p:nvGrpSpPr>
        <p:grpSpPr>
          <a:xfrm>
            <a:off x="5045075" y="1220470"/>
            <a:ext cx="2127250" cy="2127250"/>
            <a:chOff x="7945" y="2001"/>
            <a:chExt cx="3350" cy="3350"/>
          </a:xfrm>
        </p:grpSpPr>
        <p:sp>
          <p:nvSpPr>
            <p:cNvPr id="9" name="椭圆 8"/>
            <p:cNvSpPr/>
            <p:nvPr userDrawn="true">
              <p:custDataLst>
                <p:tags r:id="rId2"/>
              </p:custDataLst>
            </p:nvPr>
          </p:nvSpPr>
          <p:spPr>
            <a:xfrm>
              <a:off x="7945" y="2001"/>
              <a:ext cx="3350" cy="3350"/>
            </a:xfrm>
            <a:prstGeom prst="ellipse">
              <a:avLst/>
            </a:prstGeom>
            <a:solidFill>
              <a:schemeClr val="accent1">
                <a:alpha val="75000"/>
              </a:schemeClr>
            </a:solidFill>
            <a:ln>
              <a:noFill/>
            </a:ln>
            <a:effectLst>
              <a:outerShdw blurRad="254000" sx="102000" sy="102000" algn="ctr"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true">
              <p:custDataLst>
                <p:tags r:id="rId3"/>
              </p:custDataLst>
            </p:nvPr>
          </p:nvSpPr>
          <p:spPr>
            <a:xfrm>
              <a:off x="8158" y="2215"/>
              <a:ext cx="2923" cy="2923"/>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userDrawn="true">
            <p:custDataLst>
              <p:tags r:id="rId4"/>
            </p:custDataLst>
          </p:nvPr>
        </p:nvCxnSpPr>
        <p:spPr>
          <a:xfrm>
            <a:off x="5781675" y="4966566"/>
            <a:ext cx="654050"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图形 11"/>
          <p:cNvPicPr>
            <a:picLocks noChangeAspect="true"/>
          </p:cNvPicPr>
          <p:nvPr userDrawn="true">
            <p:custDataLst>
              <p:tags r:id="rId5"/>
            </p:custDataLst>
          </p:nvPr>
        </p:nvPicPr>
        <p:blipFill>
          <a:blip r:embed="rId6" cstate="email">
            <a:extLst>
              <a:ext uri="{96DAC541-7B7A-43D3-8B79-37D633B846F1}">
                <asvg:svgBlip xmlns:asvg="http://schemas.microsoft.com/office/drawing/2016/SVG/main" r:embed="rId7"/>
              </a:ext>
            </a:extLst>
          </a:blip>
          <a:stretch>
            <a:fillRect/>
          </a:stretch>
        </p:blipFill>
        <p:spPr>
          <a:xfrm flipH="true">
            <a:off x="9043687" y="3131288"/>
            <a:ext cx="3148313" cy="3726712"/>
          </a:xfrm>
          <a:prstGeom prst="rect">
            <a:avLst/>
          </a:prstGeom>
        </p:spPr>
      </p:pic>
      <p:pic>
        <p:nvPicPr>
          <p:cNvPr id="13" name="图形 12"/>
          <p:cNvPicPr>
            <a:picLocks noChangeAspect="true"/>
          </p:cNvPicPr>
          <p:nvPr userDrawn="true">
            <p:custDataLst>
              <p:tags r:id="rId8"/>
            </p:custDataLst>
          </p:nvPr>
        </p:nvPicPr>
        <p:blipFill>
          <a:blip r:embed="rId9" cstate="email">
            <a:extLst>
              <a:ext uri="{96DAC541-7B7A-43D3-8B79-37D633B846F1}">
                <asvg:svgBlip xmlns:asvg="http://schemas.microsoft.com/office/drawing/2016/SVG/main" r:embed="rId10"/>
              </a:ext>
            </a:extLst>
          </a:blip>
          <a:stretch>
            <a:fillRect/>
          </a:stretch>
        </p:blipFill>
        <p:spPr>
          <a:xfrm>
            <a:off x="0" y="0"/>
            <a:ext cx="2946399" cy="2267449"/>
          </a:xfrm>
          <a:prstGeom prst="rect">
            <a:avLst/>
          </a:prstGeom>
        </p:spPr>
      </p:pic>
      <p:sp>
        <p:nvSpPr>
          <p:cNvPr id="4" name="日期占位符 3"/>
          <p:cNvSpPr>
            <a:spLocks noGrp="true"/>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12"/>
            </p:custDataLst>
          </p:nvPr>
        </p:nvSpPr>
        <p:spPr/>
        <p:txBody>
          <a:bodyPr/>
          <a:lstStyle/>
          <a:p>
            <a:endParaRPr lang="zh-CN" altLang="en-US"/>
          </a:p>
        </p:txBody>
      </p:sp>
      <p:sp>
        <p:nvSpPr>
          <p:cNvPr id="6" name="灯片编号占位符 5"/>
          <p:cNvSpPr>
            <a:spLocks noGrp="true"/>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
        <p:nvSpPr>
          <p:cNvPr id="2" name="标题 1"/>
          <p:cNvSpPr>
            <a:spLocks noGrp="true"/>
          </p:cNvSpPr>
          <p:nvPr>
            <p:ph type="title" hasCustomPrompt="true"/>
            <p:custDataLst>
              <p:tags r:id="rId14"/>
            </p:custDataLst>
          </p:nvPr>
        </p:nvSpPr>
        <p:spPr>
          <a:xfrm>
            <a:off x="3845081" y="3867397"/>
            <a:ext cx="4527237" cy="777411"/>
          </a:xfrm>
        </p:spPr>
        <p:txBody>
          <a:bodyPr lIns="90000" tIns="46800" rIns="90000" bIns="46800" anchor="b" anchorCtr="false">
            <a:noAutofit/>
          </a:bodyPr>
          <a:lstStyle>
            <a:lvl1pPr algn="ctr">
              <a:defRPr sz="2800" u="none" strike="noStrike" kern="1200" cap="none" spc="300" normalizeH="0" baseline="0">
                <a:solidFill>
                  <a:schemeClr val="tx1">
                    <a:lumMod val="75000"/>
                    <a:lumOff val="2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1_节标题">
    <p:spTree>
      <p:nvGrpSpPr>
        <p:cNvPr id="1" name=""/>
        <p:cNvGrpSpPr/>
        <p:nvPr/>
      </p:nvGrpSpPr>
      <p:grpSpPr>
        <a:xfrm>
          <a:off x="0" y="0"/>
          <a:ext cx="0" cy="0"/>
          <a:chOff x="0" y="0"/>
          <a:chExt cx="0" cy="0"/>
        </a:xfrm>
      </p:grpSpPr>
      <p:grpSp>
        <p:nvGrpSpPr>
          <p:cNvPr id="7" name="组合 6"/>
          <p:cNvGrpSpPr/>
          <p:nvPr userDrawn="true"/>
        </p:nvGrpSpPr>
        <p:grpSpPr>
          <a:xfrm>
            <a:off x="5045075" y="1220470"/>
            <a:ext cx="2127250" cy="2127250"/>
            <a:chOff x="7945" y="2001"/>
            <a:chExt cx="3350" cy="3350"/>
          </a:xfrm>
        </p:grpSpPr>
        <p:sp>
          <p:nvSpPr>
            <p:cNvPr id="9" name="椭圆 8"/>
            <p:cNvSpPr/>
            <p:nvPr userDrawn="true">
              <p:custDataLst>
                <p:tags r:id="rId2"/>
              </p:custDataLst>
            </p:nvPr>
          </p:nvSpPr>
          <p:spPr>
            <a:xfrm>
              <a:off x="7945" y="2001"/>
              <a:ext cx="3350" cy="3350"/>
            </a:xfrm>
            <a:prstGeom prst="ellipse">
              <a:avLst/>
            </a:prstGeom>
            <a:solidFill>
              <a:schemeClr val="accent1">
                <a:alpha val="75000"/>
              </a:schemeClr>
            </a:solidFill>
            <a:ln>
              <a:noFill/>
            </a:ln>
            <a:effectLst>
              <a:outerShdw blurRad="254000" sx="102000" sy="102000" algn="ctr"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true">
              <p:custDataLst>
                <p:tags r:id="rId3"/>
              </p:custDataLst>
            </p:nvPr>
          </p:nvSpPr>
          <p:spPr>
            <a:xfrm>
              <a:off x="8158" y="2215"/>
              <a:ext cx="2923" cy="2923"/>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userDrawn="true">
            <p:custDataLst>
              <p:tags r:id="rId4"/>
            </p:custDataLst>
          </p:nvPr>
        </p:nvCxnSpPr>
        <p:spPr>
          <a:xfrm>
            <a:off x="5781675" y="4966566"/>
            <a:ext cx="654050"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图形 11"/>
          <p:cNvPicPr>
            <a:picLocks noChangeAspect="true"/>
          </p:cNvPicPr>
          <p:nvPr userDrawn="true">
            <p:custDataLst>
              <p:tags r:id="rId5"/>
            </p:custDataLst>
          </p:nvPr>
        </p:nvPicPr>
        <p:blipFill>
          <a:blip r:embed="rId6" cstate="email">
            <a:extLst>
              <a:ext uri="{96DAC541-7B7A-43D3-8B79-37D633B846F1}">
                <asvg:svgBlip xmlns:asvg="http://schemas.microsoft.com/office/drawing/2016/SVG/main" r:embed="rId7"/>
              </a:ext>
            </a:extLst>
          </a:blip>
          <a:stretch>
            <a:fillRect/>
          </a:stretch>
        </p:blipFill>
        <p:spPr>
          <a:xfrm flipH="true">
            <a:off x="9043687" y="3131288"/>
            <a:ext cx="3148313" cy="3726712"/>
          </a:xfrm>
          <a:prstGeom prst="rect">
            <a:avLst/>
          </a:prstGeom>
        </p:spPr>
      </p:pic>
      <p:pic>
        <p:nvPicPr>
          <p:cNvPr id="13" name="图形 12"/>
          <p:cNvPicPr>
            <a:picLocks noChangeAspect="true"/>
          </p:cNvPicPr>
          <p:nvPr userDrawn="true">
            <p:custDataLst>
              <p:tags r:id="rId8"/>
            </p:custDataLst>
          </p:nvPr>
        </p:nvPicPr>
        <p:blipFill>
          <a:blip r:embed="rId9" cstate="email">
            <a:extLst>
              <a:ext uri="{96DAC541-7B7A-43D3-8B79-37D633B846F1}">
                <asvg:svgBlip xmlns:asvg="http://schemas.microsoft.com/office/drawing/2016/SVG/main" r:embed="rId10"/>
              </a:ext>
            </a:extLst>
          </a:blip>
          <a:stretch>
            <a:fillRect/>
          </a:stretch>
        </p:blipFill>
        <p:spPr>
          <a:xfrm>
            <a:off x="0" y="0"/>
            <a:ext cx="2946399" cy="2267449"/>
          </a:xfrm>
          <a:prstGeom prst="rect">
            <a:avLst/>
          </a:prstGeom>
        </p:spPr>
      </p:pic>
      <p:sp>
        <p:nvSpPr>
          <p:cNvPr id="4" name="日期占位符 3"/>
          <p:cNvSpPr>
            <a:spLocks noGrp="true"/>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12"/>
            </p:custDataLst>
          </p:nvPr>
        </p:nvSpPr>
        <p:spPr/>
        <p:txBody>
          <a:bodyPr/>
          <a:lstStyle/>
          <a:p>
            <a:endParaRPr lang="zh-CN" altLang="en-US"/>
          </a:p>
        </p:txBody>
      </p:sp>
      <p:sp>
        <p:nvSpPr>
          <p:cNvPr id="6" name="灯片编号占位符 5"/>
          <p:cNvSpPr>
            <a:spLocks noGrp="true"/>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
        <p:nvSpPr>
          <p:cNvPr id="2" name="标题 1"/>
          <p:cNvSpPr>
            <a:spLocks noGrp="true"/>
          </p:cNvSpPr>
          <p:nvPr>
            <p:ph type="title" hasCustomPrompt="true"/>
            <p:custDataLst>
              <p:tags r:id="rId14"/>
            </p:custDataLst>
          </p:nvPr>
        </p:nvSpPr>
        <p:spPr>
          <a:xfrm>
            <a:off x="3845081" y="3867397"/>
            <a:ext cx="4527237" cy="777411"/>
          </a:xfrm>
        </p:spPr>
        <p:txBody>
          <a:bodyPr lIns="90000" tIns="46800" rIns="90000" bIns="46800" anchor="b" anchorCtr="false">
            <a:noAutofit/>
          </a:bodyPr>
          <a:lstStyle>
            <a:lvl1pPr algn="ctr">
              <a:defRPr sz="2800" u="none" strike="noStrike" kern="1200" cap="none" spc="300" normalizeH="0" baseline="0">
                <a:solidFill>
                  <a:schemeClr val="tx1">
                    <a:lumMod val="75000"/>
                    <a:lumOff val="2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chOff x="0" y="0"/>
          <a:chExt cx="0" cy="0"/>
        </a:xfrm>
      </p:grpSpPr>
      <p:sp>
        <p:nvSpPr>
          <p:cNvPr id="21" name="矩形 20"/>
          <p:cNvSpPr/>
          <p:nvPr userDrawn="true">
            <p:custDataLst>
              <p:tags r:id="rId2"/>
            </p:custDataLst>
          </p:nvPr>
        </p:nvSpPr>
        <p:spPr>
          <a:xfrm>
            <a:off x="628650" y="628650"/>
            <a:ext cx="10944225" cy="5600700"/>
          </a:xfrm>
          <a:prstGeom prst="rect">
            <a:avLst/>
          </a:prstGeom>
          <a:solidFill>
            <a:schemeClr val="bg1"/>
          </a:solidFill>
          <a:ln>
            <a:noFill/>
          </a:ln>
          <a:effectLst>
            <a:outerShdw blurRad="254000" sx="102000" sy="102000" algn="ctr" rotWithShape="0">
              <a:schemeClr val="accent6">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userDrawn="true">
            <p:custDataLst>
              <p:tags r:id="rId3"/>
            </p:custDataLst>
          </p:nvPr>
        </p:nvSpPr>
        <p:spPr>
          <a:xfrm>
            <a:off x="958850" y="970844"/>
            <a:ext cx="10287000" cy="4941005"/>
          </a:xfrm>
          <a:prstGeom prst="rect">
            <a:avLst/>
          </a:prstGeom>
          <a:no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p:cNvPicPr>
            <a:picLocks noChangeAspect="true"/>
          </p:cNvPicPr>
          <p:nvPr userDrawn="true">
            <p:custDataLst>
              <p:tags r:id="rId4"/>
            </p:custDataLst>
          </p:nvPr>
        </p:nvPicPr>
        <p:blipFill>
          <a:blip r:embed="rId5" cstate="email">
            <a:extLst>
              <a:ext uri="{96DAC541-7B7A-43D3-8B79-37D633B846F1}">
                <asvg:svgBlip xmlns:asvg="http://schemas.microsoft.com/office/drawing/2016/SVG/main" r:embed="rId6"/>
              </a:ext>
            </a:extLst>
          </a:blip>
          <a:stretch>
            <a:fillRect/>
          </a:stretch>
        </p:blipFill>
        <p:spPr>
          <a:xfrm>
            <a:off x="9377587" y="4039565"/>
            <a:ext cx="2814413" cy="2818435"/>
          </a:xfrm>
          <a:prstGeom prst="rect">
            <a:avLst/>
          </a:prstGeom>
        </p:spPr>
      </p:pic>
      <p:grpSp>
        <p:nvGrpSpPr>
          <p:cNvPr id="24" name="组合 23"/>
          <p:cNvGrpSpPr/>
          <p:nvPr userDrawn="true">
            <p:custDataLst>
              <p:tags r:id="rId7"/>
            </p:custDataLst>
          </p:nvPr>
        </p:nvGrpSpPr>
        <p:grpSpPr>
          <a:xfrm>
            <a:off x="9041878" y="0"/>
            <a:ext cx="3150122" cy="2380972"/>
            <a:chOff x="9500417" y="-8162"/>
            <a:chExt cx="2701108" cy="2130968"/>
          </a:xfrm>
        </p:grpSpPr>
        <p:pic>
          <p:nvPicPr>
            <p:cNvPr id="25" name="图形 24"/>
            <p:cNvPicPr>
              <a:picLocks noChangeAspect="true"/>
            </p:cNvPicPr>
            <p:nvPr>
              <p:custDataLst>
                <p:tags r:id="rId8"/>
              </p:custDataLst>
            </p:nvPr>
          </p:nvPicPr>
          <p:blipFill>
            <a:blip r:embed="rId9" cstate="email">
              <a:extLst>
                <a:ext uri="{96DAC541-7B7A-43D3-8B79-37D633B846F1}">
                  <asvg:svgBlip xmlns:asvg="http://schemas.microsoft.com/office/drawing/2016/SVG/main" r:embed="rId10"/>
                </a:ext>
              </a:extLst>
            </a:blip>
            <a:stretch>
              <a:fillRect/>
            </a:stretch>
          </p:blipFill>
          <p:spPr>
            <a:xfrm>
              <a:off x="9500417" y="-8162"/>
              <a:ext cx="2701108" cy="2130968"/>
            </a:xfrm>
            <a:prstGeom prst="rect">
              <a:avLst/>
            </a:prstGeom>
          </p:spPr>
        </p:pic>
        <p:pic>
          <p:nvPicPr>
            <p:cNvPr id="26" name="图形 25"/>
            <p:cNvPicPr>
              <a:picLocks noChangeAspect="true"/>
            </p:cNvPicPr>
            <p:nvPr>
              <p:custDataLst>
                <p:tags r:id="rId11"/>
              </p:custDataLst>
            </p:nvPr>
          </p:nvPicPr>
          <p:blipFill>
            <a:blip r:embed="rId12" cstate="email">
              <a:extLst>
                <a:ext uri="{96DAC541-7B7A-43D3-8B79-37D633B846F1}">
                  <asvg:svgBlip xmlns:asvg="http://schemas.microsoft.com/office/drawing/2016/SVG/main" r:embed="rId13"/>
                </a:ext>
              </a:extLst>
            </a:blip>
            <a:stretch>
              <a:fillRect/>
            </a:stretch>
          </p:blipFill>
          <p:spPr>
            <a:xfrm>
              <a:off x="10344023" y="0"/>
              <a:ext cx="1773104" cy="2041204"/>
            </a:xfrm>
            <a:prstGeom prst="rect">
              <a:avLst/>
            </a:prstGeom>
          </p:spPr>
        </p:pic>
      </p:grpSp>
      <p:pic>
        <p:nvPicPr>
          <p:cNvPr id="27" name="图形 26"/>
          <p:cNvPicPr>
            <a:picLocks noChangeAspect="true"/>
          </p:cNvPicPr>
          <p:nvPr userDrawn="true">
            <p:custDataLst>
              <p:tags r:id="rId14"/>
            </p:custDataLst>
          </p:nvPr>
        </p:nvPicPr>
        <p:blipFill>
          <a:blip r:embed="rId15" cstate="email">
            <a:extLst>
              <a:ext uri="{96DAC541-7B7A-43D3-8B79-37D633B846F1}">
                <asvg:svgBlip xmlns:asvg="http://schemas.microsoft.com/office/drawing/2016/SVG/main" r:embed="rId16"/>
              </a:ext>
            </a:extLst>
          </a:blip>
          <a:stretch>
            <a:fillRect/>
          </a:stretch>
        </p:blipFill>
        <p:spPr>
          <a:xfrm>
            <a:off x="0" y="3131287"/>
            <a:ext cx="3148313" cy="3726712"/>
          </a:xfrm>
          <a:prstGeom prst="rect">
            <a:avLst/>
          </a:prstGeom>
        </p:spPr>
      </p:pic>
      <p:pic>
        <p:nvPicPr>
          <p:cNvPr id="28" name="图形 27"/>
          <p:cNvPicPr>
            <a:picLocks noChangeAspect="true"/>
          </p:cNvPicPr>
          <p:nvPr userDrawn="true">
            <p:custDataLst>
              <p:tags r:id="rId17"/>
            </p:custDataLst>
          </p:nvPr>
        </p:nvPicPr>
        <p:blipFill>
          <a:blip r:embed="rId18" cstate="email">
            <a:extLst>
              <a:ext uri="{96DAC541-7B7A-43D3-8B79-37D633B846F1}">
                <asvg:svgBlip xmlns:asvg="http://schemas.microsoft.com/office/drawing/2016/SVG/main" r:embed="rId19"/>
              </a:ext>
            </a:extLst>
          </a:blip>
          <a:stretch>
            <a:fillRect/>
          </a:stretch>
        </p:blipFill>
        <p:spPr>
          <a:xfrm>
            <a:off x="0" y="0"/>
            <a:ext cx="2946399" cy="2267449"/>
          </a:xfrm>
          <a:prstGeom prst="rect">
            <a:avLst/>
          </a:prstGeom>
        </p:spPr>
      </p:pic>
      <p:sp>
        <p:nvSpPr>
          <p:cNvPr id="2" name="标题 1"/>
          <p:cNvSpPr>
            <a:spLocks noGrp="true"/>
          </p:cNvSpPr>
          <p:nvPr>
            <p:ph type="ctrTitle" hasCustomPrompt="true"/>
            <p:custDataLst>
              <p:tags r:id="rId20"/>
            </p:custDataLst>
          </p:nvPr>
        </p:nvSpPr>
        <p:spPr>
          <a:xfrm>
            <a:off x="2600207" y="2500200"/>
            <a:ext cx="6991586" cy="1197533"/>
          </a:xfrm>
        </p:spPr>
        <p:txBody>
          <a:bodyPr lIns="90000" tIns="46800" rIns="90000" bIns="0" anchor="b" anchorCtr="false">
            <a:noAutofit/>
          </a:bodyPr>
          <a:lstStyle>
            <a:lvl1pPr algn="ctr">
              <a:defRPr sz="6500" spc="600" baseline="0">
                <a:solidFill>
                  <a:schemeClr val="tx1">
                    <a:lumMod val="75000"/>
                    <a:lumOff val="25000"/>
                  </a:schemeClr>
                </a:solidFill>
                <a:latin typeface="Arial" panose="020B0604020202020204" pitchFamily="34" charset="0"/>
              </a:defRPr>
            </a:lvl1pPr>
          </a:lstStyle>
          <a:p>
            <a:r>
              <a:rPr lang="zh-CN" altLang="en-US" dirty="0"/>
              <a:t>编辑标题</a:t>
            </a:r>
            <a:endParaRPr lang="zh-CN" altLang="en-US" dirty="0"/>
          </a:p>
        </p:txBody>
      </p:sp>
      <p:sp>
        <p:nvSpPr>
          <p:cNvPr id="3" name="副标题 2"/>
          <p:cNvSpPr>
            <a:spLocks noGrp="true"/>
          </p:cNvSpPr>
          <p:nvPr>
            <p:ph type="subTitle" idx="1" hasCustomPrompt="true"/>
            <p:custDataLst>
              <p:tags r:id="rId21"/>
            </p:custDataLst>
          </p:nvPr>
        </p:nvSpPr>
        <p:spPr>
          <a:xfrm>
            <a:off x="2600207" y="3743294"/>
            <a:ext cx="6991586" cy="422768"/>
          </a:xfrm>
        </p:spPr>
        <p:txBody>
          <a:bodyPr lIns="90000" tIns="0" rIns="90000" bIns="46800" anchor="ctr">
            <a:normAutofit/>
          </a:bodyPr>
          <a:lstStyle>
            <a:lvl1pPr marL="0" indent="0" algn="ctr" eaLnBrk="1" fontAlgn="auto" latinLnBrk="0" hangingPunct="1">
              <a:lnSpc>
                <a:spcPct val="100000"/>
              </a:lnSpc>
              <a:buNone/>
              <a:defRPr sz="16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true"/>
          </p:cNvSpPr>
          <p:nvPr>
            <p:ph type="dt" sz="half" idx="10"/>
            <p:custDataLst>
              <p:tags r:id="rId22"/>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true"/>
          </p:cNvSpPr>
          <p:nvPr>
            <p:ph type="ftr" sz="quarter" idx="11"/>
            <p:custDataLst>
              <p:tags r:id="rId23"/>
            </p:custDataLst>
          </p:nvPr>
        </p:nvSpPr>
        <p:spPr/>
        <p:txBody>
          <a:bodyPr/>
          <a:lstStyle/>
          <a:p>
            <a:endParaRPr lang="zh-CN" altLang="en-US" dirty="0"/>
          </a:p>
        </p:txBody>
      </p:sp>
      <p:sp>
        <p:nvSpPr>
          <p:cNvPr id="18" name="灯片编号占位符 17"/>
          <p:cNvSpPr>
            <a:spLocks noGrp="true"/>
          </p:cNvSpPr>
          <p:nvPr>
            <p:ph type="sldNum" sz="quarter" idx="12"/>
            <p:custDataLst>
              <p:tags r:id="rId24"/>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true"/>
          </p:cNvSpPr>
          <p:nvPr>
            <p:ph type="body" sz="quarter" idx="13" hasCustomPrompt="true"/>
            <p:custDataLst>
              <p:tags r:id="rId25"/>
            </p:custDataLst>
          </p:nvPr>
        </p:nvSpPr>
        <p:spPr>
          <a:xfrm>
            <a:off x="4917149" y="5296533"/>
            <a:ext cx="2357702" cy="464478"/>
          </a:xfrm>
        </p:spPr>
        <p:txBody>
          <a:bodyPr lIns="90000" tIns="46800" rIns="90000" bIns="46800" anchor="ctr">
            <a:normAutofit/>
          </a:bodyPr>
          <a:lstStyle>
            <a:lvl1pPr marL="0" indent="0" algn="ctr">
              <a:buNone/>
              <a:defRPr sz="180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单击此处编辑文本</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true"/>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true"/>
        </p:nvGrpSpPr>
        <p:grpSpPr>
          <a:xfrm>
            <a:off x="5045075" y="1220470"/>
            <a:ext cx="2127250" cy="2127250"/>
            <a:chOff x="7945" y="2001"/>
            <a:chExt cx="3350" cy="3350"/>
          </a:xfrm>
        </p:grpSpPr>
        <p:sp>
          <p:nvSpPr>
            <p:cNvPr id="9" name="椭圆 8"/>
            <p:cNvSpPr/>
            <p:nvPr userDrawn="true">
              <p:custDataLst>
                <p:tags r:id="rId2"/>
              </p:custDataLst>
            </p:nvPr>
          </p:nvSpPr>
          <p:spPr>
            <a:xfrm>
              <a:off x="7945" y="2001"/>
              <a:ext cx="3350" cy="3350"/>
            </a:xfrm>
            <a:prstGeom prst="ellipse">
              <a:avLst/>
            </a:prstGeom>
            <a:solidFill>
              <a:schemeClr val="accent1">
                <a:alpha val="75000"/>
              </a:schemeClr>
            </a:solidFill>
            <a:ln>
              <a:noFill/>
            </a:ln>
            <a:effectLst>
              <a:outerShdw blurRad="254000" sx="102000" sy="102000" algn="ctr"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true">
              <p:custDataLst>
                <p:tags r:id="rId3"/>
              </p:custDataLst>
            </p:nvPr>
          </p:nvSpPr>
          <p:spPr>
            <a:xfrm>
              <a:off x="8158" y="2215"/>
              <a:ext cx="2923" cy="2923"/>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userDrawn="true">
            <p:custDataLst>
              <p:tags r:id="rId4"/>
            </p:custDataLst>
          </p:nvPr>
        </p:nvCxnSpPr>
        <p:spPr>
          <a:xfrm>
            <a:off x="5781675" y="4966566"/>
            <a:ext cx="654050"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图形 11"/>
          <p:cNvPicPr>
            <a:picLocks noChangeAspect="true"/>
          </p:cNvPicPr>
          <p:nvPr userDrawn="true">
            <p:custDataLst>
              <p:tags r:id="rId5"/>
            </p:custDataLst>
          </p:nvPr>
        </p:nvPicPr>
        <p:blipFill>
          <a:blip r:embed="rId6" cstate="email">
            <a:extLst>
              <a:ext uri="{96DAC541-7B7A-43D3-8B79-37D633B846F1}">
                <asvg:svgBlip xmlns:asvg="http://schemas.microsoft.com/office/drawing/2016/SVG/main" r:embed="rId7"/>
              </a:ext>
            </a:extLst>
          </a:blip>
          <a:stretch>
            <a:fillRect/>
          </a:stretch>
        </p:blipFill>
        <p:spPr>
          <a:xfrm flipH="true">
            <a:off x="9043687" y="3131288"/>
            <a:ext cx="3148313" cy="3726712"/>
          </a:xfrm>
          <a:prstGeom prst="rect">
            <a:avLst/>
          </a:prstGeom>
        </p:spPr>
      </p:pic>
      <p:pic>
        <p:nvPicPr>
          <p:cNvPr id="13" name="图形 12"/>
          <p:cNvPicPr>
            <a:picLocks noChangeAspect="true"/>
          </p:cNvPicPr>
          <p:nvPr userDrawn="true">
            <p:custDataLst>
              <p:tags r:id="rId8"/>
            </p:custDataLst>
          </p:nvPr>
        </p:nvPicPr>
        <p:blipFill>
          <a:blip r:embed="rId9" cstate="email">
            <a:extLst>
              <a:ext uri="{96DAC541-7B7A-43D3-8B79-37D633B846F1}">
                <asvg:svgBlip xmlns:asvg="http://schemas.microsoft.com/office/drawing/2016/SVG/main" r:embed="rId10"/>
              </a:ext>
            </a:extLst>
          </a:blip>
          <a:stretch>
            <a:fillRect/>
          </a:stretch>
        </p:blipFill>
        <p:spPr>
          <a:xfrm>
            <a:off x="0" y="0"/>
            <a:ext cx="2946399" cy="2267449"/>
          </a:xfrm>
          <a:prstGeom prst="rect">
            <a:avLst/>
          </a:prstGeom>
        </p:spPr>
      </p:pic>
      <p:sp>
        <p:nvSpPr>
          <p:cNvPr id="4" name="日期占位符 3"/>
          <p:cNvSpPr>
            <a:spLocks noGrp="true"/>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12"/>
            </p:custDataLst>
          </p:nvPr>
        </p:nvSpPr>
        <p:spPr/>
        <p:txBody>
          <a:bodyPr/>
          <a:lstStyle/>
          <a:p>
            <a:endParaRPr lang="zh-CN" altLang="en-US"/>
          </a:p>
        </p:txBody>
      </p:sp>
      <p:sp>
        <p:nvSpPr>
          <p:cNvPr id="6" name="灯片编号占位符 5"/>
          <p:cNvSpPr>
            <a:spLocks noGrp="true"/>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
        <p:nvSpPr>
          <p:cNvPr id="2" name="标题 1"/>
          <p:cNvSpPr>
            <a:spLocks noGrp="true"/>
          </p:cNvSpPr>
          <p:nvPr>
            <p:ph type="title" hasCustomPrompt="true"/>
            <p:custDataLst>
              <p:tags r:id="rId14"/>
            </p:custDataLst>
          </p:nvPr>
        </p:nvSpPr>
        <p:spPr>
          <a:xfrm>
            <a:off x="3845081" y="3867397"/>
            <a:ext cx="4527237" cy="777411"/>
          </a:xfrm>
        </p:spPr>
        <p:txBody>
          <a:bodyPr lIns="90000" tIns="46800" rIns="90000" bIns="46800" anchor="b" anchorCtr="false">
            <a:noAutofit/>
          </a:bodyPr>
          <a:lstStyle>
            <a:lvl1pPr algn="ctr">
              <a:defRPr sz="2800" u="none" strike="noStrike" kern="1200" cap="none" spc="300" normalizeH="0" baseline="0">
                <a:solidFill>
                  <a:schemeClr val="tx1">
                    <a:lumMod val="75000"/>
                    <a:lumOff val="2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true"/>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true"/>
          </p:cNvSpPr>
          <p:nvPr>
            <p:ph sz="half" idx="2"/>
            <p:custDataLst>
              <p:tags r:id="rId4"/>
            </p:custDataLst>
          </p:nvPr>
        </p:nvSpPr>
        <p:spPr>
          <a:xfrm>
            <a:off x="6238877" y="952508"/>
            <a:ext cx="5283242" cy="5388907"/>
          </a:xfrm>
        </p:spPr>
        <p:txBody>
          <a:bodyPr>
            <a:no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true"/>
          </p:cNvSpPr>
          <p:nvPr>
            <p:ph type="ftr" sz="quarter" idx="11"/>
            <p:custDataLst>
              <p:tags r:id="rId6"/>
            </p:custDataLst>
          </p:nvPr>
        </p:nvSpPr>
        <p:spPr/>
        <p:txBody>
          <a:bodyPr/>
          <a:lstStyle/>
          <a:p>
            <a:endParaRPr lang="zh-CN" altLang="en-US"/>
          </a:p>
        </p:txBody>
      </p:sp>
      <p:sp>
        <p:nvSpPr>
          <p:cNvPr id="7" name="灯片编号占位符 6"/>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11"/>
          </p:nvPr>
        </p:nvSpPr>
        <p:spPr/>
        <p:txBody>
          <a:bodyPr/>
          <a:lstStyle/>
          <a:p>
            <a:endParaRPr lang="zh-CN" altLang="en-US"/>
          </a:p>
        </p:txBody>
      </p:sp>
      <p:sp>
        <p:nvSpPr>
          <p:cNvPr id="6" name="灯片编号占位符 5"/>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true"/>
          </p:cNvSpPr>
          <p:nvPr>
            <p:ph type="body" idx="1" hasCustomPrompt="true"/>
            <p:custDataLst>
              <p:tags r:id="rId3"/>
            </p:custDataLst>
          </p:nvPr>
        </p:nvSpPr>
        <p:spPr>
          <a:xfrm>
            <a:off x="669930" y="952508"/>
            <a:ext cx="5283242" cy="381003"/>
          </a:xfrm>
        </p:spPr>
        <p:txBody>
          <a:bodyPr lIns="101600" tIns="38100" rIns="76200" bIns="38100" anchor="t" anchorCtr="false">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true"/>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true"/>
          </p:cNvSpPr>
          <p:nvPr>
            <p:ph type="body" sz="quarter" idx="3" hasCustomPrompt="true"/>
            <p:custDataLst>
              <p:tags r:id="rId5"/>
            </p:custDataLst>
          </p:nvPr>
        </p:nvSpPr>
        <p:spPr>
          <a:xfrm>
            <a:off x="6235750" y="952508"/>
            <a:ext cx="5283242" cy="381003"/>
          </a:xfrm>
        </p:spPr>
        <p:txBody>
          <a:bodyPr vert="horz" lIns="101600" tIns="38100" rIns="76200" bIns="38100" rtlCol="0" anchor="t" anchorCtr="false">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true"/>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true"/>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true"/>
          </p:cNvSpPr>
          <p:nvPr>
            <p:ph type="ftr" sz="quarter" idx="11"/>
            <p:custDataLst>
              <p:tags r:id="rId8"/>
            </p:custDataLst>
          </p:nvPr>
        </p:nvSpPr>
        <p:spPr/>
        <p:txBody>
          <a:bodyPr/>
          <a:lstStyle/>
          <a:p>
            <a:endParaRPr lang="zh-CN" altLang="en-US"/>
          </a:p>
        </p:txBody>
      </p:sp>
      <p:sp>
        <p:nvSpPr>
          <p:cNvPr id="9" name="灯片编号占位符 8"/>
          <p:cNvSpPr>
            <a:spLocks noGrp="true"/>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true"/>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4"/>
            </p:custDataLst>
          </p:nvPr>
        </p:nvSpPr>
        <p:spPr/>
        <p:txBody>
          <a:bodyPr/>
          <a:lstStyle/>
          <a:p>
            <a:endParaRPr lang="zh-CN" altLang="en-US"/>
          </a:p>
        </p:txBody>
      </p:sp>
      <p:sp>
        <p:nvSpPr>
          <p:cNvPr id="5" name="灯片编号占位符 4"/>
          <p:cNvSpPr>
            <a:spLocks noGrp="true"/>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true"/>
          </p:cNvSpPr>
          <p:nvPr>
            <p:ph type="ftr" sz="quarter" idx="11"/>
            <p:custDataLst>
              <p:tags r:id="rId3"/>
            </p:custDataLst>
          </p:nvPr>
        </p:nvSpPr>
        <p:spPr/>
        <p:txBody>
          <a:bodyPr/>
          <a:lstStyle/>
          <a:p>
            <a:endParaRPr lang="zh-CN" altLang="en-US"/>
          </a:p>
        </p:txBody>
      </p:sp>
      <p:sp>
        <p:nvSpPr>
          <p:cNvPr id="4" name="灯片编号占位符 3"/>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true">
            <p:custDataLst>
              <p:tags r:id="rId2"/>
            </p:custDataLst>
          </p:nvPr>
        </p:nvSpPr>
        <p:spPr>
          <a:xfrm>
            <a:off x="0" y="370205"/>
            <a:ext cx="167005" cy="5772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nvGrpSpPr>
          <p:cNvPr id="12" name="组合 11"/>
          <p:cNvGrpSpPr/>
          <p:nvPr userDrawn="true"/>
        </p:nvGrpSpPr>
        <p:grpSpPr>
          <a:xfrm>
            <a:off x="9287510" y="4503420"/>
            <a:ext cx="2904490" cy="2354580"/>
            <a:chOff x="11310" y="4404"/>
            <a:chExt cx="7890" cy="6396"/>
          </a:xfrm>
        </p:grpSpPr>
        <p:sp>
          <p:nvSpPr>
            <p:cNvPr id="8" name="任意多边形: 形状 28"/>
            <p:cNvSpPr/>
            <p:nvPr userDrawn="true">
              <p:custDataLst>
                <p:tags r:id="rId3"/>
              </p:custDataLst>
            </p:nvPr>
          </p:nvSpPr>
          <p:spPr>
            <a:xfrm>
              <a:off x="11310" y="6649"/>
              <a:ext cx="7890" cy="4151"/>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9" name="任意多边形: 形状 27"/>
            <p:cNvSpPr/>
            <p:nvPr userDrawn="true">
              <p:custDataLst>
                <p:tags r:id="rId4"/>
              </p:custDataLst>
            </p:nvPr>
          </p:nvSpPr>
          <p:spPr>
            <a:xfrm>
              <a:off x="14062" y="4404"/>
              <a:ext cx="5138" cy="6396"/>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930"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true"/>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true"/>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true"/>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true"/>
          </p:cNvSpPr>
          <p:nvPr>
            <p:ph type="ftr" sz="quarter" idx="11"/>
            <p:custDataLst>
              <p:tags r:id="rId6"/>
            </p:custDataLst>
          </p:nvPr>
        </p:nvSpPr>
        <p:spPr/>
        <p:txBody>
          <a:bodyPr/>
          <a:lstStyle/>
          <a:p>
            <a:endParaRPr lang="zh-CN" altLang="en-US" dirty="0"/>
          </a:p>
        </p:txBody>
      </p:sp>
      <p:sp>
        <p:nvSpPr>
          <p:cNvPr id="7" name="灯片编号占位符 6"/>
          <p:cNvSpPr>
            <a:spLocks noGrp="true"/>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true"/>
          </p:cNvSpPr>
          <p:nvPr>
            <p:ph type="title" orient="vert"/>
            <p:custDataLst>
              <p:tags r:id="rId2"/>
            </p:custDataLst>
          </p:nvPr>
        </p:nvSpPr>
        <p:spPr>
          <a:xfrm>
            <a:off x="10571135" y="952508"/>
            <a:ext cx="950984" cy="5388907"/>
          </a:xfrm>
        </p:spPr>
        <p:txBody>
          <a:bodyPr vert="eaVert" lIns="101600" tIns="38100" rIns="76200" bIns="38100" rtlCol="0" anchor="ctr" anchorCtr="false">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true"/>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latin typeface="Arial" panose="020B0604020202020204" pitchFamily="34" charset="0"/>
                <a:ea typeface="微软雅黑" panose="020B0503020204020204" charset="-122"/>
              </a:defRPr>
            </a:lvl1pPr>
            <a:lvl2pPr indent="0" eaLnBrk="1" fontAlgn="auto" latinLnBrk="0" hangingPunct="1">
              <a:defRPr baseline="0">
                <a:latin typeface="Arial" panose="020B0604020202020204" pitchFamily="34" charset="0"/>
                <a:ea typeface="微软雅黑" panose="020B0503020204020204" charset="-122"/>
              </a:defRPr>
            </a:lvl2pPr>
            <a:lvl3pPr indent="0" eaLnBrk="1" fontAlgn="auto" latinLnBrk="0" hangingPunct="1">
              <a:defRPr baseline="0">
                <a:latin typeface="Arial" panose="020B0604020202020204" pitchFamily="34" charset="0"/>
                <a:ea typeface="微软雅黑" panose="020B0503020204020204" charset="-122"/>
              </a:defRPr>
            </a:lvl3pPr>
            <a:lvl4pPr indent="0" eaLnBrk="1" fontAlgn="auto" latinLnBrk="0" hangingPunct="1">
              <a:defRPr baseline="0">
                <a:latin typeface="Arial" panose="020B0604020202020204" pitchFamily="34" charset="0"/>
                <a:ea typeface="微软雅黑" panose="020B0503020204020204" charset="-122"/>
              </a:defRPr>
            </a:lvl4pPr>
            <a:lvl5pPr indent="0" eaLnBrk="1" fontAlgn="auto" latinLnBrk="0" hangingPunct="1">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3"/>
            </p:custDataLst>
          </p:nvPr>
        </p:nvSpPr>
        <p:spPr/>
        <p:txBody>
          <a:bodyPr/>
          <a:lstStyle/>
          <a:p>
            <a:endParaRPr lang="zh-CN" altLang="en-US"/>
          </a:p>
        </p:txBody>
      </p:sp>
      <p:sp>
        <p:nvSpPr>
          <p:cNvPr id="5" name="灯片编号占位符 4"/>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true"/>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628650" y="628650"/>
            <a:ext cx="10944225" cy="5600700"/>
          </a:xfrm>
          <a:prstGeom prst="rect">
            <a:avLst/>
          </a:prstGeom>
          <a:solidFill>
            <a:schemeClr val="bg1"/>
          </a:solidFill>
          <a:ln>
            <a:noFill/>
          </a:ln>
          <a:effectLst>
            <a:outerShdw blurRad="254000" sx="102000" sy="102000" algn="ctr" rotWithShape="0">
              <a:schemeClr val="accent6">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true">
            <p:custDataLst>
              <p:tags r:id="rId3"/>
            </p:custDataLst>
          </p:nvPr>
        </p:nvSpPr>
        <p:spPr>
          <a:xfrm>
            <a:off x="958850" y="970844"/>
            <a:ext cx="10287000" cy="4941005"/>
          </a:xfrm>
          <a:prstGeom prst="rect">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p:cNvPicPr>
            <a:picLocks noChangeAspect="true"/>
          </p:cNvPicPr>
          <p:nvPr userDrawn="true">
            <p:custDataLst>
              <p:tags r:id="rId4"/>
            </p:custDataLst>
          </p:nvPr>
        </p:nvPicPr>
        <p:blipFill>
          <a:blip r:embed="rId5" cstate="email">
            <a:extLst>
              <a:ext uri="{96DAC541-7B7A-43D3-8B79-37D633B846F1}">
                <asvg:svgBlip xmlns:asvg="http://schemas.microsoft.com/office/drawing/2016/SVG/main" r:embed="rId6"/>
              </a:ext>
            </a:extLst>
          </a:blip>
          <a:stretch>
            <a:fillRect/>
          </a:stretch>
        </p:blipFill>
        <p:spPr>
          <a:xfrm flipH="true">
            <a:off x="0" y="4039565"/>
            <a:ext cx="2814413" cy="2818435"/>
          </a:xfrm>
          <a:prstGeom prst="rect">
            <a:avLst/>
          </a:prstGeom>
        </p:spPr>
      </p:pic>
      <p:pic>
        <p:nvPicPr>
          <p:cNvPr id="13" name="图形 12"/>
          <p:cNvPicPr>
            <a:picLocks noChangeAspect="true"/>
          </p:cNvPicPr>
          <p:nvPr userDrawn="true">
            <p:custDataLst>
              <p:tags r:id="rId7"/>
            </p:custDataLst>
          </p:nvPr>
        </p:nvPicPr>
        <p:blipFill>
          <a:blip r:embed="rId8" cstate="email">
            <a:extLst>
              <a:ext uri="{96DAC541-7B7A-43D3-8B79-37D633B846F1}">
                <asvg:svgBlip xmlns:asvg="http://schemas.microsoft.com/office/drawing/2016/SVG/main" r:embed="rId9"/>
              </a:ext>
            </a:extLst>
          </a:blip>
          <a:stretch>
            <a:fillRect/>
          </a:stretch>
        </p:blipFill>
        <p:spPr>
          <a:xfrm flipH="true">
            <a:off x="0" y="0"/>
            <a:ext cx="3150122" cy="2380972"/>
          </a:xfrm>
          <a:prstGeom prst="rect">
            <a:avLst/>
          </a:prstGeom>
        </p:spPr>
      </p:pic>
      <p:pic>
        <p:nvPicPr>
          <p:cNvPr id="14" name="图形 13"/>
          <p:cNvPicPr>
            <a:picLocks noChangeAspect="true"/>
          </p:cNvPicPr>
          <p:nvPr userDrawn="true">
            <p:custDataLst>
              <p:tags r:id="rId10"/>
            </p:custDataLst>
          </p:nvPr>
        </p:nvPicPr>
        <p:blipFill>
          <a:blip r:embed="rId11" cstate="email">
            <a:extLst>
              <a:ext uri="{96DAC541-7B7A-43D3-8B79-37D633B846F1}">
                <asvg:svgBlip xmlns:asvg="http://schemas.microsoft.com/office/drawing/2016/SVG/main" r:embed="rId12"/>
              </a:ext>
            </a:extLst>
          </a:blip>
          <a:stretch>
            <a:fillRect/>
          </a:stretch>
        </p:blipFill>
        <p:spPr>
          <a:xfrm flipH="true">
            <a:off x="98428" y="9120"/>
            <a:ext cx="2067853" cy="2280677"/>
          </a:xfrm>
          <a:prstGeom prst="rect">
            <a:avLst/>
          </a:prstGeom>
        </p:spPr>
      </p:pic>
      <p:pic>
        <p:nvPicPr>
          <p:cNvPr id="15" name="图形 14"/>
          <p:cNvPicPr>
            <a:picLocks noChangeAspect="true"/>
          </p:cNvPicPr>
          <p:nvPr userDrawn="true">
            <p:custDataLst>
              <p:tags r:id="rId13"/>
            </p:custDataLst>
          </p:nvPr>
        </p:nvPicPr>
        <p:blipFill>
          <a:blip r:embed="rId14" cstate="email">
            <a:extLst>
              <a:ext uri="{96DAC541-7B7A-43D3-8B79-37D633B846F1}">
                <asvg:svgBlip xmlns:asvg="http://schemas.microsoft.com/office/drawing/2016/SVG/main" r:embed="rId15"/>
              </a:ext>
            </a:extLst>
          </a:blip>
          <a:stretch>
            <a:fillRect/>
          </a:stretch>
        </p:blipFill>
        <p:spPr>
          <a:xfrm flipH="true">
            <a:off x="9043687" y="3131288"/>
            <a:ext cx="3148313" cy="3726712"/>
          </a:xfrm>
          <a:prstGeom prst="rect">
            <a:avLst/>
          </a:prstGeom>
        </p:spPr>
      </p:pic>
      <p:pic>
        <p:nvPicPr>
          <p:cNvPr id="16" name="图形 15"/>
          <p:cNvPicPr>
            <a:picLocks noChangeAspect="true"/>
          </p:cNvPicPr>
          <p:nvPr userDrawn="true">
            <p:custDataLst>
              <p:tags r:id="rId16"/>
            </p:custDataLst>
          </p:nvPr>
        </p:nvPicPr>
        <p:blipFill>
          <a:blip r:embed="rId17" cstate="email">
            <a:extLst>
              <a:ext uri="{96DAC541-7B7A-43D3-8B79-37D633B846F1}">
                <asvg:svgBlip xmlns:asvg="http://schemas.microsoft.com/office/drawing/2016/SVG/main" r:embed="rId18"/>
              </a:ext>
            </a:extLst>
          </a:blip>
          <a:stretch>
            <a:fillRect/>
          </a:stretch>
        </p:blipFill>
        <p:spPr>
          <a:xfrm flipH="true">
            <a:off x="9245601" y="0"/>
            <a:ext cx="2946399" cy="2267449"/>
          </a:xfrm>
          <a:prstGeom prst="rect">
            <a:avLst/>
          </a:prstGeom>
        </p:spPr>
      </p:pic>
      <p:sp>
        <p:nvSpPr>
          <p:cNvPr id="2" name="标题 1"/>
          <p:cNvSpPr>
            <a:spLocks noGrp="true"/>
          </p:cNvSpPr>
          <p:nvPr>
            <p:ph type="title" hasCustomPrompt="true"/>
            <p:custDataLst>
              <p:tags r:id="rId19"/>
            </p:custDataLst>
          </p:nvPr>
        </p:nvSpPr>
        <p:spPr>
          <a:xfrm>
            <a:off x="2984501" y="2367280"/>
            <a:ext cx="6236334" cy="1527809"/>
          </a:xfrm>
        </p:spPr>
        <p:txBody>
          <a:bodyPr vert="horz" lIns="90000" tIns="46800" rIns="90000" bIns="46800" rtlCol="0" anchor="t" anchorCtr="false">
            <a:noAutofit/>
          </a:bodyPr>
          <a:lstStyle>
            <a:lvl1pPr marL="0" marR="0" algn="ctr" defTabSz="914400" rtl="0" eaLnBrk="1" fontAlgn="auto" latinLnBrk="0" hangingPunct="1">
              <a:lnSpc>
                <a:spcPct val="100000"/>
              </a:lnSpc>
              <a:buNone/>
              <a:defRPr kumimoji="0" lang="zh-CN" altLang="en-US" sz="9600" b="1" i="0" u="none" strike="noStrike" kern="1200" cap="none" spc="6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true"/>
          </p:cNvSpPr>
          <p:nvPr>
            <p:ph type="dt" sz="half" idx="10"/>
            <p:custDataLst>
              <p:tags r:id="rId2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21"/>
            </p:custDataLst>
          </p:nvPr>
        </p:nvSpPr>
        <p:spPr/>
        <p:txBody>
          <a:bodyPr/>
          <a:lstStyle/>
          <a:p>
            <a:endParaRPr lang="zh-CN" altLang="en-US"/>
          </a:p>
        </p:txBody>
      </p:sp>
      <p:sp>
        <p:nvSpPr>
          <p:cNvPr id="5" name="灯片编号占位符 4"/>
          <p:cNvSpPr>
            <a:spLocks noGrp="true"/>
          </p:cNvSpPr>
          <p:nvPr>
            <p:ph type="sldNum" sz="quarter" idx="12"/>
            <p:custDataLst>
              <p:tags r:id="rId22"/>
            </p:custDataLst>
          </p:nvPr>
        </p:nvSpPr>
        <p:spPr/>
        <p:txBody>
          <a:bodyPr/>
          <a:lstStyle/>
          <a:p>
            <a:fld id="{49AE70B2-8BF9-45C0-BB95-33D1B9D3A854}" type="slidenum">
              <a:rPr lang="zh-CN" altLang="en-US" smtClean="0"/>
            </a:fld>
            <a:endParaRPr lang="zh-CN" altLang="en-US"/>
          </a:p>
        </p:txBody>
      </p:sp>
      <p:sp>
        <p:nvSpPr>
          <p:cNvPr id="9" name="文本占位符 8"/>
          <p:cNvSpPr>
            <a:spLocks noGrp="true"/>
          </p:cNvSpPr>
          <p:nvPr>
            <p:ph type="body" sz="quarter" idx="13" hasCustomPrompt="true"/>
            <p:custDataLst>
              <p:tags r:id="rId23"/>
            </p:custDataLst>
          </p:nvPr>
        </p:nvSpPr>
        <p:spPr>
          <a:xfrm>
            <a:off x="2984502" y="3979461"/>
            <a:ext cx="6236334" cy="736600"/>
          </a:xfrm>
        </p:spPr>
        <p:txBody>
          <a:bodyPr>
            <a:noAutofit/>
          </a:bodyPr>
          <a:lstStyle>
            <a:lvl1pPr marL="0" indent="0" algn="ctr">
              <a:buNone/>
              <a:defRPr sz="36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4"/>
            </p:custDataLst>
          </p:nvPr>
        </p:nvSpPr>
        <p:spPr/>
        <p:txBody>
          <a:bodyPr/>
          <a:lstStyle/>
          <a:p>
            <a:endParaRPr lang="zh-CN" altLang="en-US" dirty="0"/>
          </a:p>
        </p:txBody>
      </p:sp>
      <p:sp>
        <p:nvSpPr>
          <p:cNvPr id="5" name="灯片编号占位符 4"/>
          <p:cNvSpPr>
            <a:spLocks noGrp="true"/>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true"/>
          </p:cNvSpPr>
          <p:nvPr>
            <p:ph type="title" hasCustomPrompt="true"/>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true"/>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6"/>
            </p:custDataLst>
          </p:nvPr>
        </p:nvSpPr>
        <p:spPr/>
        <p:txBody>
          <a:bodyPr/>
          <a:lstStyle/>
          <a:p>
            <a:endParaRPr lang="zh-CN" altLang="en-US" dirty="0"/>
          </a:p>
        </p:txBody>
      </p:sp>
      <p:sp>
        <p:nvSpPr>
          <p:cNvPr id="5" name="灯片编号占位符 4"/>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11"/>
          </p:nvPr>
        </p:nvSpPr>
        <p:spPr/>
        <p:txBody>
          <a:bodyPr/>
          <a:lstStyle/>
          <a:p>
            <a:endParaRPr lang="zh-CN" altLang="en-US"/>
          </a:p>
        </p:txBody>
      </p:sp>
      <p:sp>
        <p:nvSpPr>
          <p:cNvPr id="6" name="灯片编号占位符 5"/>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true"/>
          </p:cNvSpPr>
          <p:nvPr>
            <p:ph type="title" hasCustomPrompt="true"/>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true"/>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形 9"/>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flipH="true">
            <a:off x="3514724" y="-1"/>
            <a:ext cx="1311917" cy="1001442"/>
          </a:xfrm>
          <a:prstGeom prst="rect">
            <a:avLst/>
          </a:prstGeom>
        </p:spPr>
      </p:pic>
      <p:pic>
        <p:nvPicPr>
          <p:cNvPr id="11" name="图形 10"/>
          <p:cNvPicPr>
            <a:picLocks noChangeAspect="true"/>
          </p:cNvPicPr>
          <p:nvPr userDrawn="true">
            <p:custDataLst>
              <p:tags r:id="rId12"/>
            </p:custDataLst>
          </p:nvPr>
        </p:nvPicPr>
        <p:blipFill>
          <a:blip r:embed="rId13" cstate="email">
            <a:extLst>
              <a:ext uri="{96DAC541-7B7A-43D3-8B79-37D633B846F1}">
                <asvg:svgBlip xmlns:asvg="http://schemas.microsoft.com/office/drawing/2016/SVG/main" r:embed="rId14"/>
              </a:ext>
            </a:extLst>
          </a:blip>
          <a:stretch>
            <a:fillRect/>
          </a:stretch>
        </p:blipFill>
        <p:spPr>
          <a:xfrm flipH="true">
            <a:off x="0" y="5719481"/>
            <a:ext cx="1146406" cy="1148044"/>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true"/>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3" name="图形 12"/>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a:off x="0" y="0"/>
            <a:ext cx="1310191" cy="1000125"/>
          </a:xfrm>
          <a:prstGeom prst="rect">
            <a:avLst/>
          </a:prstGeom>
        </p:spPr>
      </p:pic>
      <p:pic>
        <p:nvPicPr>
          <p:cNvPr id="14" name="图形 13"/>
          <p:cNvPicPr>
            <a:picLocks noChangeAspect="true"/>
          </p:cNvPicPr>
          <p:nvPr userDrawn="true">
            <p:custDataLst>
              <p:tags r:id="rId12"/>
            </p:custDataLst>
          </p:nvPr>
        </p:nvPicPr>
        <p:blipFill>
          <a:blip r:embed="rId10" cstate="email">
            <a:extLst>
              <a:ext uri="{96DAC541-7B7A-43D3-8B79-37D633B846F1}">
                <asvg:svgBlip xmlns:asvg="http://schemas.microsoft.com/office/drawing/2016/SVG/main" r:embed="rId11"/>
              </a:ext>
            </a:extLst>
          </a:blip>
          <a:stretch>
            <a:fillRect/>
          </a:stretch>
        </p:blipFill>
        <p:spPr>
          <a:xfrm flipH="true">
            <a:off x="10881808" y="-1"/>
            <a:ext cx="1310191" cy="100012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true"/>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true"/>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10" name="图形 9"/>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a:off x="11210926" y="5916134"/>
            <a:ext cx="949074" cy="950431"/>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true"/>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true"/>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true"/>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true"/>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12" name="图形 11"/>
          <p:cNvPicPr>
            <a:picLocks noChangeAspect="true"/>
          </p:cNvPicPr>
          <p:nvPr userDrawn="true">
            <p:custDataLst>
              <p:tags r:id="rId11"/>
            </p:custDataLst>
          </p:nvPr>
        </p:nvPicPr>
        <p:blipFill>
          <a:blip r:embed="rId12" cstate="email">
            <a:extLst>
              <a:ext uri="{96DAC541-7B7A-43D3-8B79-37D633B846F1}">
                <asvg:svgBlip xmlns:asvg="http://schemas.microsoft.com/office/drawing/2016/SVG/main" r:embed="rId13"/>
              </a:ext>
            </a:extLst>
          </a:blip>
          <a:stretch>
            <a:fillRect/>
          </a:stretch>
        </p:blipFill>
        <p:spPr>
          <a:xfrm>
            <a:off x="-1" y="1"/>
            <a:ext cx="910893" cy="695324"/>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959224"/>
            <a:ext cx="12192000" cy="4939553"/>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hasCustomPrompt="true"/>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chOff x="0" y="0"/>
          <a:chExt cx="0" cy="0"/>
        </a:xfrm>
      </p:grpSpPr>
      <p:sp>
        <p:nvSpPr>
          <p:cNvPr id="21" name="矩形 20"/>
          <p:cNvSpPr/>
          <p:nvPr userDrawn="true">
            <p:custDataLst>
              <p:tags r:id="rId2"/>
            </p:custDataLst>
          </p:nvPr>
        </p:nvSpPr>
        <p:spPr>
          <a:xfrm>
            <a:off x="628650" y="628650"/>
            <a:ext cx="10944225" cy="5600700"/>
          </a:xfrm>
          <a:prstGeom prst="rect">
            <a:avLst/>
          </a:prstGeom>
          <a:solidFill>
            <a:schemeClr val="bg1"/>
          </a:solidFill>
          <a:ln>
            <a:noFill/>
          </a:ln>
          <a:effectLst>
            <a:outerShdw blurRad="254000" sx="102000" sy="102000" algn="ctr" rotWithShape="0">
              <a:schemeClr val="accent6">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userDrawn="true">
            <p:custDataLst>
              <p:tags r:id="rId3"/>
            </p:custDataLst>
          </p:nvPr>
        </p:nvSpPr>
        <p:spPr>
          <a:xfrm>
            <a:off x="958850" y="970844"/>
            <a:ext cx="10287000" cy="4941005"/>
          </a:xfrm>
          <a:prstGeom prst="rect">
            <a:avLst/>
          </a:prstGeom>
          <a:no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p:cNvPicPr>
            <a:picLocks noChangeAspect="true"/>
          </p:cNvPicPr>
          <p:nvPr userDrawn="true">
            <p:custDataLst>
              <p:tags r:id="rId4"/>
            </p:custDataLst>
          </p:nvPr>
        </p:nvPicPr>
        <p:blipFill>
          <a:blip r:embed="rId5" cstate="email">
            <a:extLst>
              <a:ext uri="{96DAC541-7B7A-43D3-8B79-37D633B846F1}">
                <asvg:svgBlip xmlns:asvg="http://schemas.microsoft.com/office/drawing/2016/SVG/main" r:embed="rId6"/>
              </a:ext>
            </a:extLst>
          </a:blip>
          <a:stretch>
            <a:fillRect/>
          </a:stretch>
        </p:blipFill>
        <p:spPr>
          <a:xfrm>
            <a:off x="9377587" y="4039565"/>
            <a:ext cx="2814413" cy="2818435"/>
          </a:xfrm>
          <a:prstGeom prst="rect">
            <a:avLst/>
          </a:prstGeom>
        </p:spPr>
      </p:pic>
      <p:grpSp>
        <p:nvGrpSpPr>
          <p:cNvPr id="24" name="组合 23"/>
          <p:cNvGrpSpPr/>
          <p:nvPr userDrawn="true">
            <p:custDataLst>
              <p:tags r:id="rId7"/>
            </p:custDataLst>
          </p:nvPr>
        </p:nvGrpSpPr>
        <p:grpSpPr>
          <a:xfrm>
            <a:off x="9041878" y="0"/>
            <a:ext cx="3150122" cy="2380972"/>
            <a:chOff x="9500417" y="-8162"/>
            <a:chExt cx="2701108" cy="2130968"/>
          </a:xfrm>
        </p:grpSpPr>
        <p:pic>
          <p:nvPicPr>
            <p:cNvPr id="25" name="图形 24"/>
            <p:cNvPicPr>
              <a:picLocks noChangeAspect="true"/>
            </p:cNvPicPr>
            <p:nvPr>
              <p:custDataLst>
                <p:tags r:id="rId8"/>
              </p:custDataLst>
            </p:nvPr>
          </p:nvPicPr>
          <p:blipFill>
            <a:blip r:embed="rId9" cstate="email">
              <a:extLst>
                <a:ext uri="{96DAC541-7B7A-43D3-8B79-37D633B846F1}">
                  <asvg:svgBlip xmlns:asvg="http://schemas.microsoft.com/office/drawing/2016/SVG/main" r:embed="rId10"/>
                </a:ext>
              </a:extLst>
            </a:blip>
            <a:stretch>
              <a:fillRect/>
            </a:stretch>
          </p:blipFill>
          <p:spPr>
            <a:xfrm>
              <a:off x="9500417" y="-8162"/>
              <a:ext cx="2701108" cy="2130968"/>
            </a:xfrm>
            <a:prstGeom prst="rect">
              <a:avLst/>
            </a:prstGeom>
          </p:spPr>
        </p:pic>
        <p:pic>
          <p:nvPicPr>
            <p:cNvPr id="26" name="图形 25"/>
            <p:cNvPicPr>
              <a:picLocks noChangeAspect="true"/>
            </p:cNvPicPr>
            <p:nvPr>
              <p:custDataLst>
                <p:tags r:id="rId11"/>
              </p:custDataLst>
            </p:nvPr>
          </p:nvPicPr>
          <p:blipFill>
            <a:blip r:embed="rId12" cstate="email">
              <a:extLst>
                <a:ext uri="{96DAC541-7B7A-43D3-8B79-37D633B846F1}">
                  <asvg:svgBlip xmlns:asvg="http://schemas.microsoft.com/office/drawing/2016/SVG/main" r:embed="rId13"/>
                </a:ext>
              </a:extLst>
            </a:blip>
            <a:stretch>
              <a:fillRect/>
            </a:stretch>
          </p:blipFill>
          <p:spPr>
            <a:xfrm>
              <a:off x="10344023" y="0"/>
              <a:ext cx="1773104" cy="2041204"/>
            </a:xfrm>
            <a:prstGeom prst="rect">
              <a:avLst/>
            </a:prstGeom>
          </p:spPr>
        </p:pic>
      </p:grpSp>
      <p:pic>
        <p:nvPicPr>
          <p:cNvPr id="27" name="图形 26"/>
          <p:cNvPicPr>
            <a:picLocks noChangeAspect="true"/>
          </p:cNvPicPr>
          <p:nvPr userDrawn="true">
            <p:custDataLst>
              <p:tags r:id="rId14"/>
            </p:custDataLst>
          </p:nvPr>
        </p:nvPicPr>
        <p:blipFill>
          <a:blip r:embed="rId15" cstate="email">
            <a:extLst>
              <a:ext uri="{96DAC541-7B7A-43D3-8B79-37D633B846F1}">
                <asvg:svgBlip xmlns:asvg="http://schemas.microsoft.com/office/drawing/2016/SVG/main" r:embed="rId16"/>
              </a:ext>
            </a:extLst>
          </a:blip>
          <a:stretch>
            <a:fillRect/>
          </a:stretch>
        </p:blipFill>
        <p:spPr>
          <a:xfrm>
            <a:off x="0" y="3131287"/>
            <a:ext cx="3148313" cy="3726712"/>
          </a:xfrm>
          <a:prstGeom prst="rect">
            <a:avLst/>
          </a:prstGeom>
        </p:spPr>
      </p:pic>
      <p:pic>
        <p:nvPicPr>
          <p:cNvPr id="28" name="图形 27"/>
          <p:cNvPicPr>
            <a:picLocks noChangeAspect="true"/>
          </p:cNvPicPr>
          <p:nvPr userDrawn="true">
            <p:custDataLst>
              <p:tags r:id="rId17"/>
            </p:custDataLst>
          </p:nvPr>
        </p:nvPicPr>
        <p:blipFill>
          <a:blip r:embed="rId18" cstate="email">
            <a:extLst>
              <a:ext uri="{96DAC541-7B7A-43D3-8B79-37D633B846F1}">
                <asvg:svgBlip xmlns:asvg="http://schemas.microsoft.com/office/drawing/2016/SVG/main" r:embed="rId19"/>
              </a:ext>
            </a:extLst>
          </a:blip>
          <a:stretch>
            <a:fillRect/>
          </a:stretch>
        </p:blipFill>
        <p:spPr>
          <a:xfrm>
            <a:off x="0" y="0"/>
            <a:ext cx="2946399" cy="2267449"/>
          </a:xfrm>
          <a:prstGeom prst="rect">
            <a:avLst/>
          </a:prstGeom>
        </p:spPr>
      </p:pic>
      <p:sp>
        <p:nvSpPr>
          <p:cNvPr id="2" name="标题 1"/>
          <p:cNvSpPr>
            <a:spLocks noGrp="true"/>
          </p:cNvSpPr>
          <p:nvPr>
            <p:ph type="ctrTitle" hasCustomPrompt="true"/>
            <p:custDataLst>
              <p:tags r:id="rId20"/>
            </p:custDataLst>
          </p:nvPr>
        </p:nvSpPr>
        <p:spPr>
          <a:xfrm>
            <a:off x="2600207" y="2500200"/>
            <a:ext cx="6991586" cy="1197533"/>
          </a:xfrm>
        </p:spPr>
        <p:txBody>
          <a:bodyPr lIns="90000" tIns="46800" rIns="90000" bIns="0" anchor="b" anchorCtr="false">
            <a:noAutofit/>
          </a:bodyPr>
          <a:lstStyle>
            <a:lvl1pPr algn="ctr">
              <a:defRPr sz="6500" spc="600" baseline="0">
                <a:solidFill>
                  <a:schemeClr val="tx1">
                    <a:lumMod val="75000"/>
                    <a:lumOff val="25000"/>
                  </a:schemeClr>
                </a:solidFill>
                <a:latin typeface="Arial" panose="020B0604020202020204" pitchFamily="34" charset="0"/>
              </a:defRPr>
            </a:lvl1pPr>
          </a:lstStyle>
          <a:p>
            <a:r>
              <a:rPr lang="zh-CN" altLang="en-US" dirty="0"/>
              <a:t>编辑标题</a:t>
            </a:r>
            <a:endParaRPr lang="zh-CN" altLang="en-US" dirty="0"/>
          </a:p>
        </p:txBody>
      </p:sp>
      <p:sp>
        <p:nvSpPr>
          <p:cNvPr id="3" name="副标题 2"/>
          <p:cNvSpPr>
            <a:spLocks noGrp="true"/>
          </p:cNvSpPr>
          <p:nvPr>
            <p:ph type="subTitle" idx="1" hasCustomPrompt="true"/>
            <p:custDataLst>
              <p:tags r:id="rId21"/>
            </p:custDataLst>
          </p:nvPr>
        </p:nvSpPr>
        <p:spPr>
          <a:xfrm>
            <a:off x="2600207" y="3743294"/>
            <a:ext cx="6991586" cy="422768"/>
          </a:xfrm>
        </p:spPr>
        <p:txBody>
          <a:bodyPr lIns="90000" tIns="0" rIns="90000" bIns="46800" anchor="ctr">
            <a:normAutofit/>
          </a:bodyPr>
          <a:lstStyle>
            <a:lvl1pPr marL="0" indent="0" algn="ctr" eaLnBrk="1" fontAlgn="auto" latinLnBrk="0" hangingPunct="1">
              <a:lnSpc>
                <a:spcPct val="100000"/>
              </a:lnSpc>
              <a:buNone/>
              <a:defRPr sz="16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true"/>
          </p:cNvSpPr>
          <p:nvPr>
            <p:ph type="dt" sz="half" idx="10"/>
            <p:custDataLst>
              <p:tags r:id="rId22"/>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true"/>
          </p:cNvSpPr>
          <p:nvPr>
            <p:ph type="ftr" sz="quarter" idx="11"/>
            <p:custDataLst>
              <p:tags r:id="rId23"/>
            </p:custDataLst>
          </p:nvPr>
        </p:nvSpPr>
        <p:spPr/>
        <p:txBody>
          <a:bodyPr/>
          <a:lstStyle/>
          <a:p>
            <a:endParaRPr lang="zh-CN" altLang="en-US" dirty="0"/>
          </a:p>
        </p:txBody>
      </p:sp>
      <p:sp>
        <p:nvSpPr>
          <p:cNvPr id="18" name="灯片编号占位符 17"/>
          <p:cNvSpPr>
            <a:spLocks noGrp="true"/>
          </p:cNvSpPr>
          <p:nvPr>
            <p:ph type="sldNum" sz="quarter" idx="12"/>
            <p:custDataLst>
              <p:tags r:id="rId24"/>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true"/>
          </p:cNvSpPr>
          <p:nvPr>
            <p:ph type="body" sz="quarter" idx="13" hasCustomPrompt="true"/>
            <p:custDataLst>
              <p:tags r:id="rId25"/>
            </p:custDataLst>
          </p:nvPr>
        </p:nvSpPr>
        <p:spPr>
          <a:xfrm>
            <a:off x="4917149" y="5296533"/>
            <a:ext cx="2357702" cy="464478"/>
          </a:xfrm>
        </p:spPr>
        <p:txBody>
          <a:bodyPr lIns="90000" tIns="46800" rIns="90000" bIns="46800" anchor="ctr">
            <a:normAutofit/>
          </a:bodyPr>
          <a:lstStyle>
            <a:lvl1pPr marL="0" indent="0" algn="ctr">
              <a:buNone/>
              <a:defRPr sz="180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单击此处编辑文本</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true"/>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true"/>
        </p:nvGrpSpPr>
        <p:grpSpPr>
          <a:xfrm>
            <a:off x="5045075" y="1220470"/>
            <a:ext cx="2127250" cy="2127250"/>
            <a:chOff x="7945" y="2001"/>
            <a:chExt cx="3350" cy="3350"/>
          </a:xfrm>
        </p:grpSpPr>
        <p:sp>
          <p:nvSpPr>
            <p:cNvPr id="9" name="椭圆 8"/>
            <p:cNvSpPr/>
            <p:nvPr userDrawn="true">
              <p:custDataLst>
                <p:tags r:id="rId2"/>
              </p:custDataLst>
            </p:nvPr>
          </p:nvSpPr>
          <p:spPr>
            <a:xfrm>
              <a:off x="7945" y="2001"/>
              <a:ext cx="3350" cy="3350"/>
            </a:xfrm>
            <a:prstGeom prst="ellipse">
              <a:avLst/>
            </a:prstGeom>
            <a:solidFill>
              <a:schemeClr val="accent1">
                <a:alpha val="75000"/>
              </a:schemeClr>
            </a:solidFill>
            <a:ln>
              <a:noFill/>
            </a:ln>
            <a:effectLst>
              <a:outerShdw blurRad="254000" sx="102000" sy="102000" algn="ctr"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true">
              <p:custDataLst>
                <p:tags r:id="rId3"/>
              </p:custDataLst>
            </p:nvPr>
          </p:nvSpPr>
          <p:spPr>
            <a:xfrm>
              <a:off x="8158" y="2215"/>
              <a:ext cx="2923" cy="2923"/>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userDrawn="true">
            <p:custDataLst>
              <p:tags r:id="rId4"/>
            </p:custDataLst>
          </p:nvPr>
        </p:nvCxnSpPr>
        <p:spPr>
          <a:xfrm>
            <a:off x="5781675" y="4966566"/>
            <a:ext cx="654050"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图形 11"/>
          <p:cNvPicPr>
            <a:picLocks noChangeAspect="true"/>
          </p:cNvPicPr>
          <p:nvPr userDrawn="true">
            <p:custDataLst>
              <p:tags r:id="rId5"/>
            </p:custDataLst>
          </p:nvPr>
        </p:nvPicPr>
        <p:blipFill>
          <a:blip r:embed="rId6" cstate="email">
            <a:extLst>
              <a:ext uri="{96DAC541-7B7A-43D3-8B79-37D633B846F1}">
                <asvg:svgBlip xmlns:asvg="http://schemas.microsoft.com/office/drawing/2016/SVG/main" r:embed="rId7"/>
              </a:ext>
            </a:extLst>
          </a:blip>
          <a:stretch>
            <a:fillRect/>
          </a:stretch>
        </p:blipFill>
        <p:spPr>
          <a:xfrm flipH="true">
            <a:off x="9043687" y="3131288"/>
            <a:ext cx="3148313" cy="3726712"/>
          </a:xfrm>
          <a:prstGeom prst="rect">
            <a:avLst/>
          </a:prstGeom>
        </p:spPr>
      </p:pic>
      <p:pic>
        <p:nvPicPr>
          <p:cNvPr id="13" name="图形 12"/>
          <p:cNvPicPr>
            <a:picLocks noChangeAspect="true"/>
          </p:cNvPicPr>
          <p:nvPr userDrawn="true">
            <p:custDataLst>
              <p:tags r:id="rId8"/>
            </p:custDataLst>
          </p:nvPr>
        </p:nvPicPr>
        <p:blipFill>
          <a:blip r:embed="rId9" cstate="email">
            <a:extLst>
              <a:ext uri="{96DAC541-7B7A-43D3-8B79-37D633B846F1}">
                <asvg:svgBlip xmlns:asvg="http://schemas.microsoft.com/office/drawing/2016/SVG/main" r:embed="rId10"/>
              </a:ext>
            </a:extLst>
          </a:blip>
          <a:stretch>
            <a:fillRect/>
          </a:stretch>
        </p:blipFill>
        <p:spPr>
          <a:xfrm>
            <a:off x="0" y="0"/>
            <a:ext cx="2946399" cy="2267449"/>
          </a:xfrm>
          <a:prstGeom prst="rect">
            <a:avLst/>
          </a:prstGeom>
        </p:spPr>
      </p:pic>
      <p:sp>
        <p:nvSpPr>
          <p:cNvPr id="4" name="日期占位符 3"/>
          <p:cNvSpPr>
            <a:spLocks noGrp="true"/>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12"/>
            </p:custDataLst>
          </p:nvPr>
        </p:nvSpPr>
        <p:spPr/>
        <p:txBody>
          <a:bodyPr/>
          <a:lstStyle/>
          <a:p>
            <a:endParaRPr lang="zh-CN" altLang="en-US"/>
          </a:p>
        </p:txBody>
      </p:sp>
      <p:sp>
        <p:nvSpPr>
          <p:cNvPr id="6" name="灯片编号占位符 5"/>
          <p:cNvSpPr>
            <a:spLocks noGrp="true"/>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
        <p:nvSpPr>
          <p:cNvPr id="2" name="标题 1"/>
          <p:cNvSpPr>
            <a:spLocks noGrp="true"/>
          </p:cNvSpPr>
          <p:nvPr>
            <p:ph type="title" hasCustomPrompt="true"/>
            <p:custDataLst>
              <p:tags r:id="rId14"/>
            </p:custDataLst>
          </p:nvPr>
        </p:nvSpPr>
        <p:spPr>
          <a:xfrm>
            <a:off x="3845081" y="3867397"/>
            <a:ext cx="4527237" cy="777411"/>
          </a:xfrm>
        </p:spPr>
        <p:txBody>
          <a:bodyPr lIns="90000" tIns="46800" rIns="90000" bIns="46800" anchor="b" anchorCtr="false">
            <a:noAutofit/>
          </a:bodyPr>
          <a:lstStyle>
            <a:lvl1pPr algn="ctr">
              <a:defRPr sz="2800" u="none" strike="noStrike" kern="1200" cap="none" spc="300" normalizeH="0" baseline="0">
                <a:solidFill>
                  <a:schemeClr val="tx1">
                    <a:lumMod val="75000"/>
                    <a:lumOff val="2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true"/>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true"/>
          </p:cNvSpPr>
          <p:nvPr>
            <p:ph sz="half" idx="2"/>
            <p:custDataLst>
              <p:tags r:id="rId4"/>
            </p:custDataLst>
          </p:nvPr>
        </p:nvSpPr>
        <p:spPr>
          <a:xfrm>
            <a:off x="6238877" y="952508"/>
            <a:ext cx="5283242" cy="5388907"/>
          </a:xfrm>
        </p:spPr>
        <p:txBody>
          <a:bodyPr>
            <a:no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true"/>
          </p:cNvSpPr>
          <p:nvPr>
            <p:ph type="ftr" sz="quarter" idx="11"/>
            <p:custDataLst>
              <p:tags r:id="rId6"/>
            </p:custDataLst>
          </p:nvPr>
        </p:nvSpPr>
        <p:spPr/>
        <p:txBody>
          <a:bodyPr/>
          <a:lstStyle/>
          <a:p>
            <a:endParaRPr lang="zh-CN" altLang="en-US"/>
          </a:p>
        </p:txBody>
      </p:sp>
      <p:sp>
        <p:nvSpPr>
          <p:cNvPr id="7" name="灯片编号占位符 6"/>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true"/>
          </p:cNvSpPr>
          <p:nvPr>
            <p:ph type="body" idx="1" hasCustomPrompt="true"/>
            <p:custDataLst>
              <p:tags r:id="rId3"/>
            </p:custDataLst>
          </p:nvPr>
        </p:nvSpPr>
        <p:spPr>
          <a:xfrm>
            <a:off x="669930" y="952508"/>
            <a:ext cx="5283242" cy="381003"/>
          </a:xfrm>
        </p:spPr>
        <p:txBody>
          <a:bodyPr lIns="101600" tIns="38100" rIns="76200" bIns="38100" anchor="t" anchorCtr="false">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true"/>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true"/>
          </p:cNvSpPr>
          <p:nvPr>
            <p:ph type="body" sz="quarter" idx="3" hasCustomPrompt="true"/>
            <p:custDataLst>
              <p:tags r:id="rId5"/>
            </p:custDataLst>
          </p:nvPr>
        </p:nvSpPr>
        <p:spPr>
          <a:xfrm>
            <a:off x="6235750" y="952508"/>
            <a:ext cx="5283242" cy="381003"/>
          </a:xfrm>
        </p:spPr>
        <p:txBody>
          <a:bodyPr vert="horz" lIns="101600" tIns="38100" rIns="76200" bIns="38100" rtlCol="0" anchor="t" anchorCtr="false">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true"/>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true"/>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true"/>
          </p:cNvSpPr>
          <p:nvPr>
            <p:ph type="ftr" sz="quarter" idx="11"/>
            <p:custDataLst>
              <p:tags r:id="rId8"/>
            </p:custDataLst>
          </p:nvPr>
        </p:nvSpPr>
        <p:spPr/>
        <p:txBody>
          <a:bodyPr/>
          <a:lstStyle/>
          <a:p>
            <a:endParaRPr lang="zh-CN" altLang="en-US"/>
          </a:p>
        </p:txBody>
      </p:sp>
      <p:sp>
        <p:nvSpPr>
          <p:cNvPr id="9" name="灯片编号占位符 8"/>
          <p:cNvSpPr>
            <a:spLocks noGrp="true"/>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true"/>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true"/>
          </p:cNvSpPr>
          <p:nvPr>
            <p:ph type="ftr" sz="quarter" idx="11"/>
          </p:nvPr>
        </p:nvSpPr>
        <p:spPr/>
        <p:txBody>
          <a:bodyPr/>
          <a:lstStyle/>
          <a:p>
            <a:endParaRPr lang="zh-CN" altLang="en-US"/>
          </a:p>
        </p:txBody>
      </p:sp>
      <p:sp>
        <p:nvSpPr>
          <p:cNvPr id="7" name="灯片编号占位符 6"/>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true"/>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4"/>
            </p:custDataLst>
          </p:nvPr>
        </p:nvSpPr>
        <p:spPr/>
        <p:txBody>
          <a:bodyPr/>
          <a:lstStyle/>
          <a:p>
            <a:endParaRPr lang="zh-CN" altLang="en-US"/>
          </a:p>
        </p:txBody>
      </p:sp>
      <p:sp>
        <p:nvSpPr>
          <p:cNvPr id="5" name="灯片编号占位符 4"/>
          <p:cNvSpPr>
            <a:spLocks noGrp="true"/>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true"/>
          </p:cNvSpPr>
          <p:nvPr>
            <p:ph type="ftr" sz="quarter" idx="11"/>
            <p:custDataLst>
              <p:tags r:id="rId3"/>
            </p:custDataLst>
          </p:nvPr>
        </p:nvSpPr>
        <p:spPr/>
        <p:txBody>
          <a:bodyPr/>
          <a:lstStyle/>
          <a:p>
            <a:endParaRPr lang="zh-CN" altLang="en-US"/>
          </a:p>
        </p:txBody>
      </p:sp>
      <p:sp>
        <p:nvSpPr>
          <p:cNvPr id="4" name="灯片编号占位符 3"/>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true">
            <p:custDataLst>
              <p:tags r:id="rId2"/>
            </p:custDataLst>
          </p:nvPr>
        </p:nvSpPr>
        <p:spPr>
          <a:xfrm>
            <a:off x="0" y="370205"/>
            <a:ext cx="167005" cy="5772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nvGrpSpPr>
          <p:cNvPr id="12" name="组合 11"/>
          <p:cNvGrpSpPr/>
          <p:nvPr userDrawn="true"/>
        </p:nvGrpSpPr>
        <p:grpSpPr>
          <a:xfrm>
            <a:off x="9287510" y="4503420"/>
            <a:ext cx="2904490" cy="2354580"/>
            <a:chOff x="11310" y="4404"/>
            <a:chExt cx="7890" cy="6396"/>
          </a:xfrm>
        </p:grpSpPr>
        <p:sp>
          <p:nvSpPr>
            <p:cNvPr id="8" name="任意多边形: 形状 28"/>
            <p:cNvSpPr/>
            <p:nvPr userDrawn="true">
              <p:custDataLst>
                <p:tags r:id="rId3"/>
              </p:custDataLst>
            </p:nvPr>
          </p:nvSpPr>
          <p:spPr>
            <a:xfrm>
              <a:off x="11310" y="6649"/>
              <a:ext cx="7890" cy="4151"/>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9" name="任意多边形: 形状 27"/>
            <p:cNvSpPr/>
            <p:nvPr userDrawn="true">
              <p:custDataLst>
                <p:tags r:id="rId4"/>
              </p:custDataLst>
            </p:nvPr>
          </p:nvSpPr>
          <p:spPr>
            <a:xfrm>
              <a:off x="14062" y="4404"/>
              <a:ext cx="5138" cy="6396"/>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gr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930"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true"/>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true"/>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true"/>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true"/>
          </p:cNvSpPr>
          <p:nvPr>
            <p:ph type="ftr" sz="quarter" idx="11"/>
            <p:custDataLst>
              <p:tags r:id="rId6"/>
            </p:custDataLst>
          </p:nvPr>
        </p:nvSpPr>
        <p:spPr/>
        <p:txBody>
          <a:bodyPr/>
          <a:lstStyle/>
          <a:p>
            <a:endParaRPr lang="zh-CN" altLang="en-US" dirty="0"/>
          </a:p>
        </p:txBody>
      </p:sp>
      <p:sp>
        <p:nvSpPr>
          <p:cNvPr id="7" name="灯片编号占位符 6"/>
          <p:cNvSpPr>
            <a:spLocks noGrp="true"/>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true"/>
          </p:cNvSpPr>
          <p:nvPr>
            <p:ph type="title" orient="vert"/>
            <p:custDataLst>
              <p:tags r:id="rId2"/>
            </p:custDataLst>
          </p:nvPr>
        </p:nvSpPr>
        <p:spPr>
          <a:xfrm>
            <a:off x="10571135" y="952508"/>
            <a:ext cx="950984" cy="5388907"/>
          </a:xfrm>
        </p:spPr>
        <p:txBody>
          <a:bodyPr vert="eaVert" lIns="101600" tIns="38100" rIns="76200" bIns="38100" rtlCol="0" anchor="ctr" anchorCtr="false">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true"/>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latin typeface="Arial" panose="020B0604020202020204" pitchFamily="34" charset="0"/>
                <a:ea typeface="微软雅黑" panose="020B0503020204020204" charset="-122"/>
              </a:defRPr>
            </a:lvl1pPr>
            <a:lvl2pPr indent="0" eaLnBrk="1" fontAlgn="auto" latinLnBrk="0" hangingPunct="1">
              <a:defRPr baseline="0">
                <a:latin typeface="Arial" panose="020B0604020202020204" pitchFamily="34" charset="0"/>
                <a:ea typeface="微软雅黑" panose="020B0503020204020204" charset="-122"/>
              </a:defRPr>
            </a:lvl2pPr>
            <a:lvl3pPr indent="0" eaLnBrk="1" fontAlgn="auto" latinLnBrk="0" hangingPunct="1">
              <a:defRPr baseline="0">
                <a:latin typeface="Arial" panose="020B0604020202020204" pitchFamily="34" charset="0"/>
                <a:ea typeface="微软雅黑" panose="020B0503020204020204" charset="-122"/>
              </a:defRPr>
            </a:lvl3pPr>
            <a:lvl4pPr indent="0" eaLnBrk="1" fontAlgn="auto" latinLnBrk="0" hangingPunct="1">
              <a:defRPr baseline="0">
                <a:latin typeface="Arial" panose="020B0604020202020204" pitchFamily="34" charset="0"/>
                <a:ea typeface="微软雅黑" panose="020B0503020204020204" charset="-122"/>
              </a:defRPr>
            </a:lvl4pPr>
            <a:lvl5pPr indent="0" eaLnBrk="1" fontAlgn="auto" latinLnBrk="0" hangingPunct="1">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3"/>
            </p:custDataLst>
          </p:nvPr>
        </p:nvSpPr>
        <p:spPr/>
        <p:txBody>
          <a:bodyPr/>
          <a:lstStyle/>
          <a:p>
            <a:endParaRPr lang="zh-CN" altLang="en-US"/>
          </a:p>
        </p:txBody>
      </p:sp>
      <p:sp>
        <p:nvSpPr>
          <p:cNvPr id="5" name="灯片编号占位符 4"/>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true"/>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628650" y="628650"/>
            <a:ext cx="10944225" cy="5600700"/>
          </a:xfrm>
          <a:prstGeom prst="rect">
            <a:avLst/>
          </a:prstGeom>
          <a:solidFill>
            <a:schemeClr val="bg1"/>
          </a:solidFill>
          <a:ln>
            <a:noFill/>
          </a:ln>
          <a:effectLst>
            <a:outerShdw blurRad="254000" sx="102000" sy="102000" algn="ctr" rotWithShape="0">
              <a:schemeClr val="accent6">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true">
            <p:custDataLst>
              <p:tags r:id="rId3"/>
            </p:custDataLst>
          </p:nvPr>
        </p:nvSpPr>
        <p:spPr>
          <a:xfrm>
            <a:off x="958850" y="970844"/>
            <a:ext cx="10287000" cy="4941005"/>
          </a:xfrm>
          <a:prstGeom prst="rect">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p:cNvPicPr>
            <a:picLocks noChangeAspect="true"/>
          </p:cNvPicPr>
          <p:nvPr userDrawn="true">
            <p:custDataLst>
              <p:tags r:id="rId4"/>
            </p:custDataLst>
          </p:nvPr>
        </p:nvPicPr>
        <p:blipFill>
          <a:blip r:embed="rId5" cstate="email">
            <a:extLst>
              <a:ext uri="{96DAC541-7B7A-43D3-8B79-37D633B846F1}">
                <asvg:svgBlip xmlns:asvg="http://schemas.microsoft.com/office/drawing/2016/SVG/main" r:embed="rId6"/>
              </a:ext>
            </a:extLst>
          </a:blip>
          <a:stretch>
            <a:fillRect/>
          </a:stretch>
        </p:blipFill>
        <p:spPr>
          <a:xfrm flipH="true">
            <a:off x="0" y="4039565"/>
            <a:ext cx="2814413" cy="2818435"/>
          </a:xfrm>
          <a:prstGeom prst="rect">
            <a:avLst/>
          </a:prstGeom>
        </p:spPr>
      </p:pic>
      <p:pic>
        <p:nvPicPr>
          <p:cNvPr id="13" name="图形 12"/>
          <p:cNvPicPr>
            <a:picLocks noChangeAspect="true"/>
          </p:cNvPicPr>
          <p:nvPr userDrawn="true">
            <p:custDataLst>
              <p:tags r:id="rId7"/>
            </p:custDataLst>
          </p:nvPr>
        </p:nvPicPr>
        <p:blipFill>
          <a:blip r:embed="rId8" cstate="email">
            <a:extLst>
              <a:ext uri="{96DAC541-7B7A-43D3-8B79-37D633B846F1}">
                <asvg:svgBlip xmlns:asvg="http://schemas.microsoft.com/office/drawing/2016/SVG/main" r:embed="rId9"/>
              </a:ext>
            </a:extLst>
          </a:blip>
          <a:stretch>
            <a:fillRect/>
          </a:stretch>
        </p:blipFill>
        <p:spPr>
          <a:xfrm flipH="true">
            <a:off x="0" y="0"/>
            <a:ext cx="3150122" cy="2380972"/>
          </a:xfrm>
          <a:prstGeom prst="rect">
            <a:avLst/>
          </a:prstGeom>
        </p:spPr>
      </p:pic>
      <p:pic>
        <p:nvPicPr>
          <p:cNvPr id="14" name="图形 13"/>
          <p:cNvPicPr>
            <a:picLocks noChangeAspect="true"/>
          </p:cNvPicPr>
          <p:nvPr userDrawn="true">
            <p:custDataLst>
              <p:tags r:id="rId10"/>
            </p:custDataLst>
          </p:nvPr>
        </p:nvPicPr>
        <p:blipFill>
          <a:blip r:embed="rId11" cstate="email">
            <a:extLst>
              <a:ext uri="{96DAC541-7B7A-43D3-8B79-37D633B846F1}">
                <asvg:svgBlip xmlns:asvg="http://schemas.microsoft.com/office/drawing/2016/SVG/main" r:embed="rId12"/>
              </a:ext>
            </a:extLst>
          </a:blip>
          <a:stretch>
            <a:fillRect/>
          </a:stretch>
        </p:blipFill>
        <p:spPr>
          <a:xfrm flipH="true">
            <a:off x="98428" y="9120"/>
            <a:ext cx="2067853" cy="2280677"/>
          </a:xfrm>
          <a:prstGeom prst="rect">
            <a:avLst/>
          </a:prstGeom>
        </p:spPr>
      </p:pic>
      <p:pic>
        <p:nvPicPr>
          <p:cNvPr id="15" name="图形 14"/>
          <p:cNvPicPr>
            <a:picLocks noChangeAspect="true"/>
          </p:cNvPicPr>
          <p:nvPr userDrawn="true">
            <p:custDataLst>
              <p:tags r:id="rId13"/>
            </p:custDataLst>
          </p:nvPr>
        </p:nvPicPr>
        <p:blipFill>
          <a:blip r:embed="rId14" cstate="email">
            <a:extLst>
              <a:ext uri="{96DAC541-7B7A-43D3-8B79-37D633B846F1}">
                <asvg:svgBlip xmlns:asvg="http://schemas.microsoft.com/office/drawing/2016/SVG/main" r:embed="rId15"/>
              </a:ext>
            </a:extLst>
          </a:blip>
          <a:stretch>
            <a:fillRect/>
          </a:stretch>
        </p:blipFill>
        <p:spPr>
          <a:xfrm flipH="true">
            <a:off x="9043687" y="3131288"/>
            <a:ext cx="3148313" cy="3726712"/>
          </a:xfrm>
          <a:prstGeom prst="rect">
            <a:avLst/>
          </a:prstGeom>
        </p:spPr>
      </p:pic>
      <p:pic>
        <p:nvPicPr>
          <p:cNvPr id="16" name="图形 15"/>
          <p:cNvPicPr>
            <a:picLocks noChangeAspect="true"/>
          </p:cNvPicPr>
          <p:nvPr userDrawn="true">
            <p:custDataLst>
              <p:tags r:id="rId16"/>
            </p:custDataLst>
          </p:nvPr>
        </p:nvPicPr>
        <p:blipFill>
          <a:blip r:embed="rId17" cstate="email">
            <a:extLst>
              <a:ext uri="{96DAC541-7B7A-43D3-8B79-37D633B846F1}">
                <asvg:svgBlip xmlns:asvg="http://schemas.microsoft.com/office/drawing/2016/SVG/main" r:embed="rId18"/>
              </a:ext>
            </a:extLst>
          </a:blip>
          <a:stretch>
            <a:fillRect/>
          </a:stretch>
        </p:blipFill>
        <p:spPr>
          <a:xfrm flipH="true">
            <a:off x="9245601" y="0"/>
            <a:ext cx="2946399" cy="2267449"/>
          </a:xfrm>
          <a:prstGeom prst="rect">
            <a:avLst/>
          </a:prstGeom>
        </p:spPr>
      </p:pic>
      <p:sp>
        <p:nvSpPr>
          <p:cNvPr id="2" name="标题 1"/>
          <p:cNvSpPr>
            <a:spLocks noGrp="true"/>
          </p:cNvSpPr>
          <p:nvPr>
            <p:ph type="title" hasCustomPrompt="true"/>
            <p:custDataLst>
              <p:tags r:id="rId19"/>
            </p:custDataLst>
          </p:nvPr>
        </p:nvSpPr>
        <p:spPr>
          <a:xfrm>
            <a:off x="2984501" y="2367280"/>
            <a:ext cx="6236334" cy="1527809"/>
          </a:xfrm>
        </p:spPr>
        <p:txBody>
          <a:bodyPr vert="horz" lIns="90000" tIns="46800" rIns="90000" bIns="46800" rtlCol="0" anchor="t" anchorCtr="false">
            <a:noAutofit/>
          </a:bodyPr>
          <a:lstStyle>
            <a:lvl1pPr marL="0" marR="0" algn="ctr" defTabSz="914400" rtl="0" eaLnBrk="1" fontAlgn="auto" latinLnBrk="0" hangingPunct="1">
              <a:lnSpc>
                <a:spcPct val="100000"/>
              </a:lnSpc>
              <a:buNone/>
              <a:defRPr kumimoji="0" lang="zh-CN" altLang="en-US" sz="9600" b="1" i="0" u="none" strike="noStrike" kern="1200" cap="none" spc="6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true"/>
          </p:cNvSpPr>
          <p:nvPr>
            <p:ph type="dt" sz="half" idx="10"/>
            <p:custDataLst>
              <p:tags r:id="rId2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21"/>
            </p:custDataLst>
          </p:nvPr>
        </p:nvSpPr>
        <p:spPr/>
        <p:txBody>
          <a:bodyPr/>
          <a:lstStyle/>
          <a:p>
            <a:endParaRPr lang="zh-CN" altLang="en-US"/>
          </a:p>
        </p:txBody>
      </p:sp>
      <p:sp>
        <p:nvSpPr>
          <p:cNvPr id="5" name="灯片编号占位符 4"/>
          <p:cNvSpPr>
            <a:spLocks noGrp="true"/>
          </p:cNvSpPr>
          <p:nvPr>
            <p:ph type="sldNum" sz="quarter" idx="12"/>
            <p:custDataLst>
              <p:tags r:id="rId22"/>
            </p:custDataLst>
          </p:nvPr>
        </p:nvSpPr>
        <p:spPr/>
        <p:txBody>
          <a:bodyPr/>
          <a:lstStyle/>
          <a:p>
            <a:fld id="{49AE70B2-8BF9-45C0-BB95-33D1B9D3A854}" type="slidenum">
              <a:rPr lang="zh-CN" altLang="en-US" smtClean="0"/>
            </a:fld>
            <a:endParaRPr lang="zh-CN" altLang="en-US"/>
          </a:p>
        </p:txBody>
      </p:sp>
      <p:sp>
        <p:nvSpPr>
          <p:cNvPr id="9" name="文本占位符 8"/>
          <p:cNvSpPr>
            <a:spLocks noGrp="true"/>
          </p:cNvSpPr>
          <p:nvPr>
            <p:ph type="body" sz="quarter" idx="13" hasCustomPrompt="true"/>
            <p:custDataLst>
              <p:tags r:id="rId23"/>
            </p:custDataLst>
          </p:nvPr>
        </p:nvSpPr>
        <p:spPr>
          <a:xfrm>
            <a:off x="2984502" y="3979461"/>
            <a:ext cx="6236334" cy="736600"/>
          </a:xfrm>
        </p:spPr>
        <p:txBody>
          <a:bodyPr>
            <a:noAutofit/>
          </a:bodyPr>
          <a:lstStyle>
            <a:lvl1pPr marL="0" indent="0" algn="ctr">
              <a:buNone/>
              <a:defRPr sz="36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4"/>
            </p:custDataLst>
          </p:nvPr>
        </p:nvSpPr>
        <p:spPr/>
        <p:txBody>
          <a:bodyPr/>
          <a:lstStyle/>
          <a:p>
            <a:endParaRPr lang="zh-CN" altLang="en-US" dirty="0"/>
          </a:p>
        </p:txBody>
      </p:sp>
      <p:sp>
        <p:nvSpPr>
          <p:cNvPr id="5" name="灯片编号占位符 4"/>
          <p:cNvSpPr>
            <a:spLocks noGrp="true"/>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true"/>
          </p:cNvSpPr>
          <p:nvPr>
            <p:ph type="title" hasCustomPrompt="true"/>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true"/>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6"/>
            </p:custDataLst>
          </p:nvPr>
        </p:nvSpPr>
        <p:spPr/>
        <p:txBody>
          <a:bodyPr/>
          <a:lstStyle/>
          <a:p>
            <a:endParaRPr lang="zh-CN" altLang="en-US" dirty="0"/>
          </a:p>
        </p:txBody>
      </p:sp>
      <p:sp>
        <p:nvSpPr>
          <p:cNvPr id="5" name="灯片编号占位符 4"/>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true"/>
          </p:cNvSpPr>
          <p:nvPr>
            <p:ph type="title" hasCustomPrompt="true"/>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true"/>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形 9"/>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flipH="true">
            <a:off x="3514724" y="-1"/>
            <a:ext cx="1311917" cy="1001442"/>
          </a:xfrm>
          <a:prstGeom prst="rect">
            <a:avLst/>
          </a:prstGeom>
        </p:spPr>
      </p:pic>
      <p:pic>
        <p:nvPicPr>
          <p:cNvPr id="11" name="图形 10"/>
          <p:cNvPicPr>
            <a:picLocks noChangeAspect="true"/>
          </p:cNvPicPr>
          <p:nvPr userDrawn="true">
            <p:custDataLst>
              <p:tags r:id="rId12"/>
            </p:custDataLst>
          </p:nvPr>
        </p:nvPicPr>
        <p:blipFill>
          <a:blip r:embed="rId13" cstate="email">
            <a:extLst>
              <a:ext uri="{96DAC541-7B7A-43D3-8B79-37D633B846F1}">
                <asvg:svgBlip xmlns:asvg="http://schemas.microsoft.com/office/drawing/2016/SVG/main" r:embed="rId14"/>
              </a:ext>
            </a:extLst>
          </a:blip>
          <a:stretch>
            <a:fillRect/>
          </a:stretch>
        </p:blipFill>
        <p:spPr>
          <a:xfrm flipH="true">
            <a:off x="0" y="5719481"/>
            <a:ext cx="1146406" cy="1148044"/>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true"/>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true"/>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true"/>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true"/>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true"/>
          </p:cNvSpPr>
          <p:nvPr>
            <p:ph type="ftr" sz="quarter" idx="11"/>
          </p:nvPr>
        </p:nvSpPr>
        <p:spPr/>
        <p:txBody>
          <a:bodyPr/>
          <a:lstStyle/>
          <a:p>
            <a:endParaRPr lang="zh-CN" altLang="en-US"/>
          </a:p>
        </p:txBody>
      </p:sp>
      <p:sp>
        <p:nvSpPr>
          <p:cNvPr id="9" name="灯片编号占位符 8"/>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true"/>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3" name="图形 12"/>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a:off x="0" y="0"/>
            <a:ext cx="1310191" cy="1000125"/>
          </a:xfrm>
          <a:prstGeom prst="rect">
            <a:avLst/>
          </a:prstGeom>
        </p:spPr>
      </p:pic>
      <p:pic>
        <p:nvPicPr>
          <p:cNvPr id="14" name="图形 13"/>
          <p:cNvPicPr>
            <a:picLocks noChangeAspect="true"/>
          </p:cNvPicPr>
          <p:nvPr userDrawn="true">
            <p:custDataLst>
              <p:tags r:id="rId12"/>
            </p:custDataLst>
          </p:nvPr>
        </p:nvPicPr>
        <p:blipFill>
          <a:blip r:embed="rId10" cstate="email">
            <a:extLst>
              <a:ext uri="{96DAC541-7B7A-43D3-8B79-37D633B846F1}">
                <asvg:svgBlip xmlns:asvg="http://schemas.microsoft.com/office/drawing/2016/SVG/main" r:embed="rId11"/>
              </a:ext>
            </a:extLst>
          </a:blip>
          <a:stretch>
            <a:fillRect/>
          </a:stretch>
        </p:blipFill>
        <p:spPr>
          <a:xfrm flipH="true">
            <a:off x="10881808" y="-1"/>
            <a:ext cx="1310191" cy="1000125"/>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true"/>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true"/>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10" name="图形 9"/>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a:off x="11210926" y="5916134"/>
            <a:ext cx="949074" cy="950431"/>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true"/>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true"/>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true"/>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true"/>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12" name="图形 11"/>
          <p:cNvPicPr>
            <a:picLocks noChangeAspect="true"/>
          </p:cNvPicPr>
          <p:nvPr userDrawn="true">
            <p:custDataLst>
              <p:tags r:id="rId11"/>
            </p:custDataLst>
          </p:nvPr>
        </p:nvPicPr>
        <p:blipFill>
          <a:blip r:embed="rId12" cstate="email">
            <a:extLst>
              <a:ext uri="{96DAC541-7B7A-43D3-8B79-37D633B846F1}">
                <asvg:svgBlip xmlns:asvg="http://schemas.microsoft.com/office/drawing/2016/SVG/main" r:embed="rId13"/>
              </a:ext>
            </a:extLst>
          </a:blip>
          <a:stretch>
            <a:fillRect/>
          </a:stretch>
        </p:blipFill>
        <p:spPr>
          <a:xfrm>
            <a:off x="-1" y="1"/>
            <a:ext cx="910893" cy="695324"/>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959224"/>
            <a:ext cx="12192000" cy="4939553"/>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hasCustomPrompt="true"/>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chOff x="0" y="0"/>
          <a:chExt cx="0" cy="0"/>
        </a:xfrm>
      </p:grpSpPr>
      <p:sp>
        <p:nvSpPr>
          <p:cNvPr id="21" name="矩形 20"/>
          <p:cNvSpPr/>
          <p:nvPr userDrawn="true">
            <p:custDataLst>
              <p:tags r:id="rId2"/>
            </p:custDataLst>
          </p:nvPr>
        </p:nvSpPr>
        <p:spPr>
          <a:xfrm>
            <a:off x="628650" y="628650"/>
            <a:ext cx="10944225" cy="5600700"/>
          </a:xfrm>
          <a:prstGeom prst="rect">
            <a:avLst/>
          </a:prstGeom>
          <a:solidFill>
            <a:schemeClr val="bg1"/>
          </a:solidFill>
          <a:ln>
            <a:noFill/>
          </a:ln>
          <a:effectLst>
            <a:outerShdw blurRad="254000" sx="102000" sy="102000" algn="ctr" rotWithShape="0">
              <a:schemeClr val="accent6">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userDrawn="true">
            <p:custDataLst>
              <p:tags r:id="rId3"/>
            </p:custDataLst>
          </p:nvPr>
        </p:nvSpPr>
        <p:spPr>
          <a:xfrm>
            <a:off x="958850" y="970844"/>
            <a:ext cx="10287000" cy="4941005"/>
          </a:xfrm>
          <a:prstGeom prst="rect">
            <a:avLst/>
          </a:prstGeom>
          <a:no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p:cNvPicPr>
            <a:picLocks noChangeAspect="true"/>
          </p:cNvPicPr>
          <p:nvPr userDrawn="true">
            <p:custDataLst>
              <p:tags r:id="rId4"/>
            </p:custDataLst>
          </p:nvPr>
        </p:nvPicPr>
        <p:blipFill>
          <a:blip r:embed="rId5" cstate="email">
            <a:extLst>
              <a:ext uri="{96DAC541-7B7A-43D3-8B79-37D633B846F1}">
                <asvg:svgBlip xmlns:asvg="http://schemas.microsoft.com/office/drawing/2016/SVG/main" r:embed="rId6"/>
              </a:ext>
            </a:extLst>
          </a:blip>
          <a:stretch>
            <a:fillRect/>
          </a:stretch>
        </p:blipFill>
        <p:spPr>
          <a:xfrm>
            <a:off x="9377587" y="4039565"/>
            <a:ext cx="2814413" cy="2818435"/>
          </a:xfrm>
          <a:prstGeom prst="rect">
            <a:avLst/>
          </a:prstGeom>
        </p:spPr>
      </p:pic>
      <p:grpSp>
        <p:nvGrpSpPr>
          <p:cNvPr id="24" name="组合 23"/>
          <p:cNvGrpSpPr/>
          <p:nvPr userDrawn="true">
            <p:custDataLst>
              <p:tags r:id="rId7"/>
            </p:custDataLst>
          </p:nvPr>
        </p:nvGrpSpPr>
        <p:grpSpPr>
          <a:xfrm>
            <a:off x="9041878" y="0"/>
            <a:ext cx="3150122" cy="2380972"/>
            <a:chOff x="9500417" y="-8162"/>
            <a:chExt cx="2701108" cy="2130968"/>
          </a:xfrm>
        </p:grpSpPr>
        <p:pic>
          <p:nvPicPr>
            <p:cNvPr id="25" name="图形 24"/>
            <p:cNvPicPr>
              <a:picLocks noChangeAspect="true"/>
            </p:cNvPicPr>
            <p:nvPr>
              <p:custDataLst>
                <p:tags r:id="rId8"/>
              </p:custDataLst>
            </p:nvPr>
          </p:nvPicPr>
          <p:blipFill>
            <a:blip r:embed="rId9" cstate="email">
              <a:extLst>
                <a:ext uri="{96DAC541-7B7A-43D3-8B79-37D633B846F1}">
                  <asvg:svgBlip xmlns:asvg="http://schemas.microsoft.com/office/drawing/2016/SVG/main" r:embed="rId10"/>
                </a:ext>
              </a:extLst>
            </a:blip>
            <a:stretch>
              <a:fillRect/>
            </a:stretch>
          </p:blipFill>
          <p:spPr>
            <a:xfrm>
              <a:off x="9500417" y="-8162"/>
              <a:ext cx="2701108" cy="2130968"/>
            </a:xfrm>
            <a:prstGeom prst="rect">
              <a:avLst/>
            </a:prstGeom>
          </p:spPr>
        </p:pic>
        <p:pic>
          <p:nvPicPr>
            <p:cNvPr id="26" name="图形 25"/>
            <p:cNvPicPr>
              <a:picLocks noChangeAspect="true"/>
            </p:cNvPicPr>
            <p:nvPr>
              <p:custDataLst>
                <p:tags r:id="rId11"/>
              </p:custDataLst>
            </p:nvPr>
          </p:nvPicPr>
          <p:blipFill>
            <a:blip r:embed="rId12" cstate="email">
              <a:extLst>
                <a:ext uri="{96DAC541-7B7A-43D3-8B79-37D633B846F1}">
                  <asvg:svgBlip xmlns:asvg="http://schemas.microsoft.com/office/drawing/2016/SVG/main" r:embed="rId13"/>
                </a:ext>
              </a:extLst>
            </a:blip>
            <a:stretch>
              <a:fillRect/>
            </a:stretch>
          </p:blipFill>
          <p:spPr>
            <a:xfrm>
              <a:off x="10344023" y="0"/>
              <a:ext cx="1773104" cy="2041204"/>
            </a:xfrm>
            <a:prstGeom prst="rect">
              <a:avLst/>
            </a:prstGeom>
          </p:spPr>
        </p:pic>
      </p:grpSp>
      <p:pic>
        <p:nvPicPr>
          <p:cNvPr id="27" name="图形 26"/>
          <p:cNvPicPr>
            <a:picLocks noChangeAspect="true"/>
          </p:cNvPicPr>
          <p:nvPr userDrawn="true">
            <p:custDataLst>
              <p:tags r:id="rId14"/>
            </p:custDataLst>
          </p:nvPr>
        </p:nvPicPr>
        <p:blipFill>
          <a:blip r:embed="rId15" cstate="email">
            <a:extLst>
              <a:ext uri="{96DAC541-7B7A-43D3-8B79-37D633B846F1}">
                <asvg:svgBlip xmlns:asvg="http://schemas.microsoft.com/office/drawing/2016/SVG/main" r:embed="rId16"/>
              </a:ext>
            </a:extLst>
          </a:blip>
          <a:stretch>
            <a:fillRect/>
          </a:stretch>
        </p:blipFill>
        <p:spPr>
          <a:xfrm>
            <a:off x="0" y="3131287"/>
            <a:ext cx="3148313" cy="3726712"/>
          </a:xfrm>
          <a:prstGeom prst="rect">
            <a:avLst/>
          </a:prstGeom>
        </p:spPr>
      </p:pic>
      <p:pic>
        <p:nvPicPr>
          <p:cNvPr id="28" name="图形 27"/>
          <p:cNvPicPr>
            <a:picLocks noChangeAspect="true"/>
          </p:cNvPicPr>
          <p:nvPr userDrawn="true">
            <p:custDataLst>
              <p:tags r:id="rId17"/>
            </p:custDataLst>
          </p:nvPr>
        </p:nvPicPr>
        <p:blipFill>
          <a:blip r:embed="rId18" cstate="email">
            <a:extLst>
              <a:ext uri="{96DAC541-7B7A-43D3-8B79-37D633B846F1}">
                <asvg:svgBlip xmlns:asvg="http://schemas.microsoft.com/office/drawing/2016/SVG/main" r:embed="rId19"/>
              </a:ext>
            </a:extLst>
          </a:blip>
          <a:stretch>
            <a:fillRect/>
          </a:stretch>
        </p:blipFill>
        <p:spPr>
          <a:xfrm>
            <a:off x="0" y="0"/>
            <a:ext cx="2946399" cy="2267449"/>
          </a:xfrm>
          <a:prstGeom prst="rect">
            <a:avLst/>
          </a:prstGeom>
        </p:spPr>
      </p:pic>
      <p:sp>
        <p:nvSpPr>
          <p:cNvPr id="2" name="标题 1"/>
          <p:cNvSpPr>
            <a:spLocks noGrp="true"/>
          </p:cNvSpPr>
          <p:nvPr>
            <p:ph type="ctrTitle" hasCustomPrompt="true"/>
            <p:custDataLst>
              <p:tags r:id="rId20"/>
            </p:custDataLst>
          </p:nvPr>
        </p:nvSpPr>
        <p:spPr>
          <a:xfrm>
            <a:off x="2600207" y="2500200"/>
            <a:ext cx="6991586" cy="1197533"/>
          </a:xfrm>
        </p:spPr>
        <p:txBody>
          <a:bodyPr lIns="90000" tIns="46800" rIns="90000" bIns="0" anchor="b" anchorCtr="false">
            <a:noAutofit/>
          </a:bodyPr>
          <a:lstStyle>
            <a:lvl1pPr algn="ctr">
              <a:defRPr sz="6500" spc="600" baseline="0">
                <a:solidFill>
                  <a:schemeClr val="tx1">
                    <a:lumMod val="75000"/>
                    <a:lumOff val="25000"/>
                  </a:schemeClr>
                </a:solidFill>
                <a:latin typeface="Arial" panose="020B0604020202020204" pitchFamily="34" charset="0"/>
              </a:defRPr>
            </a:lvl1pPr>
          </a:lstStyle>
          <a:p>
            <a:r>
              <a:rPr lang="zh-CN" altLang="en-US" dirty="0"/>
              <a:t>编辑标题</a:t>
            </a:r>
            <a:endParaRPr lang="zh-CN" altLang="en-US" dirty="0"/>
          </a:p>
        </p:txBody>
      </p:sp>
      <p:sp>
        <p:nvSpPr>
          <p:cNvPr id="3" name="副标题 2"/>
          <p:cNvSpPr>
            <a:spLocks noGrp="true"/>
          </p:cNvSpPr>
          <p:nvPr>
            <p:ph type="subTitle" idx="1" hasCustomPrompt="true"/>
            <p:custDataLst>
              <p:tags r:id="rId21"/>
            </p:custDataLst>
          </p:nvPr>
        </p:nvSpPr>
        <p:spPr>
          <a:xfrm>
            <a:off x="2600207" y="3743294"/>
            <a:ext cx="6991586" cy="422768"/>
          </a:xfrm>
        </p:spPr>
        <p:txBody>
          <a:bodyPr lIns="90000" tIns="0" rIns="90000" bIns="46800" anchor="ctr">
            <a:normAutofit/>
          </a:bodyPr>
          <a:lstStyle>
            <a:lvl1pPr marL="0" indent="0" algn="ctr" eaLnBrk="1" fontAlgn="auto" latinLnBrk="0" hangingPunct="1">
              <a:lnSpc>
                <a:spcPct val="100000"/>
              </a:lnSpc>
              <a:buNone/>
              <a:defRPr sz="16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true"/>
          </p:cNvSpPr>
          <p:nvPr>
            <p:ph type="dt" sz="half" idx="10"/>
            <p:custDataLst>
              <p:tags r:id="rId22"/>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true"/>
          </p:cNvSpPr>
          <p:nvPr>
            <p:ph type="ftr" sz="quarter" idx="11"/>
            <p:custDataLst>
              <p:tags r:id="rId23"/>
            </p:custDataLst>
          </p:nvPr>
        </p:nvSpPr>
        <p:spPr/>
        <p:txBody>
          <a:bodyPr/>
          <a:lstStyle/>
          <a:p>
            <a:endParaRPr lang="zh-CN" altLang="en-US" dirty="0"/>
          </a:p>
        </p:txBody>
      </p:sp>
      <p:sp>
        <p:nvSpPr>
          <p:cNvPr id="18" name="灯片编号占位符 17"/>
          <p:cNvSpPr>
            <a:spLocks noGrp="true"/>
          </p:cNvSpPr>
          <p:nvPr>
            <p:ph type="sldNum" sz="quarter" idx="12"/>
            <p:custDataLst>
              <p:tags r:id="rId24"/>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true"/>
          </p:cNvSpPr>
          <p:nvPr>
            <p:ph type="body" sz="quarter" idx="13" hasCustomPrompt="true"/>
            <p:custDataLst>
              <p:tags r:id="rId25"/>
            </p:custDataLst>
          </p:nvPr>
        </p:nvSpPr>
        <p:spPr>
          <a:xfrm>
            <a:off x="4917149" y="5296533"/>
            <a:ext cx="2357702" cy="464478"/>
          </a:xfrm>
        </p:spPr>
        <p:txBody>
          <a:bodyPr lIns="90000" tIns="46800" rIns="90000" bIns="46800" anchor="ctr">
            <a:normAutofit/>
          </a:bodyPr>
          <a:lstStyle>
            <a:lvl1pPr marL="0" indent="0" algn="ctr">
              <a:buNone/>
              <a:defRPr sz="180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单击此处编辑文本</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true"/>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true"/>
        </p:nvGrpSpPr>
        <p:grpSpPr>
          <a:xfrm>
            <a:off x="5045075" y="1220470"/>
            <a:ext cx="2127250" cy="2127250"/>
            <a:chOff x="7945" y="2001"/>
            <a:chExt cx="3350" cy="3350"/>
          </a:xfrm>
        </p:grpSpPr>
        <p:sp>
          <p:nvSpPr>
            <p:cNvPr id="9" name="椭圆 8"/>
            <p:cNvSpPr/>
            <p:nvPr userDrawn="true">
              <p:custDataLst>
                <p:tags r:id="rId2"/>
              </p:custDataLst>
            </p:nvPr>
          </p:nvSpPr>
          <p:spPr>
            <a:xfrm>
              <a:off x="7945" y="2001"/>
              <a:ext cx="3350" cy="3350"/>
            </a:xfrm>
            <a:prstGeom prst="ellipse">
              <a:avLst/>
            </a:prstGeom>
            <a:solidFill>
              <a:schemeClr val="accent1">
                <a:alpha val="75000"/>
              </a:schemeClr>
            </a:solidFill>
            <a:ln>
              <a:noFill/>
            </a:ln>
            <a:effectLst>
              <a:outerShdw blurRad="254000" sx="102000" sy="102000" algn="ctr"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true">
              <p:custDataLst>
                <p:tags r:id="rId3"/>
              </p:custDataLst>
            </p:nvPr>
          </p:nvSpPr>
          <p:spPr>
            <a:xfrm>
              <a:off x="8158" y="2215"/>
              <a:ext cx="2923" cy="2923"/>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userDrawn="true">
            <p:custDataLst>
              <p:tags r:id="rId4"/>
            </p:custDataLst>
          </p:nvPr>
        </p:nvCxnSpPr>
        <p:spPr>
          <a:xfrm>
            <a:off x="5781675" y="4966566"/>
            <a:ext cx="654050"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图形 11"/>
          <p:cNvPicPr>
            <a:picLocks noChangeAspect="true"/>
          </p:cNvPicPr>
          <p:nvPr userDrawn="true">
            <p:custDataLst>
              <p:tags r:id="rId5"/>
            </p:custDataLst>
          </p:nvPr>
        </p:nvPicPr>
        <p:blipFill>
          <a:blip r:embed="rId6" cstate="email">
            <a:extLst>
              <a:ext uri="{96DAC541-7B7A-43D3-8B79-37D633B846F1}">
                <asvg:svgBlip xmlns:asvg="http://schemas.microsoft.com/office/drawing/2016/SVG/main" r:embed="rId7"/>
              </a:ext>
            </a:extLst>
          </a:blip>
          <a:stretch>
            <a:fillRect/>
          </a:stretch>
        </p:blipFill>
        <p:spPr>
          <a:xfrm flipH="true">
            <a:off x="9043687" y="3131288"/>
            <a:ext cx="3148313" cy="3726712"/>
          </a:xfrm>
          <a:prstGeom prst="rect">
            <a:avLst/>
          </a:prstGeom>
        </p:spPr>
      </p:pic>
      <p:pic>
        <p:nvPicPr>
          <p:cNvPr id="13" name="图形 12"/>
          <p:cNvPicPr>
            <a:picLocks noChangeAspect="true"/>
          </p:cNvPicPr>
          <p:nvPr userDrawn="true">
            <p:custDataLst>
              <p:tags r:id="rId8"/>
            </p:custDataLst>
          </p:nvPr>
        </p:nvPicPr>
        <p:blipFill>
          <a:blip r:embed="rId9" cstate="email">
            <a:extLst>
              <a:ext uri="{96DAC541-7B7A-43D3-8B79-37D633B846F1}">
                <asvg:svgBlip xmlns:asvg="http://schemas.microsoft.com/office/drawing/2016/SVG/main" r:embed="rId10"/>
              </a:ext>
            </a:extLst>
          </a:blip>
          <a:stretch>
            <a:fillRect/>
          </a:stretch>
        </p:blipFill>
        <p:spPr>
          <a:xfrm>
            <a:off x="0" y="0"/>
            <a:ext cx="2946399" cy="2267449"/>
          </a:xfrm>
          <a:prstGeom prst="rect">
            <a:avLst/>
          </a:prstGeom>
        </p:spPr>
      </p:pic>
      <p:sp>
        <p:nvSpPr>
          <p:cNvPr id="4" name="日期占位符 3"/>
          <p:cNvSpPr>
            <a:spLocks noGrp="true"/>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12"/>
            </p:custDataLst>
          </p:nvPr>
        </p:nvSpPr>
        <p:spPr/>
        <p:txBody>
          <a:bodyPr/>
          <a:lstStyle/>
          <a:p>
            <a:endParaRPr lang="zh-CN" altLang="en-US"/>
          </a:p>
        </p:txBody>
      </p:sp>
      <p:sp>
        <p:nvSpPr>
          <p:cNvPr id="6" name="灯片编号占位符 5"/>
          <p:cNvSpPr>
            <a:spLocks noGrp="true"/>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
        <p:nvSpPr>
          <p:cNvPr id="2" name="标题 1"/>
          <p:cNvSpPr>
            <a:spLocks noGrp="true"/>
          </p:cNvSpPr>
          <p:nvPr>
            <p:ph type="title" hasCustomPrompt="true"/>
            <p:custDataLst>
              <p:tags r:id="rId14"/>
            </p:custDataLst>
          </p:nvPr>
        </p:nvSpPr>
        <p:spPr>
          <a:xfrm>
            <a:off x="3845081" y="3867397"/>
            <a:ext cx="4527237" cy="777411"/>
          </a:xfrm>
        </p:spPr>
        <p:txBody>
          <a:bodyPr lIns="90000" tIns="46800" rIns="90000" bIns="46800" anchor="b" anchorCtr="false">
            <a:noAutofit/>
          </a:bodyPr>
          <a:lstStyle>
            <a:lvl1pPr algn="ctr">
              <a:defRPr sz="2800" u="none" strike="noStrike" kern="1200" cap="none" spc="300" normalizeH="0" baseline="0">
                <a:solidFill>
                  <a:schemeClr val="tx1">
                    <a:lumMod val="75000"/>
                    <a:lumOff val="2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true"/>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true"/>
          </p:cNvSpPr>
          <p:nvPr>
            <p:ph sz="half" idx="2"/>
            <p:custDataLst>
              <p:tags r:id="rId4"/>
            </p:custDataLst>
          </p:nvPr>
        </p:nvSpPr>
        <p:spPr>
          <a:xfrm>
            <a:off x="6238877" y="952508"/>
            <a:ext cx="5283242" cy="5388907"/>
          </a:xfrm>
        </p:spPr>
        <p:txBody>
          <a:bodyPr>
            <a:no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true"/>
          </p:cNvSpPr>
          <p:nvPr>
            <p:ph type="ftr" sz="quarter" idx="11"/>
            <p:custDataLst>
              <p:tags r:id="rId6"/>
            </p:custDataLst>
          </p:nvPr>
        </p:nvSpPr>
        <p:spPr/>
        <p:txBody>
          <a:bodyPr/>
          <a:lstStyle/>
          <a:p>
            <a:endParaRPr lang="zh-CN" altLang="en-US"/>
          </a:p>
        </p:txBody>
      </p:sp>
      <p:sp>
        <p:nvSpPr>
          <p:cNvPr id="7" name="灯片编号占位符 6"/>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true"/>
          </p:cNvSpPr>
          <p:nvPr>
            <p:ph type="body" idx="1" hasCustomPrompt="true"/>
            <p:custDataLst>
              <p:tags r:id="rId3"/>
            </p:custDataLst>
          </p:nvPr>
        </p:nvSpPr>
        <p:spPr>
          <a:xfrm>
            <a:off x="669930" y="952508"/>
            <a:ext cx="5283242" cy="381003"/>
          </a:xfrm>
        </p:spPr>
        <p:txBody>
          <a:bodyPr lIns="101600" tIns="38100" rIns="76200" bIns="38100" anchor="t" anchorCtr="false">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true"/>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true"/>
          </p:cNvSpPr>
          <p:nvPr>
            <p:ph type="body" sz="quarter" idx="3" hasCustomPrompt="true"/>
            <p:custDataLst>
              <p:tags r:id="rId5"/>
            </p:custDataLst>
          </p:nvPr>
        </p:nvSpPr>
        <p:spPr>
          <a:xfrm>
            <a:off x="6235750" y="952508"/>
            <a:ext cx="5283242" cy="381003"/>
          </a:xfrm>
        </p:spPr>
        <p:txBody>
          <a:bodyPr vert="horz" lIns="101600" tIns="38100" rIns="76200" bIns="38100" rtlCol="0" anchor="t" anchorCtr="false">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true"/>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true"/>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true"/>
          </p:cNvSpPr>
          <p:nvPr>
            <p:ph type="ftr" sz="quarter" idx="11"/>
            <p:custDataLst>
              <p:tags r:id="rId8"/>
            </p:custDataLst>
          </p:nvPr>
        </p:nvSpPr>
        <p:spPr/>
        <p:txBody>
          <a:bodyPr/>
          <a:lstStyle/>
          <a:p>
            <a:endParaRPr lang="zh-CN" altLang="en-US"/>
          </a:p>
        </p:txBody>
      </p:sp>
      <p:sp>
        <p:nvSpPr>
          <p:cNvPr id="9" name="灯片编号占位符 8"/>
          <p:cNvSpPr>
            <a:spLocks noGrp="true"/>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true"/>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4"/>
            </p:custDataLst>
          </p:nvPr>
        </p:nvSpPr>
        <p:spPr/>
        <p:txBody>
          <a:bodyPr/>
          <a:lstStyle/>
          <a:p>
            <a:endParaRPr lang="zh-CN" altLang="en-US"/>
          </a:p>
        </p:txBody>
      </p:sp>
      <p:sp>
        <p:nvSpPr>
          <p:cNvPr id="5" name="灯片编号占位符 4"/>
          <p:cNvSpPr>
            <a:spLocks noGrp="true"/>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日期占位符 2"/>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true"/>
          </p:cNvSpPr>
          <p:nvPr>
            <p:ph type="ftr" sz="quarter" idx="11"/>
          </p:nvPr>
        </p:nvSpPr>
        <p:spPr/>
        <p:txBody>
          <a:bodyPr/>
          <a:lstStyle/>
          <a:p>
            <a:endParaRPr lang="zh-CN" altLang="en-US"/>
          </a:p>
        </p:txBody>
      </p:sp>
      <p:sp>
        <p:nvSpPr>
          <p:cNvPr id="5" name="灯片编号占位符 4"/>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true"/>
          </p:cNvSpPr>
          <p:nvPr>
            <p:ph type="ftr" sz="quarter" idx="11"/>
            <p:custDataLst>
              <p:tags r:id="rId3"/>
            </p:custDataLst>
          </p:nvPr>
        </p:nvSpPr>
        <p:spPr/>
        <p:txBody>
          <a:bodyPr/>
          <a:lstStyle/>
          <a:p>
            <a:endParaRPr lang="zh-CN" altLang="en-US"/>
          </a:p>
        </p:txBody>
      </p:sp>
      <p:sp>
        <p:nvSpPr>
          <p:cNvPr id="4" name="灯片编号占位符 3"/>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true">
            <p:custDataLst>
              <p:tags r:id="rId2"/>
            </p:custDataLst>
          </p:nvPr>
        </p:nvSpPr>
        <p:spPr>
          <a:xfrm>
            <a:off x="0" y="370205"/>
            <a:ext cx="167005" cy="5772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nvGrpSpPr>
          <p:cNvPr id="12" name="组合 11"/>
          <p:cNvGrpSpPr/>
          <p:nvPr userDrawn="true"/>
        </p:nvGrpSpPr>
        <p:grpSpPr>
          <a:xfrm>
            <a:off x="9287510" y="4503420"/>
            <a:ext cx="2904490" cy="2354580"/>
            <a:chOff x="11310" y="4404"/>
            <a:chExt cx="7890" cy="6396"/>
          </a:xfrm>
        </p:grpSpPr>
        <p:sp>
          <p:nvSpPr>
            <p:cNvPr id="8" name="任意多边形: 形状 28"/>
            <p:cNvSpPr/>
            <p:nvPr userDrawn="true">
              <p:custDataLst>
                <p:tags r:id="rId3"/>
              </p:custDataLst>
            </p:nvPr>
          </p:nvSpPr>
          <p:spPr>
            <a:xfrm>
              <a:off x="11310" y="6649"/>
              <a:ext cx="7890" cy="4151"/>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9" name="任意多边形: 形状 27"/>
            <p:cNvSpPr/>
            <p:nvPr userDrawn="true">
              <p:custDataLst>
                <p:tags r:id="rId4"/>
              </p:custDataLst>
            </p:nvPr>
          </p:nvSpPr>
          <p:spPr>
            <a:xfrm>
              <a:off x="14062" y="4404"/>
              <a:ext cx="5138" cy="6396"/>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gr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930"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true"/>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true"/>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true"/>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true"/>
          </p:cNvSpPr>
          <p:nvPr>
            <p:ph type="ftr" sz="quarter" idx="11"/>
            <p:custDataLst>
              <p:tags r:id="rId6"/>
            </p:custDataLst>
          </p:nvPr>
        </p:nvSpPr>
        <p:spPr/>
        <p:txBody>
          <a:bodyPr/>
          <a:lstStyle/>
          <a:p>
            <a:endParaRPr lang="zh-CN" altLang="en-US" dirty="0"/>
          </a:p>
        </p:txBody>
      </p:sp>
      <p:sp>
        <p:nvSpPr>
          <p:cNvPr id="7" name="灯片编号占位符 6"/>
          <p:cNvSpPr>
            <a:spLocks noGrp="true"/>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true"/>
          </p:cNvSpPr>
          <p:nvPr>
            <p:ph type="title" orient="vert"/>
            <p:custDataLst>
              <p:tags r:id="rId2"/>
            </p:custDataLst>
          </p:nvPr>
        </p:nvSpPr>
        <p:spPr>
          <a:xfrm>
            <a:off x="10571135" y="952508"/>
            <a:ext cx="950984" cy="5388907"/>
          </a:xfrm>
        </p:spPr>
        <p:txBody>
          <a:bodyPr vert="eaVert" lIns="101600" tIns="38100" rIns="76200" bIns="38100" rtlCol="0" anchor="ctr" anchorCtr="false">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true"/>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latin typeface="Arial" panose="020B0604020202020204" pitchFamily="34" charset="0"/>
                <a:ea typeface="微软雅黑" panose="020B0503020204020204" charset="-122"/>
              </a:defRPr>
            </a:lvl1pPr>
            <a:lvl2pPr indent="0" eaLnBrk="1" fontAlgn="auto" latinLnBrk="0" hangingPunct="1">
              <a:defRPr baseline="0">
                <a:latin typeface="Arial" panose="020B0604020202020204" pitchFamily="34" charset="0"/>
                <a:ea typeface="微软雅黑" panose="020B0503020204020204" charset="-122"/>
              </a:defRPr>
            </a:lvl2pPr>
            <a:lvl3pPr indent="0" eaLnBrk="1" fontAlgn="auto" latinLnBrk="0" hangingPunct="1">
              <a:defRPr baseline="0">
                <a:latin typeface="Arial" panose="020B0604020202020204" pitchFamily="34" charset="0"/>
                <a:ea typeface="微软雅黑" panose="020B0503020204020204" charset="-122"/>
              </a:defRPr>
            </a:lvl3pPr>
            <a:lvl4pPr indent="0" eaLnBrk="1" fontAlgn="auto" latinLnBrk="0" hangingPunct="1">
              <a:defRPr baseline="0">
                <a:latin typeface="Arial" panose="020B0604020202020204" pitchFamily="34" charset="0"/>
                <a:ea typeface="微软雅黑" panose="020B0503020204020204" charset="-122"/>
              </a:defRPr>
            </a:lvl4pPr>
            <a:lvl5pPr indent="0" eaLnBrk="1" fontAlgn="auto" latinLnBrk="0" hangingPunct="1">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3"/>
            </p:custDataLst>
          </p:nvPr>
        </p:nvSpPr>
        <p:spPr/>
        <p:txBody>
          <a:bodyPr/>
          <a:lstStyle/>
          <a:p>
            <a:endParaRPr lang="zh-CN" altLang="en-US"/>
          </a:p>
        </p:txBody>
      </p:sp>
      <p:sp>
        <p:nvSpPr>
          <p:cNvPr id="5" name="灯片编号占位符 4"/>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true"/>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628650" y="628650"/>
            <a:ext cx="10944225" cy="5600700"/>
          </a:xfrm>
          <a:prstGeom prst="rect">
            <a:avLst/>
          </a:prstGeom>
          <a:solidFill>
            <a:schemeClr val="bg1"/>
          </a:solidFill>
          <a:ln>
            <a:noFill/>
          </a:ln>
          <a:effectLst>
            <a:outerShdw blurRad="254000" sx="102000" sy="102000" algn="ctr" rotWithShape="0">
              <a:schemeClr val="accent6">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true">
            <p:custDataLst>
              <p:tags r:id="rId3"/>
            </p:custDataLst>
          </p:nvPr>
        </p:nvSpPr>
        <p:spPr>
          <a:xfrm>
            <a:off x="958850" y="970844"/>
            <a:ext cx="10287000" cy="4941005"/>
          </a:xfrm>
          <a:prstGeom prst="rect">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p:cNvPicPr>
            <a:picLocks noChangeAspect="true"/>
          </p:cNvPicPr>
          <p:nvPr userDrawn="true">
            <p:custDataLst>
              <p:tags r:id="rId4"/>
            </p:custDataLst>
          </p:nvPr>
        </p:nvPicPr>
        <p:blipFill>
          <a:blip r:embed="rId5" cstate="email">
            <a:extLst>
              <a:ext uri="{96DAC541-7B7A-43D3-8B79-37D633B846F1}">
                <asvg:svgBlip xmlns:asvg="http://schemas.microsoft.com/office/drawing/2016/SVG/main" r:embed="rId6"/>
              </a:ext>
            </a:extLst>
          </a:blip>
          <a:stretch>
            <a:fillRect/>
          </a:stretch>
        </p:blipFill>
        <p:spPr>
          <a:xfrm flipH="true">
            <a:off x="0" y="4039565"/>
            <a:ext cx="2814413" cy="2818435"/>
          </a:xfrm>
          <a:prstGeom prst="rect">
            <a:avLst/>
          </a:prstGeom>
        </p:spPr>
      </p:pic>
      <p:pic>
        <p:nvPicPr>
          <p:cNvPr id="13" name="图形 12"/>
          <p:cNvPicPr>
            <a:picLocks noChangeAspect="true"/>
          </p:cNvPicPr>
          <p:nvPr userDrawn="true">
            <p:custDataLst>
              <p:tags r:id="rId7"/>
            </p:custDataLst>
          </p:nvPr>
        </p:nvPicPr>
        <p:blipFill>
          <a:blip r:embed="rId8" cstate="email">
            <a:extLst>
              <a:ext uri="{96DAC541-7B7A-43D3-8B79-37D633B846F1}">
                <asvg:svgBlip xmlns:asvg="http://schemas.microsoft.com/office/drawing/2016/SVG/main" r:embed="rId9"/>
              </a:ext>
            </a:extLst>
          </a:blip>
          <a:stretch>
            <a:fillRect/>
          </a:stretch>
        </p:blipFill>
        <p:spPr>
          <a:xfrm flipH="true">
            <a:off x="0" y="0"/>
            <a:ext cx="3150122" cy="2380972"/>
          </a:xfrm>
          <a:prstGeom prst="rect">
            <a:avLst/>
          </a:prstGeom>
        </p:spPr>
      </p:pic>
      <p:pic>
        <p:nvPicPr>
          <p:cNvPr id="14" name="图形 13"/>
          <p:cNvPicPr>
            <a:picLocks noChangeAspect="true"/>
          </p:cNvPicPr>
          <p:nvPr userDrawn="true">
            <p:custDataLst>
              <p:tags r:id="rId10"/>
            </p:custDataLst>
          </p:nvPr>
        </p:nvPicPr>
        <p:blipFill>
          <a:blip r:embed="rId11" cstate="email">
            <a:extLst>
              <a:ext uri="{96DAC541-7B7A-43D3-8B79-37D633B846F1}">
                <asvg:svgBlip xmlns:asvg="http://schemas.microsoft.com/office/drawing/2016/SVG/main" r:embed="rId12"/>
              </a:ext>
            </a:extLst>
          </a:blip>
          <a:stretch>
            <a:fillRect/>
          </a:stretch>
        </p:blipFill>
        <p:spPr>
          <a:xfrm flipH="true">
            <a:off x="98428" y="9120"/>
            <a:ext cx="2067853" cy="2280677"/>
          </a:xfrm>
          <a:prstGeom prst="rect">
            <a:avLst/>
          </a:prstGeom>
        </p:spPr>
      </p:pic>
      <p:pic>
        <p:nvPicPr>
          <p:cNvPr id="15" name="图形 14"/>
          <p:cNvPicPr>
            <a:picLocks noChangeAspect="true"/>
          </p:cNvPicPr>
          <p:nvPr userDrawn="true">
            <p:custDataLst>
              <p:tags r:id="rId13"/>
            </p:custDataLst>
          </p:nvPr>
        </p:nvPicPr>
        <p:blipFill>
          <a:blip r:embed="rId14" cstate="email">
            <a:extLst>
              <a:ext uri="{96DAC541-7B7A-43D3-8B79-37D633B846F1}">
                <asvg:svgBlip xmlns:asvg="http://schemas.microsoft.com/office/drawing/2016/SVG/main" r:embed="rId15"/>
              </a:ext>
            </a:extLst>
          </a:blip>
          <a:stretch>
            <a:fillRect/>
          </a:stretch>
        </p:blipFill>
        <p:spPr>
          <a:xfrm flipH="true">
            <a:off x="9043687" y="3131288"/>
            <a:ext cx="3148313" cy="3726712"/>
          </a:xfrm>
          <a:prstGeom prst="rect">
            <a:avLst/>
          </a:prstGeom>
        </p:spPr>
      </p:pic>
      <p:pic>
        <p:nvPicPr>
          <p:cNvPr id="16" name="图形 15"/>
          <p:cNvPicPr>
            <a:picLocks noChangeAspect="true"/>
          </p:cNvPicPr>
          <p:nvPr userDrawn="true">
            <p:custDataLst>
              <p:tags r:id="rId16"/>
            </p:custDataLst>
          </p:nvPr>
        </p:nvPicPr>
        <p:blipFill>
          <a:blip r:embed="rId17" cstate="email">
            <a:extLst>
              <a:ext uri="{96DAC541-7B7A-43D3-8B79-37D633B846F1}">
                <asvg:svgBlip xmlns:asvg="http://schemas.microsoft.com/office/drawing/2016/SVG/main" r:embed="rId18"/>
              </a:ext>
            </a:extLst>
          </a:blip>
          <a:stretch>
            <a:fillRect/>
          </a:stretch>
        </p:blipFill>
        <p:spPr>
          <a:xfrm flipH="true">
            <a:off x="9245601" y="0"/>
            <a:ext cx="2946399" cy="2267449"/>
          </a:xfrm>
          <a:prstGeom prst="rect">
            <a:avLst/>
          </a:prstGeom>
        </p:spPr>
      </p:pic>
      <p:sp>
        <p:nvSpPr>
          <p:cNvPr id="2" name="标题 1"/>
          <p:cNvSpPr>
            <a:spLocks noGrp="true"/>
          </p:cNvSpPr>
          <p:nvPr>
            <p:ph type="title" hasCustomPrompt="true"/>
            <p:custDataLst>
              <p:tags r:id="rId19"/>
            </p:custDataLst>
          </p:nvPr>
        </p:nvSpPr>
        <p:spPr>
          <a:xfrm>
            <a:off x="2984501" y="2367280"/>
            <a:ext cx="6236334" cy="1527809"/>
          </a:xfrm>
        </p:spPr>
        <p:txBody>
          <a:bodyPr vert="horz" lIns="90000" tIns="46800" rIns="90000" bIns="46800" rtlCol="0" anchor="t" anchorCtr="false">
            <a:noAutofit/>
          </a:bodyPr>
          <a:lstStyle>
            <a:lvl1pPr marL="0" marR="0" algn="ctr" defTabSz="914400" rtl="0" eaLnBrk="1" fontAlgn="auto" latinLnBrk="0" hangingPunct="1">
              <a:lnSpc>
                <a:spcPct val="100000"/>
              </a:lnSpc>
              <a:buNone/>
              <a:defRPr kumimoji="0" lang="zh-CN" altLang="en-US" sz="9600" b="1" i="0" u="none" strike="noStrike" kern="1200" cap="none" spc="6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true"/>
          </p:cNvSpPr>
          <p:nvPr>
            <p:ph type="dt" sz="half" idx="10"/>
            <p:custDataLst>
              <p:tags r:id="rId2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21"/>
            </p:custDataLst>
          </p:nvPr>
        </p:nvSpPr>
        <p:spPr/>
        <p:txBody>
          <a:bodyPr/>
          <a:lstStyle/>
          <a:p>
            <a:endParaRPr lang="zh-CN" altLang="en-US"/>
          </a:p>
        </p:txBody>
      </p:sp>
      <p:sp>
        <p:nvSpPr>
          <p:cNvPr id="5" name="灯片编号占位符 4"/>
          <p:cNvSpPr>
            <a:spLocks noGrp="true"/>
          </p:cNvSpPr>
          <p:nvPr>
            <p:ph type="sldNum" sz="quarter" idx="12"/>
            <p:custDataLst>
              <p:tags r:id="rId22"/>
            </p:custDataLst>
          </p:nvPr>
        </p:nvSpPr>
        <p:spPr/>
        <p:txBody>
          <a:bodyPr/>
          <a:lstStyle/>
          <a:p>
            <a:fld id="{49AE70B2-8BF9-45C0-BB95-33D1B9D3A854}" type="slidenum">
              <a:rPr lang="zh-CN" altLang="en-US" smtClean="0"/>
            </a:fld>
            <a:endParaRPr lang="zh-CN" altLang="en-US"/>
          </a:p>
        </p:txBody>
      </p:sp>
      <p:sp>
        <p:nvSpPr>
          <p:cNvPr id="9" name="文本占位符 8"/>
          <p:cNvSpPr>
            <a:spLocks noGrp="true"/>
          </p:cNvSpPr>
          <p:nvPr>
            <p:ph type="body" sz="quarter" idx="13" hasCustomPrompt="true"/>
            <p:custDataLst>
              <p:tags r:id="rId23"/>
            </p:custDataLst>
          </p:nvPr>
        </p:nvSpPr>
        <p:spPr>
          <a:xfrm>
            <a:off x="2984502" y="3979461"/>
            <a:ext cx="6236334" cy="736600"/>
          </a:xfrm>
        </p:spPr>
        <p:txBody>
          <a:bodyPr>
            <a:noAutofit/>
          </a:bodyPr>
          <a:lstStyle>
            <a:lvl1pPr marL="0" indent="0" algn="ctr">
              <a:buNone/>
              <a:defRPr sz="36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4"/>
            </p:custDataLst>
          </p:nvPr>
        </p:nvSpPr>
        <p:spPr/>
        <p:txBody>
          <a:bodyPr/>
          <a:lstStyle/>
          <a:p>
            <a:endParaRPr lang="zh-CN" altLang="en-US" dirty="0"/>
          </a:p>
        </p:txBody>
      </p:sp>
      <p:sp>
        <p:nvSpPr>
          <p:cNvPr id="5" name="灯片编号占位符 4"/>
          <p:cNvSpPr>
            <a:spLocks noGrp="true"/>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true"/>
          </p:cNvSpPr>
          <p:nvPr>
            <p:ph type="title" hasCustomPrompt="true"/>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true"/>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6"/>
            </p:custDataLst>
          </p:nvPr>
        </p:nvSpPr>
        <p:spPr/>
        <p:txBody>
          <a:bodyPr/>
          <a:lstStyle/>
          <a:p>
            <a:endParaRPr lang="zh-CN" altLang="en-US" dirty="0"/>
          </a:p>
        </p:txBody>
      </p:sp>
      <p:sp>
        <p:nvSpPr>
          <p:cNvPr id="5" name="灯片编号占位符 4"/>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true"/>
          </p:cNvSpPr>
          <p:nvPr>
            <p:ph type="title" hasCustomPrompt="true"/>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true"/>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形 9"/>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flipH="true">
            <a:off x="3514724" y="-1"/>
            <a:ext cx="1311917" cy="1001442"/>
          </a:xfrm>
          <a:prstGeom prst="rect">
            <a:avLst/>
          </a:prstGeom>
        </p:spPr>
      </p:pic>
      <p:pic>
        <p:nvPicPr>
          <p:cNvPr id="11" name="图形 10"/>
          <p:cNvPicPr>
            <a:picLocks noChangeAspect="true"/>
          </p:cNvPicPr>
          <p:nvPr userDrawn="true">
            <p:custDataLst>
              <p:tags r:id="rId12"/>
            </p:custDataLst>
          </p:nvPr>
        </p:nvPicPr>
        <p:blipFill>
          <a:blip r:embed="rId13" cstate="email">
            <a:extLst>
              <a:ext uri="{96DAC541-7B7A-43D3-8B79-37D633B846F1}">
                <asvg:svgBlip xmlns:asvg="http://schemas.microsoft.com/office/drawing/2016/SVG/main" r:embed="rId14"/>
              </a:ext>
            </a:extLst>
          </a:blip>
          <a:stretch>
            <a:fillRect/>
          </a:stretch>
        </p:blipFill>
        <p:spPr>
          <a:xfrm flipH="true">
            <a:off x="0" y="5719481"/>
            <a:ext cx="1146406" cy="1148044"/>
          </a:xfrm>
          <a:prstGeom prst="rect">
            <a:avLst/>
          </a:prstGeom>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true"/>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3" name="图形 12"/>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a:off x="0" y="0"/>
            <a:ext cx="1310191" cy="1000125"/>
          </a:xfrm>
          <a:prstGeom prst="rect">
            <a:avLst/>
          </a:prstGeom>
        </p:spPr>
      </p:pic>
      <p:pic>
        <p:nvPicPr>
          <p:cNvPr id="14" name="图形 13"/>
          <p:cNvPicPr>
            <a:picLocks noChangeAspect="true"/>
          </p:cNvPicPr>
          <p:nvPr userDrawn="true">
            <p:custDataLst>
              <p:tags r:id="rId12"/>
            </p:custDataLst>
          </p:nvPr>
        </p:nvPicPr>
        <p:blipFill>
          <a:blip r:embed="rId10" cstate="email">
            <a:extLst>
              <a:ext uri="{96DAC541-7B7A-43D3-8B79-37D633B846F1}">
                <asvg:svgBlip xmlns:asvg="http://schemas.microsoft.com/office/drawing/2016/SVG/main" r:embed="rId11"/>
              </a:ext>
            </a:extLst>
          </a:blip>
          <a:stretch>
            <a:fillRect/>
          </a:stretch>
        </p:blipFill>
        <p:spPr>
          <a:xfrm flipH="true">
            <a:off x="10881808" y="-1"/>
            <a:ext cx="1310191" cy="100012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true"/>
          </p:cNvSpPr>
          <p:nvPr>
            <p:ph type="ftr" sz="quarter" idx="11"/>
          </p:nvPr>
        </p:nvSpPr>
        <p:spPr/>
        <p:txBody>
          <a:bodyPr/>
          <a:lstStyle/>
          <a:p>
            <a:endParaRPr lang="zh-CN" altLang="en-US"/>
          </a:p>
        </p:txBody>
      </p:sp>
      <p:sp>
        <p:nvSpPr>
          <p:cNvPr id="4" name="灯片编号占位符 3"/>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true"/>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true"/>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10" name="图形 9"/>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a:off x="11210926" y="5916134"/>
            <a:ext cx="949074" cy="950431"/>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true"/>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true"/>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true"/>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true"/>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12" name="图形 11"/>
          <p:cNvPicPr>
            <a:picLocks noChangeAspect="true"/>
          </p:cNvPicPr>
          <p:nvPr userDrawn="true">
            <p:custDataLst>
              <p:tags r:id="rId11"/>
            </p:custDataLst>
          </p:nvPr>
        </p:nvPicPr>
        <p:blipFill>
          <a:blip r:embed="rId12" cstate="email">
            <a:extLst>
              <a:ext uri="{96DAC541-7B7A-43D3-8B79-37D633B846F1}">
                <asvg:svgBlip xmlns:asvg="http://schemas.microsoft.com/office/drawing/2016/SVG/main" r:embed="rId13"/>
              </a:ext>
            </a:extLst>
          </a:blip>
          <a:stretch>
            <a:fillRect/>
          </a:stretch>
        </p:blipFill>
        <p:spPr>
          <a:xfrm>
            <a:off x="-1" y="1"/>
            <a:ext cx="910893" cy="695324"/>
          </a:xfrm>
          <a:prstGeom prst="rect">
            <a:avLst/>
          </a:prstGeom>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959224"/>
            <a:ext cx="12192000" cy="4939553"/>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hasCustomPrompt="true"/>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chOff x="0" y="0"/>
          <a:chExt cx="0" cy="0"/>
        </a:xfrm>
      </p:grpSpPr>
      <p:sp>
        <p:nvSpPr>
          <p:cNvPr id="21" name="矩形 20"/>
          <p:cNvSpPr/>
          <p:nvPr userDrawn="true">
            <p:custDataLst>
              <p:tags r:id="rId2"/>
            </p:custDataLst>
          </p:nvPr>
        </p:nvSpPr>
        <p:spPr>
          <a:xfrm>
            <a:off x="628650" y="628650"/>
            <a:ext cx="10944225" cy="5600700"/>
          </a:xfrm>
          <a:prstGeom prst="rect">
            <a:avLst/>
          </a:prstGeom>
          <a:solidFill>
            <a:schemeClr val="bg1"/>
          </a:solidFill>
          <a:ln>
            <a:noFill/>
          </a:ln>
          <a:effectLst>
            <a:outerShdw blurRad="254000" sx="102000" sy="102000" algn="ctr" rotWithShape="0">
              <a:schemeClr val="accent6">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userDrawn="true">
            <p:custDataLst>
              <p:tags r:id="rId3"/>
            </p:custDataLst>
          </p:nvPr>
        </p:nvSpPr>
        <p:spPr>
          <a:xfrm>
            <a:off x="958850" y="970844"/>
            <a:ext cx="10287000" cy="4941005"/>
          </a:xfrm>
          <a:prstGeom prst="rect">
            <a:avLst/>
          </a:prstGeom>
          <a:no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p:cNvPicPr>
            <a:picLocks noChangeAspect="true"/>
          </p:cNvPicPr>
          <p:nvPr userDrawn="true">
            <p:custDataLst>
              <p:tags r:id="rId4"/>
            </p:custDataLst>
          </p:nvPr>
        </p:nvPicPr>
        <p:blipFill>
          <a:blip r:embed="rId5" cstate="email">
            <a:extLst>
              <a:ext uri="{96DAC541-7B7A-43D3-8B79-37D633B846F1}">
                <asvg:svgBlip xmlns:asvg="http://schemas.microsoft.com/office/drawing/2016/SVG/main" r:embed="rId6"/>
              </a:ext>
            </a:extLst>
          </a:blip>
          <a:stretch>
            <a:fillRect/>
          </a:stretch>
        </p:blipFill>
        <p:spPr>
          <a:xfrm>
            <a:off x="9377587" y="4039565"/>
            <a:ext cx="2814413" cy="2818435"/>
          </a:xfrm>
          <a:prstGeom prst="rect">
            <a:avLst/>
          </a:prstGeom>
        </p:spPr>
      </p:pic>
      <p:grpSp>
        <p:nvGrpSpPr>
          <p:cNvPr id="24" name="组合 23"/>
          <p:cNvGrpSpPr/>
          <p:nvPr userDrawn="true">
            <p:custDataLst>
              <p:tags r:id="rId7"/>
            </p:custDataLst>
          </p:nvPr>
        </p:nvGrpSpPr>
        <p:grpSpPr>
          <a:xfrm>
            <a:off x="9041878" y="0"/>
            <a:ext cx="3150122" cy="2380972"/>
            <a:chOff x="9500417" y="-8162"/>
            <a:chExt cx="2701108" cy="2130968"/>
          </a:xfrm>
        </p:grpSpPr>
        <p:pic>
          <p:nvPicPr>
            <p:cNvPr id="25" name="图形 24"/>
            <p:cNvPicPr>
              <a:picLocks noChangeAspect="true"/>
            </p:cNvPicPr>
            <p:nvPr>
              <p:custDataLst>
                <p:tags r:id="rId8"/>
              </p:custDataLst>
            </p:nvPr>
          </p:nvPicPr>
          <p:blipFill>
            <a:blip r:embed="rId9" cstate="email">
              <a:extLst>
                <a:ext uri="{96DAC541-7B7A-43D3-8B79-37D633B846F1}">
                  <asvg:svgBlip xmlns:asvg="http://schemas.microsoft.com/office/drawing/2016/SVG/main" r:embed="rId10"/>
                </a:ext>
              </a:extLst>
            </a:blip>
            <a:stretch>
              <a:fillRect/>
            </a:stretch>
          </p:blipFill>
          <p:spPr>
            <a:xfrm>
              <a:off x="9500417" y="-8162"/>
              <a:ext cx="2701108" cy="2130968"/>
            </a:xfrm>
            <a:prstGeom prst="rect">
              <a:avLst/>
            </a:prstGeom>
          </p:spPr>
        </p:pic>
        <p:pic>
          <p:nvPicPr>
            <p:cNvPr id="26" name="图形 25"/>
            <p:cNvPicPr>
              <a:picLocks noChangeAspect="true"/>
            </p:cNvPicPr>
            <p:nvPr>
              <p:custDataLst>
                <p:tags r:id="rId11"/>
              </p:custDataLst>
            </p:nvPr>
          </p:nvPicPr>
          <p:blipFill>
            <a:blip r:embed="rId12" cstate="email">
              <a:extLst>
                <a:ext uri="{96DAC541-7B7A-43D3-8B79-37D633B846F1}">
                  <asvg:svgBlip xmlns:asvg="http://schemas.microsoft.com/office/drawing/2016/SVG/main" r:embed="rId13"/>
                </a:ext>
              </a:extLst>
            </a:blip>
            <a:stretch>
              <a:fillRect/>
            </a:stretch>
          </p:blipFill>
          <p:spPr>
            <a:xfrm>
              <a:off x="10344023" y="0"/>
              <a:ext cx="1773104" cy="2041204"/>
            </a:xfrm>
            <a:prstGeom prst="rect">
              <a:avLst/>
            </a:prstGeom>
          </p:spPr>
        </p:pic>
      </p:grpSp>
      <p:pic>
        <p:nvPicPr>
          <p:cNvPr id="27" name="图形 26"/>
          <p:cNvPicPr>
            <a:picLocks noChangeAspect="true"/>
          </p:cNvPicPr>
          <p:nvPr userDrawn="true">
            <p:custDataLst>
              <p:tags r:id="rId14"/>
            </p:custDataLst>
          </p:nvPr>
        </p:nvPicPr>
        <p:blipFill>
          <a:blip r:embed="rId15" cstate="email">
            <a:extLst>
              <a:ext uri="{96DAC541-7B7A-43D3-8B79-37D633B846F1}">
                <asvg:svgBlip xmlns:asvg="http://schemas.microsoft.com/office/drawing/2016/SVG/main" r:embed="rId16"/>
              </a:ext>
            </a:extLst>
          </a:blip>
          <a:stretch>
            <a:fillRect/>
          </a:stretch>
        </p:blipFill>
        <p:spPr>
          <a:xfrm>
            <a:off x="0" y="3131287"/>
            <a:ext cx="3148313" cy="3726712"/>
          </a:xfrm>
          <a:prstGeom prst="rect">
            <a:avLst/>
          </a:prstGeom>
        </p:spPr>
      </p:pic>
      <p:pic>
        <p:nvPicPr>
          <p:cNvPr id="28" name="图形 27"/>
          <p:cNvPicPr>
            <a:picLocks noChangeAspect="true"/>
          </p:cNvPicPr>
          <p:nvPr userDrawn="true">
            <p:custDataLst>
              <p:tags r:id="rId17"/>
            </p:custDataLst>
          </p:nvPr>
        </p:nvPicPr>
        <p:blipFill>
          <a:blip r:embed="rId18" cstate="email">
            <a:extLst>
              <a:ext uri="{96DAC541-7B7A-43D3-8B79-37D633B846F1}">
                <asvg:svgBlip xmlns:asvg="http://schemas.microsoft.com/office/drawing/2016/SVG/main" r:embed="rId19"/>
              </a:ext>
            </a:extLst>
          </a:blip>
          <a:stretch>
            <a:fillRect/>
          </a:stretch>
        </p:blipFill>
        <p:spPr>
          <a:xfrm>
            <a:off x="0" y="0"/>
            <a:ext cx="2946399" cy="2267449"/>
          </a:xfrm>
          <a:prstGeom prst="rect">
            <a:avLst/>
          </a:prstGeom>
        </p:spPr>
      </p:pic>
      <p:sp>
        <p:nvSpPr>
          <p:cNvPr id="2" name="标题 1"/>
          <p:cNvSpPr>
            <a:spLocks noGrp="true"/>
          </p:cNvSpPr>
          <p:nvPr>
            <p:ph type="ctrTitle" hasCustomPrompt="true"/>
            <p:custDataLst>
              <p:tags r:id="rId20"/>
            </p:custDataLst>
          </p:nvPr>
        </p:nvSpPr>
        <p:spPr>
          <a:xfrm>
            <a:off x="2600207" y="2500200"/>
            <a:ext cx="6991586" cy="1197533"/>
          </a:xfrm>
        </p:spPr>
        <p:txBody>
          <a:bodyPr lIns="90000" tIns="46800" rIns="90000" bIns="0" anchor="b" anchorCtr="false">
            <a:noAutofit/>
          </a:bodyPr>
          <a:lstStyle>
            <a:lvl1pPr algn="ctr">
              <a:defRPr sz="6500" spc="600" baseline="0">
                <a:solidFill>
                  <a:schemeClr val="tx1">
                    <a:lumMod val="75000"/>
                    <a:lumOff val="25000"/>
                  </a:schemeClr>
                </a:solidFill>
                <a:latin typeface="Arial" panose="020B0604020202020204" pitchFamily="34" charset="0"/>
              </a:defRPr>
            </a:lvl1pPr>
          </a:lstStyle>
          <a:p>
            <a:r>
              <a:rPr lang="zh-CN" altLang="en-US" dirty="0"/>
              <a:t>编辑标题</a:t>
            </a:r>
            <a:endParaRPr lang="zh-CN" altLang="en-US" dirty="0"/>
          </a:p>
        </p:txBody>
      </p:sp>
      <p:sp>
        <p:nvSpPr>
          <p:cNvPr id="3" name="副标题 2"/>
          <p:cNvSpPr>
            <a:spLocks noGrp="true"/>
          </p:cNvSpPr>
          <p:nvPr>
            <p:ph type="subTitle" idx="1" hasCustomPrompt="true"/>
            <p:custDataLst>
              <p:tags r:id="rId21"/>
            </p:custDataLst>
          </p:nvPr>
        </p:nvSpPr>
        <p:spPr>
          <a:xfrm>
            <a:off x="2600207" y="3743294"/>
            <a:ext cx="6991586" cy="422768"/>
          </a:xfrm>
        </p:spPr>
        <p:txBody>
          <a:bodyPr lIns="90000" tIns="0" rIns="90000" bIns="46800" anchor="ctr">
            <a:normAutofit/>
          </a:bodyPr>
          <a:lstStyle>
            <a:lvl1pPr marL="0" indent="0" algn="ctr" eaLnBrk="1" fontAlgn="auto" latinLnBrk="0" hangingPunct="1">
              <a:lnSpc>
                <a:spcPct val="100000"/>
              </a:lnSpc>
              <a:buNone/>
              <a:defRPr sz="16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true"/>
          </p:cNvSpPr>
          <p:nvPr>
            <p:ph type="dt" sz="half" idx="10"/>
            <p:custDataLst>
              <p:tags r:id="rId22"/>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true"/>
          </p:cNvSpPr>
          <p:nvPr>
            <p:ph type="ftr" sz="quarter" idx="11"/>
            <p:custDataLst>
              <p:tags r:id="rId23"/>
            </p:custDataLst>
          </p:nvPr>
        </p:nvSpPr>
        <p:spPr/>
        <p:txBody>
          <a:bodyPr/>
          <a:lstStyle/>
          <a:p>
            <a:endParaRPr lang="zh-CN" altLang="en-US" dirty="0"/>
          </a:p>
        </p:txBody>
      </p:sp>
      <p:sp>
        <p:nvSpPr>
          <p:cNvPr id="18" name="灯片编号占位符 17"/>
          <p:cNvSpPr>
            <a:spLocks noGrp="true"/>
          </p:cNvSpPr>
          <p:nvPr>
            <p:ph type="sldNum" sz="quarter" idx="12"/>
            <p:custDataLst>
              <p:tags r:id="rId24"/>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true"/>
          </p:cNvSpPr>
          <p:nvPr>
            <p:ph type="body" sz="quarter" idx="13" hasCustomPrompt="true"/>
            <p:custDataLst>
              <p:tags r:id="rId25"/>
            </p:custDataLst>
          </p:nvPr>
        </p:nvSpPr>
        <p:spPr>
          <a:xfrm>
            <a:off x="4917149" y="5296533"/>
            <a:ext cx="2357702" cy="464478"/>
          </a:xfrm>
        </p:spPr>
        <p:txBody>
          <a:bodyPr lIns="90000" tIns="46800" rIns="90000" bIns="46800" anchor="ctr">
            <a:normAutofit/>
          </a:bodyPr>
          <a:lstStyle>
            <a:lvl1pPr marL="0" indent="0" algn="ctr">
              <a:buNone/>
              <a:defRPr sz="180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单击此处编辑文本</a:t>
            </a:r>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true"/>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true"/>
        </p:nvGrpSpPr>
        <p:grpSpPr>
          <a:xfrm>
            <a:off x="5045075" y="1220470"/>
            <a:ext cx="2127250" cy="2127250"/>
            <a:chOff x="7945" y="2001"/>
            <a:chExt cx="3350" cy="3350"/>
          </a:xfrm>
        </p:grpSpPr>
        <p:sp>
          <p:nvSpPr>
            <p:cNvPr id="9" name="椭圆 8"/>
            <p:cNvSpPr/>
            <p:nvPr userDrawn="true">
              <p:custDataLst>
                <p:tags r:id="rId2"/>
              </p:custDataLst>
            </p:nvPr>
          </p:nvSpPr>
          <p:spPr>
            <a:xfrm>
              <a:off x="7945" y="2001"/>
              <a:ext cx="3350" cy="3350"/>
            </a:xfrm>
            <a:prstGeom prst="ellipse">
              <a:avLst/>
            </a:prstGeom>
            <a:solidFill>
              <a:schemeClr val="accent1">
                <a:alpha val="75000"/>
              </a:schemeClr>
            </a:solidFill>
            <a:ln>
              <a:noFill/>
            </a:ln>
            <a:effectLst>
              <a:outerShdw blurRad="254000" sx="102000" sy="102000" algn="ctr"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true">
              <p:custDataLst>
                <p:tags r:id="rId3"/>
              </p:custDataLst>
            </p:nvPr>
          </p:nvSpPr>
          <p:spPr>
            <a:xfrm>
              <a:off x="8158" y="2215"/>
              <a:ext cx="2923" cy="2923"/>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userDrawn="true">
            <p:custDataLst>
              <p:tags r:id="rId4"/>
            </p:custDataLst>
          </p:nvPr>
        </p:nvCxnSpPr>
        <p:spPr>
          <a:xfrm>
            <a:off x="5781675" y="4966566"/>
            <a:ext cx="654050"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图形 11"/>
          <p:cNvPicPr>
            <a:picLocks noChangeAspect="true"/>
          </p:cNvPicPr>
          <p:nvPr userDrawn="true">
            <p:custDataLst>
              <p:tags r:id="rId5"/>
            </p:custDataLst>
          </p:nvPr>
        </p:nvPicPr>
        <p:blipFill>
          <a:blip r:embed="rId6" cstate="email">
            <a:extLst>
              <a:ext uri="{96DAC541-7B7A-43D3-8B79-37D633B846F1}">
                <asvg:svgBlip xmlns:asvg="http://schemas.microsoft.com/office/drawing/2016/SVG/main" r:embed="rId7"/>
              </a:ext>
            </a:extLst>
          </a:blip>
          <a:stretch>
            <a:fillRect/>
          </a:stretch>
        </p:blipFill>
        <p:spPr>
          <a:xfrm flipH="true">
            <a:off x="9043687" y="3131288"/>
            <a:ext cx="3148313" cy="3726712"/>
          </a:xfrm>
          <a:prstGeom prst="rect">
            <a:avLst/>
          </a:prstGeom>
        </p:spPr>
      </p:pic>
      <p:pic>
        <p:nvPicPr>
          <p:cNvPr id="13" name="图形 12"/>
          <p:cNvPicPr>
            <a:picLocks noChangeAspect="true"/>
          </p:cNvPicPr>
          <p:nvPr userDrawn="true">
            <p:custDataLst>
              <p:tags r:id="rId8"/>
            </p:custDataLst>
          </p:nvPr>
        </p:nvPicPr>
        <p:blipFill>
          <a:blip r:embed="rId9" cstate="email">
            <a:extLst>
              <a:ext uri="{96DAC541-7B7A-43D3-8B79-37D633B846F1}">
                <asvg:svgBlip xmlns:asvg="http://schemas.microsoft.com/office/drawing/2016/SVG/main" r:embed="rId10"/>
              </a:ext>
            </a:extLst>
          </a:blip>
          <a:stretch>
            <a:fillRect/>
          </a:stretch>
        </p:blipFill>
        <p:spPr>
          <a:xfrm>
            <a:off x="0" y="0"/>
            <a:ext cx="2946399" cy="2267449"/>
          </a:xfrm>
          <a:prstGeom prst="rect">
            <a:avLst/>
          </a:prstGeom>
        </p:spPr>
      </p:pic>
      <p:sp>
        <p:nvSpPr>
          <p:cNvPr id="4" name="日期占位符 3"/>
          <p:cNvSpPr>
            <a:spLocks noGrp="true"/>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12"/>
            </p:custDataLst>
          </p:nvPr>
        </p:nvSpPr>
        <p:spPr/>
        <p:txBody>
          <a:bodyPr/>
          <a:lstStyle/>
          <a:p>
            <a:endParaRPr lang="zh-CN" altLang="en-US"/>
          </a:p>
        </p:txBody>
      </p:sp>
      <p:sp>
        <p:nvSpPr>
          <p:cNvPr id="6" name="灯片编号占位符 5"/>
          <p:cNvSpPr>
            <a:spLocks noGrp="true"/>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
        <p:nvSpPr>
          <p:cNvPr id="2" name="标题 1"/>
          <p:cNvSpPr>
            <a:spLocks noGrp="true"/>
          </p:cNvSpPr>
          <p:nvPr>
            <p:ph type="title" hasCustomPrompt="true"/>
            <p:custDataLst>
              <p:tags r:id="rId14"/>
            </p:custDataLst>
          </p:nvPr>
        </p:nvSpPr>
        <p:spPr>
          <a:xfrm>
            <a:off x="3845081" y="3867397"/>
            <a:ext cx="4527237" cy="777411"/>
          </a:xfrm>
        </p:spPr>
        <p:txBody>
          <a:bodyPr lIns="90000" tIns="46800" rIns="90000" bIns="46800" anchor="b" anchorCtr="false">
            <a:noAutofit/>
          </a:bodyPr>
          <a:lstStyle>
            <a:lvl1pPr algn="ctr">
              <a:defRPr sz="2800" u="none" strike="noStrike" kern="1200" cap="none" spc="300" normalizeH="0" baseline="0">
                <a:solidFill>
                  <a:schemeClr val="tx1">
                    <a:lumMod val="75000"/>
                    <a:lumOff val="2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true"/>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true"/>
          </p:cNvSpPr>
          <p:nvPr>
            <p:ph sz="half" idx="2"/>
            <p:custDataLst>
              <p:tags r:id="rId4"/>
            </p:custDataLst>
          </p:nvPr>
        </p:nvSpPr>
        <p:spPr>
          <a:xfrm>
            <a:off x="6238877" y="952508"/>
            <a:ext cx="5283242" cy="5388907"/>
          </a:xfrm>
        </p:spPr>
        <p:txBody>
          <a:bodyPr>
            <a:no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true"/>
          </p:cNvSpPr>
          <p:nvPr>
            <p:ph type="ftr" sz="quarter" idx="11"/>
            <p:custDataLst>
              <p:tags r:id="rId6"/>
            </p:custDataLst>
          </p:nvPr>
        </p:nvSpPr>
        <p:spPr/>
        <p:txBody>
          <a:bodyPr/>
          <a:lstStyle/>
          <a:p>
            <a:endParaRPr lang="zh-CN" altLang="en-US"/>
          </a:p>
        </p:txBody>
      </p:sp>
      <p:sp>
        <p:nvSpPr>
          <p:cNvPr id="7" name="灯片编号占位符 6"/>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true"/>
          </p:cNvSpPr>
          <p:nvPr>
            <p:ph type="body" idx="1" hasCustomPrompt="true"/>
            <p:custDataLst>
              <p:tags r:id="rId3"/>
            </p:custDataLst>
          </p:nvPr>
        </p:nvSpPr>
        <p:spPr>
          <a:xfrm>
            <a:off x="669930" y="952508"/>
            <a:ext cx="5283242" cy="381003"/>
          </a:xfrm>
        </p:spPr>
        <p:txBody>
          <a:bodyPr lIns="101600" tIns="38100" rIns="76200" bIns="38100" anchor="t" anchorCtr="false">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true"/>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true"/>
          </p:cNvSpPr>
          <p:nvPr>
            <p:ph type="body" sz="quarter" idx="3" hasCustomPrompt="true"/>
            <p:custDataLst>
              <p:tags r:id="rId5"/>
            </p:custDataLst>
          </p:nvPr>
        </p:nvSpPr>
        <p:spPr>
          <a:xfrm>
            <a:off x="6235750" y="952508"/>
            <a:ext cx="5283242" cy="381003"/>
          </a:xfrm>
        </p:spPr>
        <p:txBody>
          <a:bodyPr vert="horz" lIns="101600" tIns="38100" rIns="76200" bIns="38100" rtlCol="0" anchor="t" anchorCtr="false">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true"/>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true"/>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true"/>
          </p:cNvSpPr>
          <p:nvPr>
            <p:ph type="ftr" sz="quarter" idx="11"/>
            <p:custDataLst>
              <p:tags r:id="rId8"/>
            </p:custDataLst>
          </p:nvPr>
        </p:nvSpPr>
        <p:spPr/>
        <p:txBody>
          <a:bodyPr/>
          <a:lstStyle/>
          <a:p>
            <a:endParaRPr lang="zh-CN" altLang="en-US"/>
          </a:p>
        </p:txBody>
      </p:sp>
      <p:sp>
        <p:nvSpPr>
          <p:cNvPr id="9" name="灯片编号占位符 8"/>
          <p:cNvSpPr>
            <a:spLocks noGrp="true"/>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true"/>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4"/>
            </p:custDataLst>
          </p:nvPr>
        </p:nvSpPr>
        <p:spPr/>
        <p:txBody>
          <a:bodyPr/>
          <a:lstStyle/>
          <a:p>
            <a:endParaRPr lang="zh-CN" altLang="en-US"/>
          </a:p>
        </p:txBody>
      </p:sp>
      <p:sp>
        <p:nvSpPr>
          <p:cNvPr id="5" name="灯片编号占位符 4"/>
          <p:cNvSpPr>
            <a:spLocks noGrp="true"/>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true"/>
          </p:cNvSpPr>
          <p:nvPr>
            <p:ph type="ftr" sz="quarter" idx="11"/>
            <p:custDataLst>
              <p:tags r:id="rId3"/>
            </p:custDataLst>
          </p:nvPr>
        </p:nvSpPr>
        <p:spPr/>
        <p:txBody>
          <a:bodyPr/>
          <a:lstStyle/>
          <a:p>
            <a:endParaRPr lang="zh-CN" altLang="en-US"/>
          </a:p>
        </p:txBody>
      </p:sp>
      <p:sp>
        <p:nvSpPr>
          <p:cNvPr id="4" name="灯片编号占位符 3"/>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true"/>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true"/>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true"/>
          </p:cNvSpPr>
          <p:nvPr>
            <p:ph type="ftr" sz="quarter" idx="11"/>
          </p:nvPr>
        </p:nvSpPr>
        <p:spPr/>
        <p:txBody>
          <a:bodyPr/>
          <a:lstStyle/>
          <a:p>
            <a:endParaRPr lang="zh-CN" altLang="en-US"/>
          </a:p>
        </p:txBody>
      </p:sp>
      <p:sp>
        <p:nvSpPr>
          <p:cNvPr id="7" name="灯片编号占位符 6"/>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true">
            <p:custDataLst>
              <p:tags r:id="rId2"/>
            </p:custDataLst>
          </p:nvPr>
        </p:nvSpPr>
        <p:spPr>
          <a:xfrm>
            <a:off x="0" y="370205"/>
            <a:ext cx="167005" cy="5772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nvGrpSpPr>
          <p:cNvPr id="12" name="组合 11"/>
          <p:cNvGrpSpPr/>
          <p:nvPr userDrawn="true"/>
        </p:nvGrpSpPr>
        <p:grpSpPr>
          <a:xfrm>
            <a:off x="9287510" y="4503420"/>
            <a:ext cx="2904490" cy="2354580"/>
            <a:chOff x="11310" y="4404"/>
            <a:chExt cx="7890" cy="6396"/>
          </a:xfrm>
        </p:grpSpPr>
        <p:sp>
          <p:nvSpPr>
            <p:cNvPr id="8" name="任意多边形: 形状 28"/>
            <p:cNvSpPr/>
            <p:nvPr userDrawn="true">
              <p:custDataLst>
                <p:tags r:id="rId3"/>
              </p:custDataLst>
            </p:nvPr>
          </p:nvSpPr>
          <p:spPr>
            <a:xfrm>
              <a:off x="11310" y="6649"/>
              <a:ext cx="7890" cy="4151"/>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9" name="任意多边形: 形状 27"/>
            <p:cNvSpPr/>
            <p:nvPr userDrawn="true">
              <p:custDataLst>
                <p:tags r:id="rId4"/>
              </p:custDataLst>
            </p:nvPr>
          </p:nvSpPr>
          <p:spPr>
            <a:xfrm>
              <a:off x="14062" y="4404"/>
              <a:ext cx="5138" cy="6396"/>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gr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930"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true"/>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true"/>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true"/>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true"/>
          </p:cNvSpPr>
          <p:nvPr>
            <p:ph type="ftr" sz="quarter" idx="11"/>
            <p:custDataLst>
              <p:tags r:id="rId6"/>
            </p:custDataLst>
          </p:nvPr>
        </p:nvSpPr>
        <p:spPr/>
        <p:txBody>
          <a:bodyPr/>
          <a:lstStyle/>
          <a:p>
            <a:endParaRPr lang="zh-CN" altLang="en-US" dirty="0"/>
          </a:p>
        </p:txBody>
      </p:sp>
      <p:sp>
        <p:nvSpPr>
          <p:cNvPr id="7" name="灯片编号占位符 6"/>
          <p:cNvSpPr>
            <a:spLocks noGrp="true"/>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true"/>
          </p:cNvSpPr>
          <p:nvPr>
            <p:ph type="title" orient="vert"/>
            <p:custDataLst>
              <p:tags r:id="rId2"/>
            </p:custDataLst>
          </p:nvPr>
        </p:nvSpPr>
        <p:spPr>
          <a:xfrm>
            <a:off x="10571135" y="952508"/>
            <a:ext cx="950984" cy="5388907"/>
          </a:xfrm>
        </p:spPr>
        <p:txBody>
          <a:bodyPr vert="eaVert" lIns="101600" tIns="38100" rIns="76200" bIns="38100" rtlCol="0" anchor="ctr" anchorCtr="false">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true"/>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latin typeface="Arial" panose="020B0604020202020204" pitchFamily="34" charset="0"/>
                <a:ea typeface="微软雅黑" panose="020B0503020204020204" charset="-122"/>
              </a:defRPr>
            </a:lvl1pPr>
            <a:lvl2pPr indent="0" eaLnBrk="1" fontAlgn="auto" latinLnBrk="0" hangingPunct="1">
              <a:defRPr baseline="0">
                <a:latin typeface="Arial" panose="020B0604020202020204" pitchFamily="34" charset="0"/>
                <a:ea typeface="微软雅黑" panose="020B0503020204020204" charset="-122"/>
              </a:defRPr>
            </a:lvl2pPr>
            <a:lvl3pPr indent="0" eaLnBrk="1" fontAlgn="auto" latinLnBrk="0" hangingPunct="1">
              <a:defRPr baseline="0">
                <a:latin typeface="Arial" panose="020B0604020202020204" pitchFamily="34" charset="0"/>
                <a:ea typeface="微软雅黑" panose="020B0503020204020204" charset="-122"/>
              </a:defRPr>
            </a:lvl3pPr>
            <a:lvl4pPr indent="0" eaLnBrk="1" fontAlgn="auto" latinLnBrk="0" hangingPunct="1">
              <a:defRPr baseline="0">
                <a:latin typeface="Arial" panose="020B0604020202020204" pitchFamily="34" charset="0"/>
                <a:ea typeface="微软雅黑" panose="020B0503020204020204" charset="-122"/>
              </a:defRPr>
            </a:lvl4pPr>
            <a:lvl5pPr indent="0" eaLnBrk="1" fontAlgn="auto" latinLnBrk="0" hangingPunct="1">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3"/>
            </p:custDataLst>
          </p:nvPr>
        </p:nvSpPr>
        <p:spPr/>
        <p:txBody>
          <a:bodyPr/>
          <a:lstStyle/>
          <a:p>
            <a:endParaRPr lang="zh-CN" altLang="en-US"/>
          </a:p>
        </p:txBody>
      </p:sp>
      <p:sp>
        <p:nvSpPr>
          <p:cNvPr id="5" name="灯片编号占位符 4"/>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true"/>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628650" y="628650"/>
            <a:ext cx="10944225" cy="5600700"/>
          </a:xfrm>
          <a:prstGeom prst="rect">
            <a:avLst/>
          </a:prstGeom>
          <a:solidFill>
            <a:schemeClr val="bg1"/>
          </a:solidFill>
          <a:ln>
            <a:noFill/>
          </a:ln>
          <a:effectLst>
            <a:outerShdw blurRad="254000" sx="102000" sy="102000" algn="ctr" rotWithShape="0">
              <a:schemeClr val="accent6">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true">
            <p:custDataLst>
              <p:tags r:id="rId3"/>
            </p:custDataLst>
          </p:nvPr>
        </p:nvSpPr>
        <p:spPr>
          <a:xfrm>
            <a:off x="958850" y="970844"/>
            <a:ext cx="10287000" cy="4941005"/>
          </a:xfrm>
          <a:prstGeom prst="rect">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p:cNvPicPr>
            <a:picLocks noChangeAspect="true"/>
          </p:cNvPicPr>
          <p:nvPr userDrawn="true">
            <p:custDataLst>
              <p:tags r:id="rId4"/>
            </p:custDataLst>
          </p:nvPr>
        </p:nvPicPr>
        <p:blipFill>
          <a:blip r:embed="rId5" cstate="email">
            <a:extLst>
              <a:ext uri="{96DAC541-7B7A-43D3-8B79-37D633B846F1}">
                <asvg:svgBlip xmlns:asvg="http://schemas.microsoft.com/office/drawing/2016/SVG/main" r:embed="rId6"/>
              </a:ext>
            </a:extLst>
          </a:blip>
          <a:stretch>
            <a:fillRect/>
          </a:stretch>
        </p:blipFill>
        <p:spPr>
          <a:xfrm flipH="true">
            <a:off x="0" y="4039565"/>
            <a:ext cx="2814413" cy="2818435"/>
          </a:xfrm>
          <a:prstGeom prst="rect">
            <a:avLst/>
          </a:prstGeom>
        </p:spPr>
      </p:pic>
      <p:pic>
        <p:nvPicPr>
          <p:cNvPr id="13" name="图形 12"/>
          <p:cNvPicPr>
            <a:picLocks noChangeAspect="true"/>
          </p:cNvPicPr>
          <p:nvPr userDrawn="true">
            <p:custDataLst>
              <p:tags r:id="rId7"/>
            </p:custDataLst>
          </p:nvPr>
        </p:nvPicPr>
        <p:blipFill>
          <a:blip r:embed="rId8" cstate="email">
            <a:extLst>
              <a:ext uri="{96DAC541-7B7A-43D3-8B79-37D633B846F1}">
                <asvg:svgBlip xmlns:asvg="http://schemas.microsoft.com/office/drawing/2016/SVG/main" r:embed="rId9"/>
              </a:ext>
            </a:extLst>
          </a:blip>
          <a:stretch>
            <a:fillRect/>
          </a:stretch>
        </p:blipFill>
        <p:spPr>
          <a:xfrm flipH="true">
            <a:off x="0" y="0"/>
            <a:ext cx="3150122" cy="2380972"/>
          </a:xfrm>
          <a:prstGeom prst="rect">
            <a:avLst/>
          </a:prstGeom>
        </p:spPr>
      </p:pic>
      <p:pic>
        <p:nvPicPr>
          <p:cNvPr id="14" name="图形 13"/>
          <p:cNvPicPr>
            <a:picLocks noChangeAspect="true"/>
          </p:cNvPicPr>
          <p:nvPr userDrawn="true">
            <p:custDataLst>
              <p:tags r:id="rId10"/>
            </p:custDataLst>
          </p:nvPr>
        </p:nvPicPr>
        <p:blipFill>
          <a:blip r:embed="rId11" cstate="email">
            <a:extLst>
              <a:ext uri="{96DAC541-7B7A-43D3-8B79-37D633B846F1}">
                <asvg:svgBlip xmlns:asvg="http://schemas.microsoft.com/office/drawing/2016/SVG/main" r:embed="rId12"/>
              </a:ext>
            </a:extLst>
          </a:blip>
          <a:stretch>
            <a:fillRect/>
          </a:stretch>
        </p:blipFill>
        <p:spPr>
          <a:xfrm flipH="true">
            <a:off x="98428" y="9120"/>
            <a:ext cx="2067853" cy="2280677"/>
          </a:xfrm>
          <a:prstGeom prst="rect">
            <a:avLst/>
          </a:prstGeom>
        </p:spPr>
      </p:pic>
      <p:pic>
        <p:nvPicPr>
          <p:cNvPr id="15" name="图形 14"/>
          <p:cNvPicPr>
            <a:picLocks noChangeAspect="true"/>
          </p:cNvPicPr>
          <p:nvPr userDrawn="true">
            <p:custDataLst>
              <p:tags r:id="rId13"/>
            </p:custDataLst>
          </p:nvPr>
        </p:nvPicPr>
        <p:blipFill>
          <a:blip r:embed="rId14" cstate="email">
            <a:extLst>
              <a:ext uri="{96DAC541-7B7A-43D3-8B79-37D633B846F1}">
                <asvg:svgBlip xmlns:asvg="http://schemas.microsoft.com/office/drawing/2016/SVG/main" r:embed="rId15"/>
              </a:ext>
            </a:extLst>
          </a:blip>
          <a:stretch>
            <a:fillRect/>
          </a:stretch>
        </p:blipFill>
        <p:spPr>
          <a:xfrm flipH="true">
            <a:off x="9043687" y="3131288"/>
            <a:ext cx="3148313" cy="3726712"/>
          </a:xfrm>
          <a:prstGeom prst="rect">
            <a:avLst/>
          </a:prstGeom>
        </p:spPr>
      </p:pic>
      <p:pic>
        <p:nvPicPr>
          <p:cNvPr id="16" name="图形 15"/>
          <p:cNvPicPr>
            <a:picLocks noChangeAspect="true"/>
          </p:cNvPicPr>
          <p:nvPr userDrawn="true">
            <p:custDataLst>
              <p:tags r:id="rId16"/>
            </p:custDataLst>
          </p:nvPr>
        </p:nvPicPr>
        <p:blipFill>
          <a:blip r:embed="rId17" cstate="email">
            <a:extLst>
              <a:ext uri="{96DAC541-7B7A-43D3-8B79-37D633B846F1}">
                <asvg:svgBlip xmlns:asvg="http://schemas.microsoft.com/office/drawing/2016/SVG/main" r:embed="rId18"/>
              </a:ext>
            </a:extLst>
          </a:blip>
          <a:stretch>
            <a:fillRect/>
          </a:stretch>
        </p:blipFill>
        <p:spPr>
          <a:xfrm flipH="true">
            <a:off x="9245601" y="0"/>
            <a:ext cx="2946399" cy="2267449"/>
          </a:xfrm>
          <a:prstGeom prst="rect">
            <a:avLst/>
          </a:prstGeom>
        </p:spPr>
      </p:pic>
      <p:sp>
        <p:nvSpPr>
          <p:cNvPr id="2" name="标题 1"/>
          <p:cNvSpPr>
            <a:spLocks noGrp="true"/>
          </p:cNvSpPr>
          <p:nvPr>
            <p:ph type="title" hasCustomPrompt="true"/>
            <p:custDataLst>
              <p:tags r:id="rId19"/>
            </p:custDataLst>
          </p:nvPr>
        </p:nvSpPr>
        <p:spPr>
          <a:xfrm>
            <a:off x="2984501" y="2367280"/>
            <a:ext cx="6236334" cy="1527809"/>
          </a:xfrm>
        </p:spPr>
        <p:txBody>
          <a:bodyPr vert="horz" lIns="90000" tIns="46800" rIns="90000" bIns="46800" rtlCol="0" anchor="t" anchorCtr="false">
            <a:noAutofit/>
          </a:bodyPr>
          <a:lstStyle>
            <a:lvl1pPr marL="0" marR="0" algn="ctr" defTabSz="914400" rtl="0" eaLnBrk="1" fontAlgn="auto" latinLnBrk="0" hangingPunct="1">
              <a:lnSpc>
                <a:spcPct val="100000"/>
              </a:lnSpc>
              <a:buNone/>
              <a:defRPr kumimoji="0" lang="zh-CN" altLang="en-US" sz="9600" b="1" i="0" u="none" strike="noStrike" kern="1200" cap="none" spc="6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true"/>
          </p:cNvSpPr>
          <p:nvPr>
            <p:ph type="dt" sz="half" idx="10"/>
            <p:custDataLst>
              <p:tags r:id="rId2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21"/>
            </p:custDataLst>
          </p:nvPr>
        </p:nvSpPr>
        <p:spPr/>
        <p:txBody>
          <a:bodyPr/>
          <a:lstStyle/>
          <a:p>
            <a:endParaRPr lang="zh-CN" altLang="en-US"/>
          </a:p>
        </p:txBody>
      </p:sp>
      <p:sp>
        <p:nvSpPr>
          <p:cNvPr id="5" name="灯片编号占位符 4"/>
          <p:cNvSpPr>
            <a:spLocks noGrp="true"/>
          </p:cNvSpPr>
          <p:nvPr>
            <p:ph type="sldNum" sz="quarter" idx="12"/>
            <p:custDataLst>
              <p:tags r:id="rId22"/>
            </p:custDataLst>
          </p:nvPr>
        </p:nvSpPr>
        <p:spPr/>
        <p:txBody>
          <a:bodyPr/>
          <a:lstStyle/>
          <a:p>
            <a:fld id="{49AE70B2-8BF9-45C0-BB95-33D1B9D3A854}" type="slidenum">
              <a:rPr lang="zh-CN" altLang="en-US" smtClean="0"/>
            </a:fld>
            <a:endParaRPr lang="zh-CN" altLang="en-US"/>
          </a:p>
        </p:txBody>
      </p:sp>
      <p:sp>
        <p:nvSpPr>
          <p:cNvPr id="9" name="文本占位符 8"/>
          <p:cNvSpPr>
            <a:spLocks noGrp="true"/>
          </p:cNvSpPr>
          <p:nvPr>
            <p:ph type="body" sz="quarter" idx="13" hasCustomPrompt="true"/>
            <p:custDataLst>
              <p:tags r:id="rId23"/>
            </p:custDataLst>
          </p:nvPr>
        </p:nvSpPr>
        <p:spPr>
          <a:xfrm>
            <a:off x="2984502" y="3979461"/>
            <a:ext cx="6236334" cy="736600"/>
          </a:xfrm>
        </p:spPr>
        <p:txBody>
          <a:bodyPr>
            <a:noAutofit/>
          </a:bodyPr>
          <a:lstStyle>
            <a:lvl1pPr marL="0" indent="0" algn="ctr">
              <a:buNone/>
              <a:defRPr sz="36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4"/>
            </p:custDataLst>
          </p:nvPr>
        </p:nvSpPr>
        <p:spPr/>
        <p:txBody>
          <a:bodyPr/>
          <a:lstStyle/>
          <a:p>
            <a:endParaRPr lang="zh-CN" altLang="en-US" dirty="0"/>
          </a:p>
        </p:txBody>
      </p:sp>
      <p:sp>
        <p:nvSpPr>
          <p:cNvPr id="5" name="灯片编号占位符 4"/>
          <p:cNvSpPr>
            <a:spLocks noGrp="true"/>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true"/>
          </p:cNvSpPr>
          <p:nvPr>
            <p:ph type="title" hasCustomPrompt="true"/>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true"/>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6"/>
            </p:custDataLst>
          </p:nvPr>
        </p:nvSpPr>
        <p:spPr/>
        <p:txBody>
          <a:bodyPr/>
          <a:lstStyle/>
          <a:p>
            <a:endParaRPr lang="zh-CN" altLang="en-US" dirty="0"/>
          </a:p>
        </p:txBody>
      </p:sp>
      <p:sp>
        <p:nvSpPr>
          <p:cNvPr id="5" name="灯片编号占位符 4"/>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true"/>
          </p:cNvSpPr>
          <p:nvPr>
            <p:ph type="title" hasCustomPrompt="true"/>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true"/>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形 9"/>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flipH="true">
            <a:off x="3514724" y="-1"/>
            <a:ext cx="1311917" cy="1001442"/>
          </a:xfrm>
          <a:prstGeom prst="rect">
            <a:avLst/>
          </a:prstGeom>
        </p:spPr>
      </p:pic>
      <p:pic>
        <p:nvPicPr>
          <p:cNvPr id="11" name="图形 10"/>
          <p:cNvPicPr>
            <a:picLocks noChangeAspect="true"/>
          </p:cNvPicPr>
          <p:nvPr userDrawn="true">
            <p:custDataLst>
              <p:tags r:id="rId12"/>
            </p:custDataLst>
          </p:nvPr>
        </p:nvPicPr>
        <p:blipFill>
          <a:blip r:embed="rId13" cstate="email">
            <a:extLst>
              <a:ext uri="{96DAC541-7B7A-43D3-8B79-37D633B846F1}">
                <asvg:svgBlip xmlns:asvg="http://schemas.microsoft.com/office/drawing/2016/SVG/main" r:embed="rId14"/>
              </a:ext>
            </a:extLst>
          </a:blip>
          <a:stretch>
            <a:fillRect/>
          </a:stretch>
        </p:blipFill>
        <p:spPr>
          <a:xfrm flipH="true">
            <a:off x="0" y="5719481"/>
            <a:ext cx="1146406" cy="1148044"/>
          </a:xfrm>
          <a:prstGeom prst="rect">
            <a:avLst/>
          </a:prstGeom>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true"/>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3" name="图形 12"/>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a:off x="0" y="0"/>
            <a:ext cx="1310191" cy="1000125"/>
          </a:xfrm>
          <a:prstGeom prst="rect">
            <a:avLst/>
          </a:prstGeom>
        </p:spPr>
      </p:pic>
      <p:pic>
        <p:nvPicPr>
          <p:cNvPr id="14" name="图形 13"/>
          <p:cNvPicPr>
            <a:picLocks noChangeAspect="true"/>
          </p:cNvPicPr>
          <p:nvPr userDrawn="true">
            <p:custDataLst>
              <p:tags r:id="rId12"/>
            </p:custDataLst>
          </p:nvPr>
        </p:nvPicPr>
        <p:blipFill>
          <a:blip r:embed="rId10" cstate="email">
            <a:extLst>
              <a:ext uri="{96DAC541-7B7A-43D3-8B79-37D633B846F1}">
                <asvg:svgBlip xmlns:asvg="http://schemas.microsoft.com/office/drawing/2016/SVG/main" r:embed="rId11"/>
              </a:ext>
            </a:extLst>
          </a:blip>
          <a:stretch>
            <a:fillRect/>
          </a:stretch>
        </p:blipFill>
        <p:spPr>
          <a:xfrm flipH="true">
            <a:off x="10881808" y="-1"/>
            <a:ext cx="1310191" cy="1000125"/>
          </a:xfrm>
          <a:prstGeom prst="rect">
            <a:avLst/>
          </a:prstGeom>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true">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true"/>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true"/>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10" name="图形 9"/>
          <p:cNvPicPr>
            <a:picLocks noChangeAspect="true"/>
          </p:cNvPicPr>
          <p:nvPr userDrawn="true">
            <p:custDataLst>
              <p:tags r:id="rId9"/>
            </p:custDataLst>
          </p:nvPr>
        </p:nvPicPr>
        <p:blipFill>
          <a:blip r:embed="rId10" cstate="email">
            <a:extLst>
              <a:ext uri="{96DAC541-7B7A-43D3-8B79-37D633B846F1}">
                <asvg:svgBlip xmlns:asvg="http://schemas.microsoft.com/office/drawing/2016/SVG/main" r:embed="rId11"/>
              </a:ext>
            </a:extLst>
          </a:blip>
          <a:stretch>
            <a:fillRect/>
          </a:stretch>
        </p:blipFill>
        <p:spPr>
          <a:xfrm>
            <a:off x="11210926" y="5916134"/>
            <a:ext cx="949074" cy="950431"/>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true"/>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true"/>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true"/>
          </p:cNvSpPr>
          <p:nvPr>
            <p:ph type="ftr" sz="quarter" idx="11"/>
          </p:nvPr>
        </p:nvSpPr>
        <p:spPr/>
        <p:txBody>
          <a:bodyPr/>
          <a:lstStyle/>
          <a:p>
            <a:endParaRPr lang="zh-CN" altLang="en-US"/>
          </a:p>
        </p:txBody>
      </p:sp>
      <p:sp>
        <p:nvSpPr>
          <p:cNvPr id="7" name="灯片编号占位符 6"/>
          <p:cNvSpPr>
            <a:spLocks noGrp="true"/>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true"/>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true"/>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true"/>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true"/>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12" name="图形 11"/>
          <p:cNvPicPr>
            <a:picLocks noChangeAspect="true"/>
          </p:cNvPicPr>
          <p:nvPr userDrawn="true">
            <p:custDataLst>
              <p:tags r:id="rId11"/>
            </p:custDataLst>
          </p:nvPr>
        </p:nvPicPr>
        <p:blipFill>
          <a:blip r:embed="rId12" cstate="email">
            <a:extLst>
              <a:ext uri="{96DAC541-7B7A-43D3-8B79-37D633B846F1}">
                <asvg:svgBlip xmlns:asvg="http://schemas.microsoft.com/office/drawing/2016/SVG/main" r:embed="rId13"/>
              </a:ext>
            </a:extLst>
          </a:blip>
          <a:stretch>
            <a:fillRect/>
          </a:stretch>
        </p:blipFill>
        <p:spPr>
          <a:xfrm>
            <a:off x="-1" y="1"/>
            <a:ext cx="910893" cy="695324"/>
          </a:xfrm>
          <a:prstGeom prst="rect">
            <a:avLst/>
          </a:prstGeom>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true">
            <p:custDataLst>
              <p:tags r:id="rId2"/>
            </p:custDataLst>
          </p:nvPr>
        </p:nvSpPr>
        <p:spPr>
          <a:xfrm>
            <a:off x="0" y="959224"/>
            <a:ext cx="12192000" cy="4939553"/>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true"/>
          </p:cNvSpPr>
          <p:nvPr>
            <p:ph type="title" hasCustomPrompt="true"/>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5"/>
            </p:custDataLst>
          </p:nvPr>
        </p:nvSpPr>
        <p:spPr/>
        <p:txBody>
          <a:bodyPr/>
          <a:lstStyle/>
          <a:p>
            <a:endParaRPr lang="zh-CN" altLang="en-US" dirty="0"/>
          </a:p>
        </p:txBody>
      </p:sp>
      <p:sp>
        <p:nvSpPr>
          <p:cNvPr id="5" name="灯片编号占位符 4"/>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true"/>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chOff x="0" y="0"/>
          <a:chExt cx="0" cy="0"/>
        </a:xfrm>
      </p:grpSpPr>
      <p:sp>
        <p:nvSpPr>
          <p:cNvPr id="21" name="矩形 20"/>
          <p:cNvSpPr/>
          <p:nvPr userDrawn="true">
            <p:custDataLst>
              <p:tags r:id="rId2"/>
            </p:custDataLst>
          </p:nvPr>
        </p:nvSpPr>
        <p:spPr>
          <a:xfrm>
            <a:off x="628650" y="628650"/>
            <a:ext cx="10944225" cy="5600700"/>
          </a:xfrm>
          <a:prstGeom prst="rect">
            <a:avLst/>
          </a:prstGeom>
          <a:solidFill>
            <a:schemeClr val="bg1"/>
          </a:solidFill>
          <a:ln>
            <a:noFill/>
          </a:ln>
          <a:effectLst>
            <a:outerShdw blurRad="254000" sx="102000" sy="102000" algn="ctr" rotWithShape="0">
              <a:schemeClr val="accent6">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userDrawn="true">
            <p:custDataLst>
              <p:tags r:id="rId3"/>
            </p:custDataLst>
          </p:nvPr>
        </p:nvSpPr>
        <p:spPr>
          <a:xfrm>
            <a:off x="958850" y="970844"/>
            <a:ext cx="10287000" cy="4941005"/>
          </a:xfrm>
          <a:prstGeom prst="rect">
            <a:avLst/>
          </a:prstGeom>
          <a:no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p:cNvPicPr>
            <a:picLocks noChangeAspect="true"/>
          </p:cNvPicPr>
          <p:nvPr userDrawn="true">
            <p:custDataLst>
              <p:tags r:id="rId4"/>
            </p:custDataLst>
          </p:nvPr>
        </p:nvPicPr>
        <p:blipFill>
          <a:blip r:embed="rId5" cstate="email">
            <a:extLst>
              <a:ext uri="{96DAC541-7B7A-43D3-8B79-37D633B846F1}">
                <asvg:svgBlip xmlns:asvg="http://schemas.microsoft.com/office/drawing/2016/SVG/main" r:embed="rId6"/>
              </a:ext>
            </a:extLst>
          </a:blip>
          <a:stretch>
            <a:fillRect/>
          </a:stretch>
        </p:blipFill>
        <p:spPr>
          <a:xfrm>
            <a:off x="9377587" y="4039565"/>
            <a:ext cx="2814413" cy="2818435"/>
          </a:xfrm>
          <a:prstGeom prst="rect">
            <a:avLst/>
          </a:prstGeom>
        </p:spPr>
      </p:pic>
      <p:grpSp>
        <p:nvGrpSpPr>
          <p:cNvPr id="24" name="组合 23"/>
          <p:cNvGrpSpPr/>
          <p:nvPr userDrawn="true">
            <p:custDataLst>
              <p:tags r:id="rId7"/>
            </p:custDataLst>
          </p:nvPr>
        </p:nvGrpSpPr>
        <p:grpSpPr>
          <a:xfrm>
            <a:off x="9041878" y="0"/>
            <a:ext cx="3150122" cy="2380972"/>
            <a:chOff x="9500417" y="-8162"/>
            <a:chExt cx="2701108" cy="2130968"/>
          </a:xfrm>
        </p:grpSpPr>
        <p:pic>
          <p:nvPicPr>
            <p:cNvPr id="25" name="图形 24"/>
            <p:cNvPicPr>
              <a:picLocks noChangeAspect="true"/>
            </p:cNvPicPr>
            <p:nvPr>
              <p:custDataLst>
                <p:tags r:id="rId8"/>
              </p:custDataLst>
            </p:nvPr>
          </p:nvPicPr>
          <p:blipFill>
            <a:blip r:embed="rId9" cstate="email">
              <a:extLst>
                <a:ext uri="{96DAC541-7B7A-43D3-8B79-37D633B846F1}">
                  <asvg:svgBlip xmlns:asvg="http://schemas.microsoft.com/office/drawing/2016/SVG/main" r:embed="rId10"/>
                </a:ext>
              </a:extLst>
            </a:blip>
            <a:stretch>
              <a:fillRect/>
            </a:stretch>
          </p:blipFill>
          <p:spPr>
            <a:xfrm>
              <a:off x="9500417" y="-8162"/>
              <a:ext cx="2701108" cy="2130968"/>
            </a:xfrm>
            <a:prstGeom prst="rect">
              <a:avLst/>
            </a:prstGeom>
          </p:spPr>
        </p:pic>
        <p:pic>
          <p:nvPicPr>
            <p:cNvPr id="26" name="图形 25"/>
            <p:cNvPicPr>
              <a:picLocks noChangeAspect="true"/>
            </p:cNvPicPr>
            <p:nvPr>
              <p:custDataLst>
                <p:tags r:id="rId11"/>
              </p:custDataLst>
            </p:nvPr>
          </p:nvPicPr>
          <p:blipFill>
            <a:blip r:embed="rId12" cstate="email">
              <a:extLst>
                <a:ext uri="{96DAC541-7B7A-43D3-8B79-37D633B846F1}">
                  <asvg:svgBlip xmlns:asvg="http://schemas.microsoft.com/office/drawing/2016/SVG/main" r:embed="rId13"/>
                </a:ext>
              </a:extLst>
            </a:blip>
            <a:stretch>
              <a:fillRect/>
            </a:stretch>
          </p:blipFill>
          <p:spPr>
            <a:xfrm>
              <a:off x="10344023" y="0"/>
              <a:ext cx="1773104" cy="2041204"/>
            </a:xfrm>
            <a:prstGeom prst="rect">
              <a:avLst/>
            </a:prstGeom>
          </p:spPr>
        </p:pic>
      </p:grpSp>
      <p:pic>
        <p:nvPicPr>
          <p:cNvPr id="27" name="图形 26"/>
          <p:cNvPicPr>
            <a:picLocks noChangeAspect="true"/>
          </p:cNvPicPr>
          <p:nvPr userDrawn="true">
            <p:custDataLst>
              <p:tags r:id="rId14"/>
            </p:custDataLst>
          </p:nvPr>
        </p:nvPicPr>
        <p:blipFill>
          <a:blip r:embed="rId15" cstate="email">
            <a:extLst>
              <a:ext uri="{96DAC541-7B7A-43D3-8B79-37D633B846F1}">
                <asvg:svgBlip xmlns:asvg="http://schemas.microsoft.com/office/drawing/2016/SVG/main" r:embed="rId16"/>
              </a:ext>
            </a:extLst>
          </a:blip>
          <a:stretch>
            <a:fillRect/>
          </a:stretch>
        </p:blipFill>
        <p:spPr>
          <a:xfrm>
            <a:off x="0" y="3131287"/>
            <a:ext cx="3148313" cy="3726712"/>
          </a:xfrm>
          <a:prstGeom prst="rect">
            <a:avLst/>
          </a:prstGeom>
        </p:spPr>
      </p:pic>
      <p:pic>
        <p:nvPicPr>
          <p:cNvPr id="28" name="图形 27"/>
          <p:cNvPicPr>
            <a:picLocks noChangeAspect="true"/>
          </p:cNvPicPr>
          <p:nvPr userDrawn="true">
            <p:custDataLst>
              <p:tags r:id="rId17"/>
            </p:custDataLst>
          </p:nvPr>
        </p:nvPicPr>
        <p:blipFill>
          <a:blip r:embed="rId18" cstate="email">
            <a:extLst>
              <a:ext uri="{96DAC541-7B7A-43D3-8B79-37D633B846F1}">
                <asvg:svgBlip xmlns:asvg="http://schemas.microsoft.com/office/drawing/2016/SVG/main" r:embed="rId19"/>
              </a:ext>
            </a:extLst>
          </a:blip>
          <a:stretch>
            <a:fillRect/>
          </a:stretch>
        </p:blipFill>
        <p:spPr>
          <a:xfrm>
            <a:off x="0" y="0"/>
            <a:ext cx="2946399" cy="2267449"/>
          </a:xfrm>
          <a:prstGeom prst="rect">
            <a:avLst/>
          </a:prstGeom>
        </p:spPr>
      </p:pic>
      <p:sp>
        <p:nvSpPr>
          <p:cNvPr id="2" name="标题 1"/>
          <p:cNvSpPr>
            <a:spLocks noGrp="true"/>
          </p:cNvSpPr>
          <p:nvPr>
            <p:ph type="ctrTitle" hasCustomPrompt="true"/>
            <p:custDataLst>
              <p:tags r:id="rId20"/>
            </p:custDataLst>
          </p:nvPr>
        </p:nvSpPr>
        <p:spPr>
          <a:xfrm>
            <a:off x="2600207" y="2500200"/>
            <a:ext cx="6991586" cy="1197533"/>
          </a:xfrm>
        </p:spPr>
        <p:txBody>
          <a:bodyPr lIns="90000" tIns="46800" rIns="90000" bIns="0" anchor="b" anchorCtr="false">
            <a:noAutofit/>
          </a:bodyPr>
          <a:lstStyle>
            <a:lvl1pPr algn="ctr">
              <a:defRPr sz="6500" spc="600" baseline="0">
                <a:solidFill>
                  <a:schemeClr val="tx1">
                    <a:lumMod val="75000"/>
                    <a:lumOff val="25000"/>
                  </a:schemeClr>
                </a:solidFill>
                <a:latin typeface="Arial" panose="020B0604020202020204" pitchFamily="34" charset="0"/>
              </a:defRPr>
            </a:lvl1pPr>
          </a:lstStyle>
          <a:p>
            <a:r>
              <a:rPr lang="zh-CN" altLang="en-US" dirty="0"/>
              <a:t>编辑标题</a:t>
            </a:r>
            <a:endParaRPr lang="zh-CN" altLang="en-US" dirty="0"/>
          </a:p>
        </p:txBody>
      </p:sp>
      <p:sp>
        <p:nvSpPr>
          <p:cNvPr id="3" name="副标题 2"/>
          <p:cNvSpPr>
            <a:spLocks noGrp="true"/>
          </p:cNvSpPr>
          <p:nvPr>
            <p:ph type="subTitle" idx="1" hasCustomPrompt="true"/>
            <p:custDataLst>
              <p:tags r:id="rId21"/>
            </p:custDataLst>
          </p:nvPr>
        </p:nvSpPr>
        <p:spPr>
          <a:xfrm>
            <a:off x="2600207" y="3743294"/>
            <a:ext cx="6991586" cy="422768"/>
          </a:xfrm>
        </p:spPr>
        <p:txBody>
          <a:bodyPr lIns="90000" tIns="0" rIns="90000" bIns="46800" anchor="ctr">
            <a:normAutofit/>
          </a:bodyPr>
          <a:lstStyle>
            <a:lvl1pPr marL="0" indent="0" algn="ctr" eaLnBrk="1" fontAlgn="auto" latinLnBrk="0" hangingPunct="1">
              <a:lnSpc>
                <a:spcPct val="100000"/>
              </a:lnSpc>
              <a:buNone/>
              <a:defRPr sz="16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true"/>
          </p:cNvSpPr>
          <p:nvPr>
            <p:ph type="dt" sz="half" idx="10"/>
            <p:custDataLst>
              <p:tags r:id="rId22"/>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true"/>
          </p:cNvSpPr>
          <p:nvPr>
            <p:ph type="ftr" sz="quarter" idx="11"/>
            <p:custDataLst>
              <p:tags r:id="rId23"/>
            </p:custDataLst>
          </p:nvPr>
        </p:nvSpPr>
        <p:spPr/>
        <p:txBody>
          <a:bodyPr/>
          <a:lstStyle/>
          <a:p>
            <a:endParaRPr lang="zh-CN" altLang="en-US" dirty="0"/>
          </a:p>
        </p:txBody>
      </p:sp>
      <p:sp>
        <p:nvSpPr>
          <p:cNvPr id="18" name="灯片编号占位符 17"/>
          <p:cNvSpPr>
            <a:spLocks noGrp="true"/>
          </p:cNvSpPr>
          <p:nvPr>
            <p:ph type="sldNum" sz="quarter" idx="12"/>
            <p:custDataLst>
              <p:tags r:id="rId24"/>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true"/>
          </p:cNvSpPr>
          <p:nvPr>
            <p:ph type="body" sz="quarter" idx="13" hasCustomPrompt="true"/>
            <p:custDataLst>
              <p:tags r:id="rId25"/>
            </p:custDataLst>
          </p:nvPr>
        </p:nvSpPr>
        <p:spPr>
          <a:xfrm>
            <a:off x="4917149" y="5296533"/>
            <a:ext cx="2357702" cy="464478"/>
          </a:xfrm>
        </p:spPr>
        <p:txBody>
          <a:bodyPr lIns="90000" tIns="46800" rIns="90000" bIns="46800" anchor="ctr">
            <a:normAutofit/>
          </a:bodyPr>
          <a:lstStyle>
            <a:lvl1pPr marL="0" indent="0" algn="ctr">
              <a:buNone/>
              <a:defRPr sz="180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单击此处编辑文本</a:t>
            </a:r>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true"/>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true"/>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5"/>
            </p:custDataLst>
          </p:nvPr>
        </p:nvSpPr>
        <p:spPr/>
        <p:txBody>
          <a:bodyPr/>
          <a:lstStyle/>
          <a:p>
            <a:endParaRPr lang="zh-CN" altLang="en-US"/>
          </a:p>
        </p:txBody>
      </p:sp>
      <p:sp>
        <p:nvSpPr>
          <p:cNvPr id="6" name="灯片编号占位符 5"/>
          <p:cNvSpPr>
            <a:spLocks noGrp="true"/>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true"/>
        </p:nvGrpSpPr>
        <p:grpSpPr>
          <a:xfrm>
            <a:off x="5045075" y="1220470"/>
            <a:ext cx="2127250" cy="2127250"/>
            <a:chOff x="7945" y="2001"/>
            <a:chExt cx="3350" cy="3350"/>
          </a:xfrm>
        </p:grpSpPr>
        <p:sp>
          <p:nvSpPr>
            <p:cNvPr id="9" name="椭圆 8"/>
            <p:cNvSpPr/>
            <p:nvPr userDrawn="true">
              <p:custDataLst>
                <p:tags r:id="rId2"/>
              </p:custDataLst>
            </p:nvPr>
          </p:nvSpPr>
          <p:spPr>
            <a:xfrm>
              <a:off x="7945" y="2001"/>
              <a:ext cx="3350" cy="3350"/>
            </a:xfrm>
            <a:prstGeom prst="ellipse">
              <a:avLst/>
            </a:prstGeom>
            <a:solidFill>
              <a:schemeClr val="accent1">
                <a:alpha val="75000"/>
              </a:schemeClr>
            </a:solidFill>
            <a:ln>
              <a:noFill/>
            </a:ln>
            <a:effectLst>
              <a:outerShdw blurRad="254000" sx="102000" sy="102000" algn="ctr"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true">
              <p:custDataLst>
                <p:tags r:id="rId3"/>
              </p:custDataLst>
            </p:nvPr>
          </p:nvSpPr>
          <p:spPr>
            <a:xfrm>
              <a:off x="8158" y="2215"/>
              <a:ext cx="2923" cy="2923"/>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userDrawn="true">
            <p:custDataLst>
              <p:tags r:id="rId4"/>
            </p:custDataLst>
          </p:nvPr>
        </p:nvCxnSpPr>
        <p:spPr>
          <a:xfrm>
            <a:off x="5781675" y="4966566"/>
            <a:ext cx="654050"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图形 11"/>
          <p:cNvPicPr>
            <a:picLocks noChangeAspect="true"/>
          </p:cNvPicPr>
          <p:nvPr userDrawn="true">
            <p:custDataLst>
              <p:tags r:id="rId5"/>
            </p:custDataLst>
          </p:nvPr>
        </p:nvPicPr>
        <p:blipFill>
          <a:blip r:embed="rId6" cstate="email">
            <a:extLst>
              <a:ext uri="{96DAC541-7B7A-43D3-8B79-37D633B846F1}">
                <asvg:svgBlip xmlns:asvg="http://schemas.microsoft.com/office/drawing/2016/SVG/main" r:embed="rId7"/>
              </a:ext>
            </a:extLst>
          </a:blip>
          <a:stretch>
            <a:fillRect/>
          </a:stretch>
        </p:blipFill>
        <p:spPr>
          <a:xfrm flipH="true">
            <a:off x="9043687" y="3131288"/>
            <a:ext cx="3148313" cy="3726712"/>
          </a:xfrm>
          <a:prstGeom prst="rect">
            <a:avLst/>
          </a:prstGeom>
        </p:spPr>
      </p:pic>
      <p:pic>
        <p:nvPicPr>
          <p:cNvPr id="13" name="图形 12"/>
          <p:cNvPicPr>
            <a:picLocks noChangeAspect="true"/>
          </p:cNvPicPr>
          <p:nvPr userDrawn="true">
            <p:custDataLst>
              <p:tags r:id="rId8"/>
            </p:custDataLst>
          </p:nvPr>
        </p:nvPicPr>
        <p:blipFill>
          <a:blip r:embed="rId9" cstate="email">
            <a:extLst>
              <a:ext uri="{96DAC541-7B7A-43D3-8B79-37D633B846F1}">
                <asvg:svgBlip xmlns:asvg="http://schemas.microsoft.com/office/drawing/2016/SVG/main" r:embed="rId10"/>
              </a:ext>
            </a:extLst>
          </a:blip>
          <a:stretch>
            <a:fillRect/>
          </a:stretch>
        </p:blipFill>
        <p:spPr>
          <a:xfrm>
            <a:off x="0" y="0"/>
            <a:ext cx="2946399" cy="2267449"/>
          </a:xfrm>
          <a:prstGeom prst="rect">
            <a:avLst/>
          </a:prstGeom>
        </p:spPr>
      </p:pic>
      <p:sp>
        <p:nvSpPr>
          <p:cNvPr id="4" name="日期占位符 3"/>
          <p:cNvSpPr>
            <a:spLocks noGrp="true"/>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11"/>
            <p:custDataLst>
              <p:tags r:id="rId12"/>
            </p:custDataLst>
          </p:nvPr>
        </p:nvSpPr>
        <p:spPr/>
        <p:txBody>
          <a:bodyPr/>
          <a:lstStyle/>
          <a:p>
            <a:endParaRPr lang="zh-CN" altLang="en-US"/>
          </a:p>
        </p:txBody>
      </p:sp>
      <p:sp>
        <p:nvSpPr>
          <p:cNvPr id="6" name="灯片编号占位符 5"/>
          <p:cNvSpPr>
            <a:spLocks noGrp="true"/>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
        <p:nvSpPr>
          <p:cNvPr id="2" name="标题 1"/>
          <p:cNvSpPr>
            <a:spLocks noGrp="true"/>
          </p:cNvSpPr>
          <p:nvPr>
            <p:ph type="title" hasCustomPrompt="true"/>
            <p:custDataLst>
              <p:tags r:id="rId14"/>
            </p:custDataLst>
          </p:nvPr>
        </p:nvSpPr>
        <p:spPr>
          <a:xfrm>
            <a:off x="3845081" y="3867397"/>
            <a:ext cx="4527237" cy="777411"/>
          </a:xfrm>
        </p:spPr>
        <p:txBody>
          <a:bodyPr lIns="90000" tIns="46800" rIns="90000" bIns="46800" anchor="b" anchorCtr="false">
            <a:noAutofit/>
          </a:bodyPr>
          <a:lstStyle>
            <a:lvl1pPr algn="ctr">
              <a:defRPr sz="2800" u="none" strike="noStrike" kern="1200" cap="none" spc="300" normalizeH="0" baseline="0">
                <a:solidFill>
                  <a:schemeClr val="tx1">
                    <a:lumMod val="75000"/>
                    <a:lumOff val="2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true"/>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true"/>
          </p:cNvSpPr>
          <p:nvPr>
            <p:ph sz="half" idx="2"/>
            <p:custDataLst>
              <p:tags r:id="rId4"/>
            </p:custDataLst>
          </p:nvPr>
        </p:nvSpPr>
        <p:spPr>
          <a:xfrm>
            <a:off x="6238877" y="952508"/>
            <a:ext cx="5283242" cy="5388907"/>
          </a:xfrm>
        </p:spPr>
        <p:txBody>
          <a:bodyPr>
            <a:no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true"/>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true"/>
          </p:cNvSpPr>
          <p:nvPr>
            <p:ph type="ftr" sz="quarter" idx="11"/>
            <p:custDataLst>
              <p:tags r:id="rId6"/>
            </p:custDataLst>
          </p:nvPr>
        </p:nvSpPr>
        <p:spPr/>
        <p:txBody>
          <a:bodyPr/>
          <a:lstStyle/>
          <a:p>
            <a:endParaRPr lang="zh-CN" altLang="en-US"/>
          </a:p>
        </p:txBody>
      </p:sp>
      <p:sp>
        <p:nvSpPr>
          <p:cNvPr id="7" name="灯片编号占位符 6"/>
          <p:cNvSpPr>
            <a:spLocks noGrp="true"/>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a:xfrm>
            <a:off x="669882" y="443234"/>
            <a:ext cx="10852237" cy="441964"/>
          </a:xfrm>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true"/>
          </p:cNvSpPr>
          <p:nvPr>
            <p:ph type="body" idx="1" hasCustomPrompt="true"/>
            <p:custDataLst>
              <p:tags r:id="rId3"/>
            </p:custDataLst>
          </p:nvPr>
        </p:nvSpPr>
        <p:spPr>
          <a:xfrm>
            <a:off x="669930" y="952508"/>
            <a:ext cx="5283242" cy="381003"/>
          </a:xfrm>
        </p:spPr>
        <p:txBody>
          <a:bodyPr lIns="101600" tIns="38100" rIns="76200" bIns="38100" anchor="t" anchorCtr="false">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true"/>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true"/>
          </p:cNvSpPr>
          <p:nvPr>
            <p:ph type="body" sz="quarter" idx="3" hasCustomPrompt="true"/>
            <p:custDataLst>
              <p:tags r:id="rId5"/>
            </p:custDataLst>
          </p:nvPr>
        </p:nvSpPr>
        <p:spPr>
          <a:xfrm>
            <a:off x="6235750" y="952508"/>
            <a:ext cx="5283242" cy="381003"/>
          </a:xfrm>
        </p:spPr>
        <p:txBody>
          <a:bodyPr vert="horz" lIns="101600" tIns="38100" rIns="76200" bIns="38100" rtlCol="0" anchor="t" anchorCtr="false">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true"/>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true"/>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true"/>
          </p:cNvSpPr>
          <p:nvPr>
            <p:ph type="ftr" sz="quarter" idx="11"/>
            <p:custDataLst>
              <p:tags r:id="rId8"/>
            </p:custDataLst>
          </p:nvPr>
        </p:nvSpPr>
        <p:spPr/>
        <p:txBody>
          <a:bodyPr/>
          <a:lstStyle/>
          <a:p>
            <a:endParaRPr lang="zh-CN" altLang="en-US"/>
          </a:p>
        </p:txBody>
      </p:sp>
      <p:sp>
        <p:nvSpPr>
          <p:cNvPr id="9" name="灯片编号占位符 8"/>
          <p:cNvSpPr>
            <a:spLocks noGrp="true"/>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true"/>
          </p:cNvSpPr>
          <p:nvPr>
            <p:ph type="title"/>
            <p:custDataLst>
              <p:tags r:id="rId2"/>
            </p:custDataLst>
          </p:nvPr>
        </p:nvSpPr>
        <p:spPr/>
        <p:txBody>
          <a:bodyPr vert="horz" lIns="101600" tIns="38100" rIns="76200" bIns="38100" rtlCol="0" anchor="t" anchorCtr="false">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true"/>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true"/>
          </p:cNvSpPr>
          <p:nvPr>
            <p:ph type="ftr" sz="quarter" idx="11"/>
            <p:custDataLst>
              <p:tags r:id="rId4"/>
            </p:custDataLst>
          </p:nvPr>
        </p:nvSpPr>
        <p:spPr/>
        <p:txBody>
          <a:bodyPr/>
          <a:lstStyle/>
          <a:p>
            <a:endParaRPr lang="zh-CN" altLang="en-US"/>
          </a:p>
        </p:txBody>
      </p:sp>
      <p:sp>
        <p:nvSpPr>
          <p:cNvPr id="5" name="灯片编号占位符 4"/>
          <p:cNvSpPr>
            <a:spLocks noGrp="true"/>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true"/>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true"/>
          </p:cNvSpPr>
          <p:nvPr>
            <p:ph type="ftr" sz="quarter" idx="11"/>
            <p:custDataLst>
              <p:tags r:id="rId3"/>
            </p:custDataLst>
          </p:nvPr>
        </p:nvSpPr>
        <p:spPr/>
        <p:txBody>
          <a:bodyPr/>
          <a:lstStyle/>
          <a:p>
            <a:endParaRPr lang="zh-CN" altLang="en-US"/>
          </a:p>
        </p:txBody>
      </p:sp>
      <p:sp>
        <p:nvSpPr>
          <p:cNvPr id="4" name="灯片编号占位符 3"/>
          <p:cNvSpPr>
            <a:spLocks noGrp="true"/>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true">
            <p:custDataLst>
              <p:tags r:id="rId2"/>
            </p:custDataLst>
          </p:nvPr>
        </p:nvSpPr>
        <p:spPr>
          <a:xfrm>
            <a:off x="0" y="370205"/>
            <a:ext cx="167005" cy="5772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nvGrpSpPr>
          <p:cNvPr id="12" name="组合 11"/>
          <p:cNvGrpSpPr/>
          <p:nvPr userDrawn="true"/>
        </p:nvGrpSpPr>
        <p:grpSpPr>
          <a:xfrm>
            <a:off x="9287510" y="4503420"/>
            <a:ext cx="2904490" cy="2354580"/>
            <a:chOff x="11310" y="4404"/>
            <a:chExt cx="7890" cy="6396"/>
          </a:xfrm>
        </p:grpSpPr>
        <p:sp>
          <p:nvSpPr>
            <p:cNvPr id="8" name="任意多边形: 形状 28"/>
            <p:cNvSpPr/>
            <p:nvPr userDrawn="true">
              <p:custDataLst>
                <p:tags r:id="rId3"/>
              </p:custDataLst>
            </p:nvPr>
          </p:nvSpPr>
          <p:spPr>
            <a:xfrm>
              <a:off x="11310" y="6649"/>
              <a:ext cx="7890" cy="4151"/>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9" name="任意多边形: 形状 27"/>
            <p:cNvSpPr/>
            <p:nvPr userDrawn="true">
              <p:custDataLst>
                <p:tags r:id="rId4"/>
              </p:custDataLst>
            </p:nvPr>
          </p:nvSpPr>
          <p:spPr>
            <a:xfrm>
              <a:off x="14062" y="4404"/>
              <a:ext cx="5138" cy="6396"/>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6" Type="http://schemas.openxmlformats.org/officeDocument/2006/relationships/theme" Target="../theme/theme2.xml"/><Relationship Id="rId25" Type="http://schemas.openxmlformats.org/officeDocument/2006/relationships/tags" Target="../tags/tag146.xml"/><Relationship Id="rId24" Type="http://schemas.openxmlformats.org/officeDocument/2006/relationships/tags" Target="../tags/tag145.xml"/><Relationship Id="rId23" Type="http://schemas.openxmlformats.org/officeDocument/2006/relationships/tags" Target="../tags/tag144.xml"/><Relationship Id="rId22" Type="http://schemas.openxmlformats.org/officeDocument/2006/relationships/tags" Target="../tags/tag143.xml"/><Relationship Id="rId21" Type="http://schemas.openxmlformats.org/officeDocument/2006/relationships/tags" Target="../tags/tag142.xml"/><Relationship Id="rId20" Type="http://schemas.openxmlformats.org/officeDocument/2006/relationships/tags" Target="../tags/tag141.xml"/><Relationship Id="rId2" Type="http://schemas.openxmlformats.org/officeDocument/2006/relationships/slideLayout" Target="../slideLayouts/slideLayout17.xml"/><Relationship Id="rId19" Type="http://schemas.openxmlformats.org/officeDocument/2006/relationships/slideLayout" Target="../slideLayouts/slideLayout34.xml"/><Relationship Id="rId18" Type="http://schemas.openxmlformats.org/officeDocument/2006/relationships/slideLayout" Target="../slideLayouts/slideLayout33.xml"/><Relationship Id="rId17" Type="http://schemas.openxmlformats.org/officeDocument/2006/relationships/slideLayout" Target="../slideLayouts/slideLayout32.xml"/><Relationship Id="rId16" Type="http://schemas.openxmlformats.org/officeDocument/2006/relationships/slideLayout" Target="../slideLayouts/slideLayout31.xml"/><Relationship Id="rId15" Type="http://schemas.openxmlformats.org/officeDocument/2006/relationships/slideLayout" Target="../slideLayouts/slideLayout30.xml"/><Relationship Id="rId14" Type="http://schemas.openxmlformats.org/officeDocument/2006/relationships/slideLayout" Target="../slideLayouts/slideLayout29.xml"/><Relationship Id="rId13" Type="http://schemas.openxmlformats.org/officeDocument/2006/relationships/slideLayout" Target="../slideLayouts/slideLayout28.xml"/><Relationship Id="rId12" Type="http://schemas.openxmlformats.org/officeDocument/2006/relationships/slideLayout" Target="../slideLayouts/slideLayout27.xml"/><Relationship Id="rId11" Type="http://schemas.openxmlformats.org/officeDocument/2006/relationships/slideLayout" Target="../slideLayouts/slideLayout26.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6" Type="http://schemas.openxmlformats.org/officeDocument/2006/relationships/theme" Target="../theme/theme3.xml"/><Relationship Id="rId25" Type="http://schemas.openxmlformats.org/officeDocument/2006/relationships/tags" Target="../tags/tag283.xml"/><Relationship Id="rId24" Type="http://schemas.openxmlformats.org/officeDocument/2006/relationships/tags" Target="../tags/tag282.xml"/><Relationship Id="rId23" Type="http://schemas.openxmlformats.org/officeDocument/2006/relationships/tags" Target="../tags/tag281.xml"/><Relationship Id="rId22" Type="http://schemas.openxmlformats.org/officeDocument/2006/relationships/tags" Target="../tags/tag280.xml"/><Relationship Id="rId21" Type="http://schemas.openxmlformats.org/officeDocument/2006/relationships/tags" Target="../tags/tag279.xml"/><Relationship Id="rId20" Type="http://schemas.openxmlformats.org/officeDocument/2006/relationships/tags" Target="../tags/tag278.xml"/><Relationship Id="rId2" Type="http://schemas.openxmlformats.org/officeDocument/2006/relationships/slideLayout" Target="../slideLayouts/slideLayout36.xml"/><Relationship Id="rId19" Type="http://schemas.openxmlformats.org/officeDocument/2006/relationships/slideLayout" Target="../slideLayouts/slideLayout53.xml"/><Relationship Id="rId18" Type="http://schemas.openxmlformats.org/officeDocument/2006/relationships/slideLayout" Target="../slideLayouts/slideLayout52.xml"/><Relationship Id="rId17" Type="http://schemas.openxmlformats.org/officeDocument/2006/relationships/slideLayout" Target="../slideLayouts/slideLayout51.xml"/><Relationship Id="rId16" Type="http://schemas.openxmlformats.org/officeDocument/2006/relationships/slideLayout" Target="../slideLayouts/slideLayout50.xml"/><Relationship Id="rId15" Type="http://schemas.openxmlformats.org/officeDocument/2006/relationships/slideLayout" Target="../slideLayouts/slideLayout49.xml"/><Relationship Id="rId14" Type="http://schemas.openxmlformats.org/officeDocument/2006/relationships/slideLayout" Target="../slideLayouts/slideLayout48.xml"/><Relationship Id="rId13" Type="http://schemas.openxmlformats.org/officeDocument/2006/relationships/slideLayout" Target="../slideLayouts/slideLayout47.xml"/><Relationship Id="rId12" Type="http://schemas.openxmlformats.org/officeDocument/2006/relationships/slideLayout" Target="../slideLayouts/slideLayout46.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62.xml"/><Relationship Id="rId8" Type="http://schemas.openxmlformats.org/officeDocument/2006/relationships/slideLayout" Target="../slideLayouts/slideLayout61.xml"/><Relationship Id="rId7" Type="http://schemas.openxmlformats.org/officeDocument/2006/relationships/slideLayout" Target="../slideLayouts/slideLayout60.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 Id="rId3" Type="http://schemas.openxmlformats.org/officeDocument/2006/relationships/slideLayout" Target="../slideLayouts/slideLayout56.xml"/><Relationship Id="rId26" Type="http://schemas.openxmlformats.org/officeDocument/2006/relationships/theme" Target="../theme/theme4.xml"/><Relationship Id="rId25" Type="http://schemas.openxmlformats.org/officeDocument/2006/relationships/tags" Target="../tags/tag420.xml"/><Relationship Id="rId24" Type="http://schemas.openxmlformats.org/officeDocument/2006/relationships/tags" Target="../tags/tag419.xml"/><Relationship Id="rId23" Type="http://schemas.openxmlformats.org/officeDocument/2006/relationships/tags" Target="../tags/tag418.xml"/><Relationship Id="rId22" Type="http://schemas.openxmlformats.org/officeDocument/2006/relationships/tags" Target="../tags/tag417.xml"/><Relationship Id="rId21" Type="http://schemas.openxmlformats.org/officeDocument/2006/relationships/tags" Target="../tags/tag416.xml"/><Relationship Id="rId20" Type="http://schemas.openxmlformats.org/officeDocument/2006/relationships/tags" Target="../tags/tag415.xml"/><Relationship Id="rId2" Type="http://schemas.openxmlformats.org/officeDocument/2006/relationships/slideLayout" Target="../slideLayouts/slideLayout55.xml"/><Relationship Id="rId19" Type="http://schemas.openxmlformats.org/officeDocument/2006/relationships/slideLayout" Target="../slideLayouts/slideLayout72.xml"/><Relationship Id="rId18" Type="http://schemas.openxmlformats.org/officeDocument/2006/relationships/slideLayout" Target="../slideLayouts/slideLayout71.xml"/><Relationship Id="rId17" Type="http://schemas.openxmlformats.org/officeDocument/2006/relationships/slideLayout" Target="../slideLayouts/slideLayout70.xml"/><Relationship Id="rId16" Type="http://schemas.openxmlformats.org/officeDocument/2006/relationships/slideLayout" Target="../slideLayouts/slideLayout69.xml"/><Relationship Id="rId15" Type="http://schemas.openxmlformats.org/officeDocument/2006/relationships/slideLayout" Target="../slideLayouts/slideLayout68.xml"/><Relationship Id="rId14" Type="http://schemas.openxmlformats.org/officeDocument/2006/relationships/slideLayout" Target="../slideLayouts/slideLayout67.xml"/><Relationship Id="rId13" Type="http://schemas.openxmlformats.org/officeDocument/2006/relationships/slideLayout" Target="../slideLayouts/slideLayout66.xml"/><Relationship Id="rId12" Type="http://schemas.openxmlformats.org/officeDocument/2006/relationships/slideLayout" Target="../slideLayouts/slideLayout65.xml"/><Relationship Id="rId11" Type="http://schemas.openxmlformats.org/officeDocument/2006/relationships/slideLayout" Target="../slideLayouts/slideLayout64.xml"/><Relationship Id="rId10" Type="http://schemas.openxmlformats.org/officeDocument/2006/relationships/slideLayout" Target="../slideLayouts/slideLayout63.xml"/><Relationship Id="rId1" Type="http://schemas.openxmlformats.org/officeDocument/2006/relationships/slideLayout" Target="../slideLayouts/slideLayout5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81.xml"/><Relationship Id="rId8" Type="http://schemas.openxmlformats.org/officeDocument/2006/relationships/slideLayout" Target="../slideLayouts/slideLayout80.xml"/><Relationship Id="rId7" Type="http://schemas.openxmlformats.org/officeDocument/2006/relationships/slideLayout" Target="../slideLayouts/slideLayout79.xml"/><Relationship Id="rId6" Type="http://schemas.openxmlformats.org/officeDocument/2006/relationships/slideLayout" Target="../slideLayouts/slideLayout78.xml"/><Relationship Id="rId5" Type="http://schemas.openxmlformats.org/officeDocument/2006/relationships/slideLayout" Target="../slideLayouts/slideLayout77.xml"/><Relationship Id="rId4" Type="http://schemas.openxmlformats.org/officeDocument/2006/relationships/slideLayout" Target="../slideLayouts/slideLayout76.xml"/><Relationship Id="rId3" Type="http://schemas.openxmlformats.org/officeDocument/2006/relationships/slideLayout" Target="../slideLayouts/slideLayout75.xml"/><Relationship Id="rId26" Type="http://schemas.openxmlformats.org/officeDocument/2006/relationships/theme" Target="../theme/theme5.xml"/><Relationship Id="rId25" Type="http://schemas.openxmlformats.org/officeDocument/2006/relationships/tags" Target="../tags/tag557.xml"/><Relationship Id="rId24" Type="http://schemas.openxmlformats.org/officeDocument/2006/relationships/tags" Target="../tags/tag556.xml"/><Relationship Id="rId23" Type="http://schemas.openxmlformats.org/officeDocument/2006/relationships/tags" Target="../tags/tag555.xml"/><Relationship Id="rId22" Type="http://schemas.openxmlformats.org/officeDocument/2006/relationships/tags" Target="../tags/tag554.xml"/><Relationship Id="rId21" Type="http://schemas.openxmlformats.org/officeDocument/2006/relationships/tags" Target="../tags/tag553.xml"/><Relationship Id="rId20" Type="http://schemas.openxmlformats.org/officeDocument/2006/relationships/tags" Target="../tags/tag552.xml"/><Relationship Id="rId2" Type="http://schemas.openxmlformats.org/officeDocument/2006/relationships/slideLayout" Target="../slideLayouts/slideLayout74.xml"/><Relationship Id="rId19" Type="http://schemas.openxmlformats.org/officeDocument/2006/relationships/slideLayout" Target="../slideLayouts/slideLayout91.xml"/><Relationship Id="rId18" Type="http://schemas.openxmlformats.org/officeDocument/2006/relationships/slideLayout" Target="../slideLayouts/slideLayout90.xml"/><Relationship Id="rId17" Type="http://schemas.openxmlformats.org/officeDocument/2006/relationships/slideLayout" Target="../slideLayouts/slideLayout89.xml"/><Relationship Id="rId16" Type="http://schemas.openxmlformats.org/officeDocument/2006/relationships/slideLayout" Target="../slideLayouts/slideLayout88.xml"/><Relationship Id="rId15" Type="http://schemas.openxmlformats.org/officeDocument/2006/relationships/slideLayout" Target="../slideLayouts/slideLayout87.xml"/><Relationship Id="rId14" Type="http://schemas.openxmlformats.org/officeDocument/2006/relationships/slideLayout" Target="../slideLayouts/slideLayout86.xml"/><Relationship Id="rId13" Type="http://schemas.openxmlformats.org/officeDocument/2006/relationships/slideLayout" Target="../slideLayouts/slideLayout85.xml"/><Relationship Id="rId12" Type="http://schemas.openxmlformats.org/officeDocument/2006/relationships/slideLayout" Target="../slideLayouts/slideLayout84.xml"/><Relationship Id="rId11" Type="http://schemas.openxmlformats.org/officeDocument/2006/relationships/slideLayout" Target="../slideLayouts/slideLayout83.xml"/><Relationship Id="rId10" Type="http://schemas.openxmlformats.org/officeDocument/2006/relationships/slideLayout" Target="../slideLayouts/slideLayout82.xml"/><Relationship Id="rId1" Type="http://schemas.openxmlformats.org/officeDocument/2006/relationships/slideLayout" Target="../slideLayouts/slideLayout73.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100.xml"/><Relationship Id="rId8" Type="http://schemas.openxmlformats.org/officeDocument/2006/relationships/slideLayout" Target="../slideLayouts/slideLayout99.xml"/><Relationship Id="rId7" Type="http://schemas.openxmlformats.org/officeDocument/2006/relationships/slideLayout" Target="../slideLayouts/slideLayout98.xml"/><Relationship Id="rId6" Type="http://schemas.openxmlformats.org/officeDocument/2006/relationships/slideLayout" Target="../slideLayouts/slideLayout97.xml"/><Relationship Id="rId5" Type="http://schemas.openxmlformats.org/officeDocument/2006/relationships/slideLayout" Target="../slideLayouts/slideLayout96.xml"/><Relationship Id="rId4" Type="http://schemas.openxmlformats.org/officeDocument/2006/relationships/slideLayout" Target="../slideLayouts/slideLayout95.xml"/><Relationship Id="rId3" Type="http://schemas.openxmlformats.org/officeDocument/2006/relationships/slideLayout" Target="../slideLayouts/slideLayout94.xml"/><Relationship Id="rId26" Type="http://schemas.openxmlformats.org/officeDocument/2006/relationships/theme" Target="../theme/theme6.xml"/><Relationship Id="rId25" Type="http://schemas.openxmlformats.org/officeDocument/2006/relationships/tags" Target="../tags/tag694.xml"/><Relationship Id="rId24" Type="http://schemas.openxmlformats.org/officeDocument/2006/relationships/tags" Target="../tags/tag693.xml"/><Relationship Id="rId23" Type="http://schemas.openxmlformats.org/officeDocument/2006/relationships/tags" Target="../tags/tag692.xml"/><Relationship Id="rId22" Type="http://schemas.openxmlformats.org/officeDocument/2006/relationships/tags" Target="../tags/tag691.xml"/><Relationship Id="rId21" Type="http://schemas.openxmlformats.org/officeDocument/2006/relationships/tags" Target="../tags/tag690.xml"/><Relationship Id="rId20" Type="http://schemas.openxmlformats.org/officeDocument/2006/relationships/tags" Target="../tags/tag689.xml"/><Relationship Id="rId2" Type="http://schemas.openxmlformats.org/officeDocument/2006/relationships/slideLayout" Target="../slideLayouts/slideLayout93.xml"/><Relationship Id="rId19" Type="http://schemas.openxmlformats.org/officeDocument/2006/relationships/slideLayout" Target="../slideLayouts/slideLayout110.xml"/><Relationship Id="rId18" Type="http://schemas.openxmlformats.org/officeDocument/2006/relationships/slideLayout" Target="../slideLayouts/slideLayout109.xml"/><Relationship Id="rId17" Type="http://schemas.openxmlformats.org/officeDocument/2006/relationships/slideLayout" Target="../slideLayouts/slideLayout108.xml"/><Relationship Id="rId16" Type="http://schemas.openxmlformats.org/officeDocument/2006/relationships/slideLayout" Target="../slideLayouts/slideLayout107.xml"/><Relationship Id="rId15" Type="http://schemas.openxmlformats.org/officeDocument/2006/relationships/slideLayout" Target="../slideLayouts/slideLayout106.xml"/><Relationship Id="rId14" Type="http://schemas.openxmlformats.org/officeDocument/2006/relationships/slideLayout" Target="../slideLayouts/slideLayout105.xml"/><Relationship Id="rId13" Type="http://schemas.openxmlformats.org/officeDocument/2006/relationships/slideLayout" Target="../slideLayouts/slideLayout104.xml"/><Relationship Id="rId12" Type="http://schemas.openxmlformats.org/officeDocument/2006/relationships/slideLayout" Target="../slideLayouts/slideLayout103.xml"/><Relationship Id="rId11" Type="http://schemas.openxmlformats.org/officeDocument/2006/relationships/slideLayout" Target="../slideLayouts/slideLayout102.xml"/><Relationship Id="rId10" Type="http://schemas.openxmlformats.org/officeDocument/2006/relationships/slideLayout" Target="../slideLayouts/slideLayout101.xml"/><Relationship Id="rId1" Type="http://schemas.openxmlformats.org/officeDocument/2006/relationships/slideLayout" Target="../slideLayouts/slideLayout92.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5" Type="http://schemas.openxmlformats.org/officeDocument/2006/relationships/theme" Target="../theme/theme7.xml"/><Relationship Id="rId24" Type="http://schemas.openxmlformats.org/officeDocument/2006/relationships/tags" Target="../tags/tag829.xml"/><Relationship Id="rId23" Type="http://schemas.openxmlformats.org/officeDocument/2006/relationships/tags" Target="../tags/tag828.xml"/><Relationship Id="rId22" Type="http://schemas.openxmlformats.org/officeDocument/2006/relationships/tags" Target="../tags/tag827.xml"/><Relationship Id="rId21" Type="http://schemas.openxmlformats.org/officeDocument/2006/relationships/tags" Target="../tags/tag826.xml"/><Relationship Id="rId20" Type="http://schemas.openxmlformats.org/officeDocument/2006/relationships/tags" Target="../tags/tag825.xml"/><Relationship Id="rId2" Type="http://schemas.openxmlformats.org/officeDocument/2006/relationships/slideLayout" Target="../slideLayouts/slideLayout112.xml"/><Relationship Id="rId19" Type="http://schemas.openxmlformats.org/officeDocument/2006/relationships/tags" Target="../tags/tag824.xml"/><Relationship Id="rId18" Type="http://schemas.openxmlformats.org/officeDocument/2006/relationships/slideLayout" Target="../slideLayouts/slideLayout128.xml"/><Relationship Id="rId17" Type="http://schemas.openxmlformats.org/officeDocument/2006/relationships/slideLayout" Target="../slideLayouts/slideLayout127.xml"/><Relationship Id="rId16" Type="http://schemas.openxmlformats.org/officeDocument/2006/relationships/slideLayout" Target="../slideLayouts/slideLayout126.xml"/><Relationship Id="rId15" Type="http://schemas.openxmlformats.org/officeDocument/2006/relationships/slideLayout" Target="../slideLayouts/slideLayout125.xml"/><Relationship Id="rId14" Type="http://schemas.openxmlformats.org/officeDocument/2006/relationships/slideLayout" Target="../slideLayouts/slideLayout124.xml"/><Relationship Id="rId13" Type="http://schemas.openxmlformats.org/officeDocument/2006/relationships/slideLayout" Target="../slideLayouts/slideLayout123.xml"/><Relationship Id="rId12" Type="http://schemas.openxmlformats.org/officeDocument/2006/relationships/slideLayout" Target="../slideLayouts/slideLayout122.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37.xml"/><Relationship Id="rId8" Type="http://schemas.openxmlformats.org/officeDocument/2006/relationships/slideLayout" Target="../slideLayouts/slideLayout136.xml"/><Relationship Id="rId7" Type="http://schemas.openxmlformats.org/officeDocument/2006/relationships/slideLayout" Target="../slideLayouts/slideLayout135.xml"/><Relationship Id="rId6" Type="http://schemas.openxmlformats.org/officeDocument/2006/relationships/slideLayout" Target="../slideLayouts/slideLayout134.xml"/><Relationship Id="rId5" Type="http://schemas.openxmlformats.org/officeDocument/2006/relationships/slideLayout" Target="../slideLayouts/slideLayout133.xml"/><Relationship Id="rId4" Type="http://schemas.openxmlformats.org/officeDocument/2006/relationships/slideLayout" Target="../slideLayouts/slideLayout132.xml"/><Relationship Id="rId3" Type="http://schemas.openxmlformats.org/officeDocument/2006/relationships/slideLayout" Target="../slideLayouts/slideLayout131.xml"/><Relationship Id="rId2" Type="http://schemas.openxmlformats.org/officeDocument/2006/relationships/slideLayout" Target="../slideLayouts/slideLayout130.xml"/><Relationship Id="rId15" Type="http://schemas.openxmlformats.org/officeDocument/2006/relationships/theme" Target="../theme/theme8.xml"/><Relationship Id="rId14" Type="http://schemas.openxmlformats.org/officeDocument/2006/relationships/slideLayout" Target="../slideLayouts/slideLayout142.xml"/><Relationship Id="rId13" Type="http://schemas.openxmlformats.org/officeDocument/2006/relationships/slideLayout" Target="../slideLayouts/slideLayout141.xml"/><Relationship Id="rId12" Type="http://schemas.openxmlformats.org/officeDocument/2006/relationships/slideLayout" Target="../slideLayouts/slideLayout140.xml"/><Relationship Id="rId11" Type="http://schemas.openxmlformats.org/officeDocument/2006/relationships/slideLayout" Target="../slideLayouts/slideLayout139.xml"/><Relationship Id="rId10" Type="http://schemas.openxmlformats.org/officeDocument/2006/relationships/slideLayout" Target="../slideLayouts/slideLayout138.xml"/><Relationship Id="rId1" Type="http://schemas.openxmlformats.org/officeDocument/2006/relationships/slideLayout" Target="../slideLayouts/slideLayout1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true"/>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true"/>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true"/>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true"/>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false">
            <a:noAutofit/>
          </a:bodyPr>
          <a:lstStyle/>
          <a:p>
            <a:r>
              <a:rPr lang="zh-CN" altLang="en-US" dirty="0"/>
              <a:t>单击此处编辑母版标题样式</a:t>
            </a:r>
            <a:endParaRPr lang="zh-CN" altLang="en-US" dirty="0"/>
          </a:p>
        </p:txBody>
      </p:sp>
      <p:sp>
        <p:nvSpPr>
          <p:cNvPr id="3" name="文本占位符 2"/>
          <p:cNvSpPr>
            <a:spLocks noGrp="true"/>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true"/>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true"/>
          <p:cNvSpPr/>
          <p:nvPr userDrawn="true">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 id="2147483682" r:id="rId18"/>
    <p:sldLayoutId id="2147483683" r:id="rId1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true"/>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false">
            <a:noAutofit/>
          </a:bodyPr>
          <a:lstStyle/>
          <a:p>
            <a:r>
              <a:rPr lang="zh-CN" altLang="en-US" dirty="0"/>
              <a:t>单击此处编辑母版标题样式</a:t>
            </a:r>
            <a:endParaRPr lang="zh-CN" altLang="en-US" dirty="0"/>
          </a:p>
        </p:txBody>
      </p:sp>
      <p:sp>
        <p:nvSpPr>
          <p:cNvPr id="3" name="文本占位符 2"/>
          <p:cNvSpPr>
            <a:spLocks noGrp="true"/>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true"/>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true"/>
          <p:cNvSpPr/>
          <p:nvPr userDrawn="true">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true"/>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false">
            <a:noAutofit/>
          </a:bodyPr>
          <a:lstStyle/>
          <a:p>
            <a:r>
              <a:rPr lang="zh-CN" altLang="en-US" dirty="0"/>
              <a:t>单击此处编辑母版标题样式</a:t>
            </a:r>
            <a:endParaRPr lang="zh-CN" altLang="en-US" dirty="0"/>
          </a:p>
        </p:txBody>
      </p:sp>
      <p:sp>
        <p:nvSpPr>
          <p:cNvPr id="3" name="文本占位符 2"/>
          <p:cNvSpPr>
            <a:spLocks noGrp="true"/>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true"/>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true"/>
          <p:cNvSpPr/>
          <p:nvPr userDrawn="true">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 id="2147483721" r:id="rId17"/>
    <p:sldLayoutId id="2147483722" r:id="rId18"/>
    <p:sldLayoutId id="2147483723" r:id="rId1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true"/>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false">
            <a:noAutofit/>
          </a:bodyPr>
          <a:lstStyle/>
          <a:p>
            <a:r>
              <a:rPr lang="zh-CN" altLang="en-US" dirty="0"/>
              <a:t>单击此处编辑母版标题样式</a:t>
            </a:r>
            <a:endParaRPr lang="zh-CN" altLang="en-US" dirty="0"/>
          </a:p>
        </p:txBody>
      </p:sp>
      <p:sp>
        <p:nvSpPr>
          <p:cNvPr id="3" name="文本占位符 2"/>
          <p:cNvSpPr>
            <a:spLocks noGrp="true"/>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true"/>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true"/>
          <p:cNvSpPr/>
          <p:nvPr userDrawn="true">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 id="2147483742" r:id="rId18"/>
    <p:sldLayoutId id="2147483743" r:id="rId1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true"/>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false">
            <a:noAutofit/>
          </a:bodyPr>
          <a:lstStyle/>
          <a:p>
            <a:r>
              <a:rPr lang="zh-CN" altLang="en-US" dirty="0"/>
              <a:t>单击此处编辑母版标题样式</a:t>
            </a:r>
            <a:endParaRPr lang="zh-CN" altLang="en-US" dirty="0"/>
          </a:p>
        </p:txBody>
      </p:sp>
      <p:sp>
        <p:nvSpPr>
          <p:cNvPr id="3" name="文本占位符 2"/>
          <p:cNvSpPr>
            <a:spLocks noGrp="true"/>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true"/>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true"/>
          <p:cNvSpPr/>
          <p:nvPr userDrawn="true">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 id="2147483762" r:id="rId18"/>
    <p:sldLayoutId id="2147483763" r:id="rId1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true"/>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false">
            <a:noAutofit/>
          </a:bodyPr>
          <a:lstStyle/>
          <a:p>
            <a:r>
              <a:rPr lang="zh-CN" altLang="en-US" dirty="0"/>
              <a:t>单击此处编辑母版标题样式</a:t>
            </a:r>
            <a:endParaRPr lang="zh-CN" altLang="en-US" dirty="0"/>
          </a:p>
        </p:txBody>
      </p:sp>
      <p:sp>
        <p:nvSpPr>
          <p:cNvPr id="3" name="文本占位符 2"/>
          <p:cNvSpPr>
            <a:spLocks noGrp="true"/>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true"/>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true"/>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true"/>
          <p:cNvSpPr/>
          <p:nvPr userDrawn="true">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 id="2147483778" r:id="rId14"/>
    <p:sldLayoutId id="2147483779" r:id="rId15"/>
    <p:sldLayoutId id="2147483780" r:id="rId16"/>
    <p:sldLayoutId id="2147483781" r:id="rId17"/>
    <p:sldLayoutId id="2147483782"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true"/>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true"/>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true"/>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true"/>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tags" Target="../tags/tag843.xml"/><Relationship Id="rId4" Type="http://schemas.openxmlformats.org/officeDocument/2006/relationships/tags" Target="../tags/tag842.xml"/><Relationship Id="rId3" Type="http://schemas.openxmlformats.org/officeDocument/2006/relationships/tags" Target="../tags/tag841.xml"/><Relationship Id="rId2" Type="http://schemas.openxmlformats.org/officeDocument/2006/relationships/tags" Target="../tags/tag840.xml"/><Relationship Id="rId1" Type="http://schemas.openxmlformats.org/officeDocument/2006/relationships/tags" Target="../tags/tag839.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tags" Target="../tags/tag91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914.xml"/><Relationship Id="rId2" Type="http://schemas.openxmlformats.org/officeDocument/2006/relationships/image" Target="../media/image28.png"/><Relationship Id="rId1" Type="http://schemas.openxmlformats.org/officeDocument/2006/relationships/tags" Target="../tags/tag913.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917.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tags" Target="../tags/tag916.xml"/><Relationship Id="rId1" Type="http://schemas.openxmlformats.org/officeDocument/2006/relationships/tags" Target="../tags/tag91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1.jpeg"/></Relationships>
</file>

<file path=ppt/slides/_rels/slide14.xml.rels><?xml version="1.0" encoding="UTF-8" standalone="yes"?>
<Relationships xmlns="http://schemas.openxmlformats.org/package/2006/relationships"><Relationship Id="rId9" Type="http://schemas.openxmlformats.org/officeDocument/2006/relationships/tags" Target="../tags/tag926.xml"/><Relationship Id="rId8" Type="http://schemas.openxmlformats.org/officeDocument/2006/relationships/tags" Target="../tags/tag925.xml"/><Relationship Id="rId7" Type="http://schemas.openxmlformats.org/officeDocument/2006/relationships/tags" Target="../tags/tag924.xml"/><Relationship Id="rId6" Type="http://schemas.openxmlformats.org/officeDocument/2006/relationships/tags" Target="../tags/tag923.xml"/><Relationship Id="rId5" Type="http://schemas.openxmlformats.org/officeDocument/2006/relationships/tags" Target="../tags/tag922.xml"/><Relationship Id="rId4" Type="http://schemas.openxmlformats.org/officeDocument/2006/relationships/tags" Target="../tags/tag921.xml"/><Relationship Id="rId3" Type="http://schemas.openxmlformats.org/officeDocument/2006/relationships/tags" Target="../tags/tag920.xml"/><Relationship Id="rId23" Type="http://schemas.openxmlformats.org/officeDocument/2006/relationships/slideLayout" Target="../slideLayouts/slideLayout14.xml"/><Relationship Id="rId22" Type="http://schemas.openxmlformats.org/officeDocument/2006/relationships/tags" Target="../tags/tag935.xml"/><Relationship Id="rId21" Type="http://schemas.openxmlformats.org/officeDocument/2006/relationships/image" Target="../media/image35.png"/><Relationship Id="rId20" Type="http://schemas.openxmlformats.org/officeDocument/2006/relationships/tags" Target="../tags/tag934.xml"/><Relationship Id="rId2" Type="http://schemas.openxmlformats.org/officeDocument/2006/relationships/tags" Target="../tags/tag919.xml"/><Relationship Id="rId19" Type="http://schemas.openxmlformats.org/officeDocument/2006/relationships/image" Target="../media/image34.png"/><Relationship Id="rId18" Type="http://schemas.openxmlformats.org/officeDocument/2006/relationships/tags" Target="../tags/tag933.xml"/><Relationship Id="rId17" Type="http://schemas.openxmlformats.org/officeDocument/2006/relationships/image" Target="../media/image33.png"/><Relationship Id="rId16" Type="http://schemas.openxmlformats.org/officeDocument/2006/relationships/tags" Target="../tags/tag932.xml"/><Relationship Id="rId15" Type="http://schemas.openxmlformats.org/officeDocument/2006/relationships/image" Target="../media/image32.png"/><Relationship Id="rId14" Type="http://schemas.openxmlformats.org/officeDocument/2006/relationships/tags" Target="../tags/tag931.xml"/><Relationship Id="rId13" Type="http://schemas.openxmlformats.org/officeDocument/2006/relationships/tags" Target="../tags/tag930.xml"/><Relationship Id="rId12" Type="http://schemas.openxmlformats.org/officeDocument/2006/relationships/tags" Target="../tags/tag929.xml"/><Relationship Id="rId11" Type="http://schemas.openxmlformats.org/officeDocument/2006/relationships/tags" Target="../tags/tag928.xml"/><Relationship Id="rId10" Type="http://schemas.openxmlformats.org/officeDocument/2006/relationships/tags" Target="../tags/tag927.xml"/><Relationship Id="rId1" Type="http://schemas.openxmlformats.org/officeDocument/2006/relationships/tags" Target="../tags/tag918.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4.xml"/><Relationship Id="rId2" Type="http://schemas.openxmlformats.org/officeDocument/2006/relationships/tags" Target="../tags/tag936.xml"/><Relationship Id="rId1" Type="http://schemas.openxmlformats.org/officeDocument/2006/relationships/image" Target="../media/image36.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4.xml"/><Relationship Id="rId2" Type="http://schemas.openxmlformats.org/officeDocument/2006/relationships/tags" Target="../tags/tag937.xml"/><Relationship Id="rId1" Type="http://schemas.openxmlformats.org/officeDocument/2006/relationships/image" Target="../media/image37.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939.xml"/><Relationship Id="rId2" Type="http://schemas.openxmlformats.org/officeDocument/2006/relationships/image" Target="../media/image38.png"/><Relationship Id="rId1" Type="http://schemas.openxmlformats.org/officeDocument/2006/relationships/tags" Target="../tags/tag93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40.xml"/><Relationship Id="rId1" Type="http://schemas.openxmlformats.org/officeDocument/2006/relationships/image" Target="../media/image39.jpe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941.xml"/><Relationship Id="rId4" Type="http://schemas.openxmlformats.org/officeDocument/2006/relationships/image" Target="../media/image43.png"/><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png"/></Relationships>
</file>

<file path=ppt/slides/_rels/slide2.xml.rels><?xml version="1.0" encoding="UTF-8" standalone="yes"?>
<Relationships xmlns="http://schemas.openxmlformats.org/package/2006/relationships"><Relationship Id="rId9" Type="http://schemas.openxmlformats.org/officeDocument/2006/relationships/image" Target="../media/image5.svg"/><Relationship Id="rId8" Type="http://schemas.openxmlformats.org/officeDocument/2006/relationships/image" Target="../media/image6.png"/><Relationship Id="rId7" Type="http://schemas.openxmlformats.org/officeDocument/2006/relationships/tags" Target="../tags/tag846.xml"/><Relationship Id="rId6" Type="http://schemas.openxmlformats.org/officeDocument/2006/relationships/image" Target="../media/image9.svg"/><Relationship Id="rId5" Type="http://schemas.openxmlformats.org/officeDocument/2006/relationships/image" Target="../media/image10.png"/><Relationship Id="rId4" Type="http://schemas.openxmlformats.org/officeDocument/2006/relationships/tags" Target="../tags/tag845.xml"/><Relationship Id="rId3" Type="http://schemas.openxmlformats.org/officeDocument/2006/relationships/image" Target="../media/image8.svg"/><Relationship Id="rId28" Type="http://schemas.openxmlformats.org/officeDocument/2006/relationships/slideLayout" Target="../slideLayouts/slideLayout7.xml"/><Relationship Id="rId27" Type="http://schemas.openxmlformats.org/officeDocument/2006/relationships/tags" Target="../tags/tag862.xml"/><Relationship Id="rId26" Type="http://schemas.openxmlformats.org/officeDocument/2006/relationships/tags" Target="../tags/tag861.xml"/><Relationship Id="rId25" Type="http://schemas.openxmlformats.org/officeDocument/2006/relationships/tags" Target="../tags/tag860.xml"/><Relationship Id="rId24" Type="http://schemas.openxmlformats.org/officeDocument/2006/relationships/tags" Target="../tags/tag859.xml"/><Relationship Id="rId23" Type="http://schemas.openxmlformats.org/officeDocument/2006/relationships/tags" Target="../tags/tag858.xml"/><Relationship Id="rId22" Type="http://schemas.openxmlformats.org/officeDocument/2006/relationships/tags" Target="../tags/tag857.xml"/><Relationship Id="rId21" Type="http://schemas.openxmlformats.org/officeDocument/2006/relationships/tags" Target="../tags/tag856.xml"/><Relationship Id="rId20" Type="http://schemas.openxmlformats.org/officeDocument/2006/relationships/tags" Target="../tags/tag855.xml"/><Relationship Id="rId2" Type="http://schemas.openxmlformats.org/officeDocument/2006/relationships/image" Target="../media/image9.png"/><Relationship Id="rId19" Type="http://schemas.openxmlformats.org/officeDocument/2006/relationships/tags" Target="../tags/tag854.xml"/><Relationship Id="rId18" Type="http://schemas.openxmlformats.org/officeDocument/2006/relationships/tags" Target="../tags/tag853.xml"/><Relationship Id="rId17" Type="http://schemas.openxmlformats.org/officeDocument/2006/relationships/tags" Target="../tags/tag852.xml"/><Relationship Id="rId16" Type="http://schemas.openxmlformats.org/officeDocument/2006/relationships/tags" Target="../tags/tag851.xml"/><Relationship Id="rId15" Type="http://schemas.openxmlformats.org/officeDocument/2006/relationships/tags" Target="../tags/tag850.xml"/><Relationship Id="rId14" Type="http://schemas.openxmlformats.org/officeDocument/2006/relationships/tags" Target="../tags/tag849.xml"/><Relationship Id="rId13" Type="http://schemas.openxmlformats.org/officeDocument/2006/relationships/tags" Target="../tags/tag848.xml"/><Relationship Id="rId12" Type="http://schemas.openxmlformats.org/officeDocument/2006/relationships/image" Target="../media/image10.svg"/><Relationship Id="rId11" Type="http://schemas.openxmlformats.org/officeDocument/2006/relationships/image" Target="../media/image11.png"/><Relationship Id="rId10" Type="http://schemas.openxmlformats.org/officeDocument/2006/relationships/tags" Target="../tags/tag847.xml"/><Relationship Id="rId1" Type="http://schemas.openxmlformats.org/officeDocument/2006/relationships/tags" Target="../tags/tag844.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943.xml"/><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tags" Target="../tags/tag94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946.xml"/><Relationship Id="rId2" Type="http://schemas.openxmlformats.org/officeDocument/2006/relationships/tags" Target="../tags/tag945.xml"/><Relationship Id="rId1" Type="http://schemas.openxmlformats.org/officeDocument/2006/relationships/tags" Target="../tags/tag944.xml"/></Relationships>
</file>

<file path=ppt/slides/_rels/slide22.xml.rels><?xml version="1.0" encoding="UTF-8" standalone="yes"?>
<Relationships xmlns="http://schemas.openxmlformats.org/package/2006/relationships"><Relationship Id="rId9" Type="http://schemas.openxmlformats.org/officeDocument/2006/relationships/tags" Target="../tags/tag955.xml"/><Relationship Id="rId8" Type="http://schemas.openxmlformats.org/officeDocument/2006/relationships/tags" Target="../tags/tag954.xml"/><Relationship Id="rId7" Type="http://schemas.openxmlformats.org/officeDocument/2006/relationships/tags" Target="../tags/tag953.xml"/><Relationship Id="rId6" Type="http://schemas.openxmlformats.org/officeDocument/2006/relationships/tags" Target="../tags/tag952.xml"/><Relationship Id="rId5" Type="http://schemas.openxmlformats.org/officeDocument/2006/relationships/tags" Target="../tags/tag951.xml"/><Relationship Id="rId4" Type="http://schemas.openxmlformats.org/officeDocument/2006/relationships/tags" Target="../tags/tag950.xml"/><Relationship Id="rId3" Type="http://schemas.openxmlformats.org/officeDocument/2006/relationships/tags" Target="../tags/tag949.xml"/><Relationship Id="rId29" Type="http://schemas.openxmlformats.org/officeDocument/2006/relationships/slideLayout" Target="../slideLayouts/slideLayout14.xml"/><Relationship Id="rId28" Type="http://schemas.openxmlformats.org/officeDocument/2006/relationships/tags" Target="../tags/tag974.xml"/><Relationship Id="rId27" Type="http://schemas.openxmlformats.org/officeDocument/2006/relationships/tags" Target="../tags/tag973.xml"/><Relationship Id="rId26" Type="http://schemas.openxmlformats.org/officeDocument/2006/relationships/tags" Target="../tags/tag972.xml"/><Relationship Id="rId25" Type="http://schemas.openxmlformats.org/officeDocument/2006/relationships/tags" Target="../tags/tag971.xml"/><Relationship Id="rId24" Type="http://schemas.openxmlformats.org/officeDocument/2006/relationships/tags" Target="../tags/tag970.xml"/><Relationship Id="rId23" Type="http://schemas.openxmlformats.org/officeDocument/2006/relationships/tags" Target="../tags/tag969.xml"/><Relationship Id="rId22" Type="http://schemas.openxmlformats.org/officeDocument/2006/relationships/tags" Target="../tags/tag968.xml"/><Relationship Id="rId21" Type="http://schemas.openxmlformats.org/officeDocument/2006/relationships/tags" Target="../tags/tag967.xml"/><Relationship Id="rId20" Type="http://schemas.openxmlformats.org/officeDocument/2006/relationships/tags" Target="../tags/tag966.xml"/><Relationship Id="rId2" Type="http://schemas.openxmlformats.org/officeDocument/2006/relationships/tags" Target="../tags/tag948.xml"/><Relationship Id="rId19" Type="http://schemas.openxmlformats.org/officeDocument/2006/relationships/tags" Target="../tags/tag965.xml"/><Relationship Id="rId18" Type="http://schemas.openxmlformats.org/officeDocument/2006/relationships/tags" Target="../tags/tag964.xml"/><Relationship Id="rId17" Type="http://schemas.openxmlformats.org/officeDocument/2006/relationships/tags" Target="../tags/tag963.xml"/><Relationship Id="rId16" Type="http://schemas.openxmlformats.org/officeDocument/2006/relationships/tags" Target="../tags/tag962.xml"/><Relationship Id="rId15" Type="http://schemas.openxmlformats.org/officeDocument/2006/relationships/tags" Target="../tags/tag961.xml"/><Relationship Id="rId14" Type="http://schemas.openxmlformats.org/officeDocument/2006/relationships/tags" Target="../tags/tag960.xml"/><Relationship Id="rId13" Type="http://schemas.openxmlformats.org/officeDocument/2006/relationships/tags" Target="../tags/tag959.xml"/><Relationship Id="rId12" Type="http://schemas.openxmlformats.org/officeDocument/2006/relationships/tags" Target="../tags/tag958.xml"/><Relationship Id="rId11" Type="http://schemas.openxmlformats.org/officeDocument/2006/relationships/tags" Target="../tags/tag957.xml"/><Relationship Id="rId10" Type="http://schemas.openxmlformats.org/officeDocument/2006/relationships/tags" Target="../tags/tag956.xml"/><Relationship Id="rId1" Type="http://schemas.openxmlformats.org/officeDocument/2006/relationships/tags" Target="../tags/tag947.xml"/></Relationships>
</file>

<file path=ppt/slides/_rels/slide23.xml.rels><?xml version="1.0" encoding="UTF-8" standalone="yes"?>
<Relationships xmlns="http://schemas.openxmlformats.org/package/2006/relationships"><Relationship Id="rId9" Type="http://schemas.openxmlformats.org/officeDocument/2006/relationships/tags" Target="../tags/tag983.xml"/><Relationship Id="rId8" Type="http://schemas.openxmlformats.org/officeDocument/2006/relationships/tags" Target="../tags/tag982.xml"/><Relationship Id="rId7" Type="http://schemas.openxmlformats.org/officeDocument/2006/relationships/tags" Target="../tags/tag981.xml"/><Relationship Id="rId6" Type="http://schemas.openxmlformats.org/officeDocument/2006/relationships/tags" Target="../tags/tag980.xml"/><Relationship Id="rId5" Type="http://schemas.openxmlformats.org/officeDocument/2006/relationships/tags" Target="../tags/tag979.xml"/><Relationship Id="rId4" Type="http://schemas.openxmlformats.org/officeDocument/2006/relationships/tags" Target="../tags/tag978.xml"/><Relationship Id="rId3" Type="http://schemas.openxmlformats.org/officeDocument/2006/relationships/tags" Target="../tags/tag977.xml"/><Relationship Id="rId29" Type="http://schemas.openxmlformats.org/officeDocument/2006/relationships/slideLayout" Target="../slideLayouts/slideLayout14.xml"/><Relationship Id="rId28" Type="http://schemas.openxmlformats.org/officeDocument/2006/relationships/tags" Target="../tags/tag1002.xml"/><Relationship Id="rId27" Type="http://schemas.openxmlformats.org/officeDocument/2006/relationships/tags" Target="../tags/tag1001.xml"/><Relationship Id="rId26" Type="http://schemas.openxmlformats.org/officeDocument/2006/relationships/tags" Target="../tags/tag1000.xml"/><Relationship Id="rId25" Type="http://schemas.openxmlformats.org/officeDocument/2006/relationships/tags" Target="../tags/tag999.xml"/><Relationship Id="rId24" Type="http://schemas.openxmlformats.org/officeDocument/2006/relationships/tags" Target="../tags/tag998.xml"/><Relationship Id="rId23" Type="http://schemas.openxmlformats.org/officeDocument/2006/relationships/tags" Target="../tags/tag997.xml"/><Relationship Id="rId22" Type="http://schemas.openxmlformats.org/officeDocument/2006/relationships/tags" Target="../tags/tag996.xml"/><Relationship Id="rId21" Type="http://schemas.openxmlformats.org/officeDocument/2006/relationships/tags" Target="../tags/tag995.xml"/><Relationship Id="rId20" Type="http://schemas.openxmlformats.org/officeDocument/2006/relationships/tags" Target="../tags/tag994.xml"/><Relationship Id="rId2" Type="http://schemas.openxmlformats.org/officeDocument/2006/relationships/tags" Target="../tags/tag976.xml"/><Relationship Id="rId19" Type="http://schemas.openxmlformats.org/officeDocument/2006/relationships/tags" Target="../tags/tag993.xml"/><Relationship Id="rId18" Type="http://schemas.openxmlformats.org/officeDocument/2006/relationships/tags" Target="../tags/tag992.xml"/><Relationship Id="rId17" Type="http://schemas.openxmlformats.org/officeDocument/2006/relationships/tags" Target="../tags/tag991.xml"/><Relationship Id="rId16" Type="http://schemas.openxmlformats.org/officeDocument/2006/relationships/tags" Target="../tags/tag990.xml"/><Relationship Id="rId15" Type="http://schemas.openxmlformats.org/officeDocument/2006/relationships/tags" Target="../tags/tag989.xml"/><Relationship Id="rId14" Type="http://schemas.openxmlformats.org/officeDocument/2006/relationships/tags" Target="../tags/tag988.xml"/><Relationship Id="rId13" Type="http://schemas.openxmlformats.org/officeDocument/2006/relationships/tags" Target="../tags/tag987.xml"/><Relationship Id="rId12" Type="http://schemas.openxmlformats.org/officeDocument/2006/relationships/tags" Target="../tags/tag986.xml"/><Relationship Id="rId11" Type="http://schemas.openxmlformats.org/officeDocument/2006/relationships/tags" Target="../tags/tag985.xml"/><Relationship Id="rId10" Type="http://schemas.openxmlformats.org/officeDocument/2006/relationships/tags" Target="../tags/tag984.xml"/><Relationship Id="rId1" Type="http://schemas.openxmlformats.org/officeDocument/2006/relationships/tags" Target="../tags/tag975.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003.xml"/><Relationship Id="rId2" Type="http://schemas.openxmlformats.org/officeDocument/2006/relationships/image" Target="../media/image47.jpeg"/><Relationship Id="rId1" Type="http://schemas.openxmlformats.org/officeDocument/2006/relationships/image" Target="../media/image46.jpe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006.xml"/><Relationship Id="rId3" Type="http://schemas.openxmlformats.org/officeDocument/2006/relationships/image" Target="../media/image48.png"/><Relationship Id="rId2" Type="http://schemas.openxmlformats.org/officeDocument/2006/relationships/tags" Target="../tags/tag1005.xml"/><Relationship Id="rId1" Type="http://schemas.openxmlformats.org/officeDocument/2006/relationships/tags" Target="../tags/tag100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07.xml"/><Relationship Id="rId1" Type="http://schemas.openxmlformats.org/officeDocument/2006/relationships/image" Target="../media/image49.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4.xml"/><Relationship Id="rId2" Type="http://schemas.openxmlformats.org/officeDocument/2006/relationships/tags" Target="../tags/tag1008.xml"/><Relationship Id="rId1" Type="http://schemas.openxmlformats.org/officeDocument/2006/relationships/image" Target="../media/image50.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009.xml"/><Relationship Id="rId2" Type="http://schemas.openxmlformats.org/officeDocument/2006/relationships/image" Target="../media/image52.png"/><Relationship Id="rId1" Type="http://schemas.openxmlformats.org/officeDocument/2006/relationships/image" Target="../media/image51.png"/></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013.xml"/><Relationship Id="rId4" Type="http://schemas.openxmlformats.org/officeDocument/2006/relationships/tags" Target="../tags/tag1012.xml"/><Relationship Id="rId3" Type="http://schemas.openxmlformats.org/officeDocument/2006/relationships/image" Target="../media/image53.png"/><Relationship Id="rId2" Type="http://schemas.openxmlformats.org/officeDocument/2006/relationships/tags" Target="../tags/tag1011.xml"/><Relationship Id="rId1" Type="http://schemas.openxmlformats.org/officeDocument/2006/relationships/tags" Target="../tags/tag1010.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5.xml"/><Relationship Id="rId3" Type="http://schemas.openxmlformats.org/officeDocument/2006/relationships/tags" Target="../tags/tag865.xml"/><Relationship Id="rId2" Type="http://schemas.openxmlformats.org/officeDocument/2006/relationships/tags" Target="../tags/tag864.xml"/><Relationship Id="rId1" Type="http://schemas.openxmlformats.org/officeDocument/2006/relationships/tags" Target="../tags/tag863.xml"/></Relationships>
</file>

<file path=ppt/slides/_rels/slide30.xml.rels><?xml version="1.0" encoding="UTF-8" standalone="yes"?>
<Relationships xmlns="http://schemas.openxmlformats.org/package/2006/relationships"><Relationship Id="rId9" Type="http://schemas.openxmlformats.org/officeDocument/2006/relationships/tags" Target="../tags/tag1022.xml"/><Relationship Id="rId8" Type="http://schemas.openxmlformats.org/officeDocument/2006/relationships/tags" Target="../tags/tag1021.xml"/><Relationship Id="rId7" Type="http://schemas.openxmlformats.org/officeDocument/2006/relationships/tags" Target="../tags/tag1020.xml"/><Relationship Id="rId6" Type="http://schemas.openxmlformats.org/officeDocument/2006/relationships/tags" Target="../tags/tag1019.xml"/><Relationship Id="rId5" Type="http://schemas.openxmlformats.org/officeDocument/2006/relationships/tags" Target="../tags/tag1018.xml"/><Relationship Id="rId4" Type="http://schemas.openxmlformats.org/officeDocument/2006/relationships/tags" Target="../tags/tag1017.xml"/><Relationship Id="rId3" Type="http://schemas.openxmlformats.org/officeDocument/2006/relationships/tags" Target="../tags/tag1016.xml"/><Relationship Id="rId23" Type="http://schemas.openxmlformats.org/officeDocument/2006/relationships/slideLayout" Target="../slideLayouts/slideLayout14.xml"/><Relationship Id="rId22" Type="http://schemas.openxmlformats.org/officeDocument/2006/relationships/tags" Target="../tags/tag1035.xml"/><Relationship Id="rId21" Type="http://schemas.openxmlformats.org/officeDocument/2006/relationships/tags" Target="../tags/tag1034.xml"/><Relationship Id="rId20" Type="http://schemas.openxmlformats.org/officeDocument/2006/relationships/tags" Target="../tags/tag1033.xml"/><Relationship Id="rId2" Type="http://schemas.openxmlformats.org/officeDocument/2006/relationships/tags" Target="../tags/tag1015.xml"/><Relationship Id="rId19" Type="http://schemas.openxmlformats.org/officeDocument/2006/relationships/tags" Target="../tags/tag1032.xml"/><Relationship Id="rId18" Type="http://schemas.openxmlformats.org/officeDocument/2006/relationships/tags" Target="../tags/tag1031.xml"/><Relationship Id="rId17" Type="http://schemas.openxmlformats.org/officeDocument/2006/relationships/tags" Target="../tags/tag1030.xml"/><Relationship Id="rId16" Type="http://schemas.openxmlformats.org/officeDocument/2006/relationships/tags" Target="../tags/tag1029.xml"/><Relationship Id="rId15" Type="http://schemas.openxmlformats.org/officeDocument/2006/relationships/tags" Target="../tags/tag1028.xml"/><Relationship Id="rId14" Type="http://schemas.openxmlformats.org/officeDocument/2006/relationships/tags" Target="../tags/tag1027.xml"/><Relationship Id="rId13" Type="http://schemas.openxmlformats.org/officeDocument/2006/relationships/tags" Target="../tags/tag1026.xml"/><Relationship Id="rId12" Type="http://schemas.openxmlformats.org/officeDocument/2006/relationships/tags" Target="../tags/tag1025.xml"/><Relationship Id="rId11" Type="http://schemas.openxmlformats.org/officeDocument/2006/relationships/tags" Target="../tags/tag1024.xml"/><Relationship Id="rId10" Type="http://schemas.openxmlformats.org/officeDocument/2006/relationships/tags" Target="../tags/tag1023.xml"/><Relationship Id="rId1" Type="http://schemas.openxmlformats.org/officeDocument/2006/relationships/tags" Target="../tags/tag1014.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038.xml"/><Relationship Id="rId3" Type="http://schemas.openxmlformats.org/officeDocument/2006/relationships/image" Target="../media/image54.png"/><Relationship Id="rId2" Type="http://schemas.openxmlformats.org/officeDocument/2006/relationships/tags" Target="../tags/tag1037.xml"/><Relationship Id="rId1" Type="http://schemas.openxmlformats.org/officeDocument/2006/relationships/tags" Target="../tags/tag103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039.xml"/></Relationships>
</file>

<file path=ppt/slides/_rels/slide33.xml.rels><?xml version="1.0" encoding="UTF-8" standalone="yes"?>
<Relationships xmlns="http://schemas.openxmlformats.org/package/2006/relationships"><Relationship Id="rId9" Type="http://schemas.openxmlformats.org/officeDocument/2006/relationships/tags" Target="../tags/tag1047.xml"/><Relationship Id="rId8" Type="http://schemas.openxmlformats.org/officeDocument/2006/relationships/tags" Target="../tags/tag1046.xml"/><Relationship Id="rId7" Type="http://schemas.openxmlformats.org/officeDocument/2006/relationships/tags" Target="../tags/tag1045.xml"/><Relationship Id="rId6" Type="http://schemas.openxmlformats.org/officeDocument/2006/relationships/tags" Target="../tags/tag1044.xml"/><Relationship Id="rId5" Type="http://schemas.openxmlformats.org/officeDocument/2006/relationships/image" Target="../media/image55.png"/><Relationship Id="rId4" Type="http://schemas.openxmlformats.org/officeDocument/2006/relationships/tags" Target="../tags/tag1043.xml"/><Relationship Id="rId3" Type="http://schemas.openxmlformats.org/officeDocument/2006/relationships/tags" Target="../tags/tag1042.xml"/><Relationship Id="rId27" Type="http://schemas.openxmlformats.org/officeDocument/2006/relationships/slideLayout" Target="../slideLayouts/slideLayout14.xml"/><Relationship Id="rId26" Type="http://schemas.openxmlformats.org/officeDocument/2006/relationships/tags" Target="../tags/tag1064.xml"/><Relationship Id="rId25" Type="http://schemas.openxmlformats.org/officeDocument/2006/relationships/tags" Target="../tags/tag1063.xml"/><Relationship Id="rId24" Type="http://schemas.openxmlformats.org/officeDocument/2006/relationships/tags" Target="../tags/tag1062.xml"/><Relationship Id="rId23" Type="http://schemas.openxmlformats.org/officeDocument/2006/relationships/tags" Target="../tags/tag1061.xml"/><Relationship Id="rId22" Type="http://schemas.openxmlformats.org/officeDocument/2006/relationships/tags" Target="../tags/tag1060.xml"/><Relationship Id="rId21" Type="http://schemas.openxmlformats.org/officeDocument/2006/relationships/tags" Target="../tags/tag1059.xml"/><Relationship Id="rId20" Type="http://schemas.openxmlformats.org/officeDocument/2006/relationships/tags" Target="../tags/tag1058.xml"/><Relationship Id="rId2" Type="http://schemas.openxmlformats.org/officeDocument/2006/relationships/tags" Target="../tags/tag1041.xml"/><Relationship Id="rId19" Type="http://schemas.openxmlformats.org/officeDocument/2006/relationships/tags" Target="../tags/tag1057.xml"/><Relationship Id="rId18" Type="http://schemas.openxmlformats.org/officeDocument/2006/relationships/tags" Target="../tags/tag1056.xml"/><Relationship Id="rId17" Type="http://schemas.openxmlformats.org/officeDocument/2006/relationships/tags" Target="../tags/tag1055.xml"/><Relationship Id="rId16" Type="http://schemas.openxmlformats.org/officeDocument/2006/relationships/tags" Target="../tags/tag1054.xml"/><Relationship Id="rId15" Type="http://schemas.openxmlformats.org/officeDocument/2006/relationships/tags" Target="../tags/tag1053.xml"/><Relationship Id="rId14" Type="http://schemas.openxmlformats.org/officeDocument/2006/relationships/tags" Target="../tags/tag1052.xml"/><Relationship Id="rId13" Type="http://schemas.openxmlformats.org/officeDocument/2006/relationships/tags" Target="../tags/tag1051.xml"/><Relationship Id="rId12" Type="http://schemas.openxmlformats.org/officeDocument/2006/relationships/tags" Target="../tags/tag1050.xml"/><Relationship Id="rId11" Type="http://schemas.openxmlformats.org/officeDocument/2006/relationships/tags" Target="../tags/tag1049.xml"/><Relationship Id="rId10" Type="http://schemas.openxmlformats.org/officeDocument/2006/relationships/tags" Target="../tags/tag1048.xml"/><Relationship Id="rId1" Type="http://schemas.openxmlformats.org/officeDocument/2006/relationships/tags" Target="../tags/tag1040.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65.xml"/><Relationship Id="rId1" Type="http://schemas.openxmlformats.org/officeDocument/2006/relationships/image" Target="../media/image56.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66.xml"/><Relationship Id="rId1" Type="http://schemas.openxmlformats.org/officeDocument/2006/relationships/image" Target="../media/image57.jpe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067.xml"/><Relationship Id="rId2" Type="http://schemas.openxmlformats.org/officeDocument/2006/relationships/image" Target="../media/image59.jpeg"/><Relationship Id="rId1" Type="http://schemas.openxmlformats.org/officeDocument/2006/relationships/image" Target="../media/image58.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68.xml"/><Relationship Id="rId1" Type="http://schemas.openxmlformats.org/officeDocument/2006/relationships/image" Target="../media/image60.jpe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37.xml"/><Relationship Id="rId3" Type="http://schemas.openxmlformats.org/officeDocument/2006/relationships/tags" Target="../tags/tag1071.xml"/><Relationship Id="rId2" Type="http://schemas.openxmlformats.org/officeDocument/2006/relationships/tags" Target="../tags/tag1070.xml"/><Relationship Id="rId1" Type="http://schemas.openxmlformats.org/officeDocument/2006/relationships/tags" Target="../tags/tag1069.xml"/></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tags" Target="../tags/tag107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63.jpeg"/><Relationship Id="rId3" Type="http://schemas.openxmlformats.org/officeDocument/2006/relationships/image" Target="../media/image62.jpeg"/><Relationship Id="rId2" Type="http://schemas.openxmlformats.org/officeDocument/2006/relationships/image" Target="file:///C:\Users\Administrator\AppData\Local\Temp\wps\INetCache\170b954a664c065f74b035fcf98ccfa1" TargetMode="External"/><Relationship Id="rId1" Type="http://schemas.openxmlformats.org/officeDocument/2006/relationships/image" Target="../media/image61.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866.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074.xml"/><Relationship Id="rId2" Type="http://schemas.openxmlformats.org/officeDocument/2006/relationships/image" Target="../media/image64.png"/><Relationship Id="rId1" Type="http://schemas.openxmlformats.org/officeDocument/2006/relationships/tags" Target="../tags/tag1073.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075.xml"/><Relationship Id="rId4" Type="http://schemas.openxmlformats.org/officeDocument/2006/relationships/image" Target="../media/image68.png"/><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image" Target="../media/image65.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077.xml"/><Relationship Id="rId2" Type="http://schemas.openxmlformats.org/officeDocument/2006/relationships/image" Target="../media/image69.png"/><Relationship Id="rId1" Type="http://schemas.openxmlformats.org/officeDocument/2006/relationships/tags" Target="../tags/tag1076.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079.xml"/><Relationship Id="rId1" Type="http://schemas.openxmlformats.org/officeDocument/2006/relationships/tags" Target="../tags/tag1078.xml"/></Relationships>
</file>

<file path=ppt/slides/_rels/slide44.xml.rels><?xml version="1.0" encoding="UTF-8" standalone="yes"?>
<Relationships xmlns="http://schemas.openxmlformats.org/package/2006/relationships"><Relationship Id="rId9" Type="http://schemas.openxmlformats.org/officeDocument/2006/relationships/image" Target="../media/image74.png"/><Relationship Id="rId8" Type="http://schemas.openxmlformats.org/officeDocument/2006/relationships/image" Target="../media/image15.svg"/><Relationship Id="rId7" Type="http://schemas.openxmlformats.org/officeDocument/2006/relationships/image" Target="../media/image73.png"/><Relationship Id="rId6" Type="http://schemas.openxmlformats.org/officeDocument/2006/relationships/image" Target="../media/image14.svg"/><Relationship Id="rId5" Type="http://schemas.openxmlformats.org/officeDocument/2006/relationships/image" Target="../media/image72.png"/><Relationship Id="rId4" Type="http://schemas.openxmlformats.org/officeDocument/2006/relationships/image" Target="../media/image13.svg"/><Relationship Id="rId3" Type="http://schemas.openxmlformats.org/officeDocument/2006/relationships/image" Target="../media/image71.png"/><Relationship Id="rId2" Type="http://schemas.openxmlformats.org/officeDocument/2006/relationships/image" Target="../media/image12.svg"/><Relationship Id="rId13" Type="http://schemas.openxmlformats.org/officeDocument/2006/relationships/notesSlide" Target="../notesSlides/notesSlide6.xml"/><Relationship Id="rId12" Type="http://schemas.openxmlformats.org/officeDocument/2006/relationships/slideLayout" Target="../slideLayouts/slideLayout14.xml"/><Relationship Id="rId11" Type="http://schemas.openxmlformats.org/officeDocument/2006/relationships/tags" Target="../tags/tag1080.xml"/><Relationship Id="rId10" Type="http://schemas.openxmlformats.org/officeDocument/2006/relationships/image" Target="../media/image16.svg"/><Relationship Id="rId1" Type="http://schemas.openxmlformats.org/officeDocument/2006/relationships/image" Target="../media/image70.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4.xml"/><Relationship Id="rId3" Type="http://schemas.openxmlformats.org/officeDocument/2006/relationships/tags" Target="../tags/tag1081.xml"/><Relationship Id="rId2" Type="http://schemas.openxmlformats.org/officeDocument/2006/relationships/image" Target="../media/image76.png"/><Relationship Id="rId1" Type="http://schemas.openxmlformats.org/officeDocument/2006/relationships/image" Target="../media/image75.png"/></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image" Target="file:///C:\Users\Administrator\AppData\Local\Temp\wps\INetCache\595216973a2af717b1cad207f61cfe19" TargetMode="External"/><Relationship Id="rId7" Type="http://schemas.openxmlformats.org/officeDocument/2006/relationships/image" Target="../media/image80.png"/><Relationship Id="rId6" Type="http://schemas.openxmlformats.org/officeDocument/2006/relationships/image" Target="file:///C:\Users\Administrator\AppData\Local\Temp\wps\INetCache\f685119dc552cf6f299779543643c2fb" TargetMode="External"/><Relationship Id="rId5" Type="http://schemas.openxmlformats.org/officeDocument/2006/relationships/image" Target="../media/image79.png"/><Relationship Id="rId4" Type="http://schemas.openxmlformats.org/officeDocument/2006/relationships/image" Target="file:///C:\Users\Administrator\AppData\Local\Temp\wps\INetCache\ce9e1ec77395f61354a2fa85a9374272" TargetMode="External"/><Relationship Id="rId3" Type="http://schemas.openxmlformats.org/officeDocument/2006/relationships/image" Target="../media/image78.png"/><Relationship Id="rId2" Type="http://schemas.openxmlformats.org/officeDocument/2006/relationships/image" Target="file:///C:\Users\Administrator\AppData\Local\Temp\wps\INetCache\8a693078fab790a43eb823ae0fc1a0c7" TargetMode="External"/><Relationship Id="rId1" Type="http://schemas.openxmlformats.org/officeDocument/2006/relationships/image" Target="../media/image77.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4.xml"/><Relationship Id="rId2" Type="http://schemas.openxmlformats.org/officeDocument/2006/relationships/tags" Target="../tags/tag1082.xml"/><Relationship Id="rId1" Type="http://schemas.openxmlformats.org/officeDocument/2006/relationships/image" Target="../media/image81.png"/></Relationships>
</file>

<file path=ppt/slides/_rels/slide48.xml.rels><?xml version="1.0" encoding="UTF-8" standalone="yes"?>
<Relationships xmlns="http://schemas.openxmlformats.org/package/2006/relationships"><Relationship Id="rId9" Type="http://schemas.openxmlformats.org/officeDocument/2006/relationships/image" Target="../media/image89.png"/><Relationship Id="rId8" Type="http://schemas.openxmlformats.org/officeDocument/2006/relationships/image" Target="../media/image88.png"/><Relationship Id="rId7" Type="http://schemas.openxmlformats.org/officeDocument/2006/relationships/image" Target="../media/image87.png"/><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 Id="rId3" Type="http://schemas.openxmlformats.org/officeDocument/2006/relationships/image" Target="../media/image83.png"/><Relationship Id="rId2" Type="http://schemas.openxmlformats.org/officeDocument/2006/relationships/image" Target="../media/image82.png"/><Relationship Id="rId14" Type="http://schemas.openxmlformats.org/officeDocument/2006/relationships/notesSlide" Target="../notesSlides/notesSlide9.xml"/><Relationship Id="rId13" Type="http://schemas.openxmlformats.org/officeDocument/2006/relationships/slideLayout" Target="../slideLayouts/slideLayout14.xml"/><Relationship Id="rId12" Type="http://schemas.openxmlformats.org/officeDocument/2006/relationships/tags" Target="../tags/tag1084.xml"/><Relationship Id="rId11" Type="http://schemas.openxmlformats.org/officeDocument/2006/relationships/image" Target="../media/image91.png"/><Relationship Id="rId10" Type="http://schemas.openxmlformats.org/officeDocument/2006/relationships/image" Target="../media/image90.png"/><Relationship Id="rId1" Type="http://schemas.openxmlformats.org/officeDocument/2006/relationships/tags" Target="../tags/tag1083.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4.xml"/><Relationship Id="rId2" Type="http://schemas.openxmlformats.org/officeDocument/2006/relationships/tags" Target="../tags/tag1085.xml"/><Relationship Id="rId1" Type="http://schemas.openxmlformats.org/officeDocument/2006/relationships/image" Target="../media/image92.jpeg"/></Relationships>
</file>

<file path=ppt/slides/_rels/slide5.xml.rels><?xml version="1.0" encoding="UTF-8" standalone="yes"?>
<Relationships xmlns="http://schemas.openxmlformats.org/package/2006/relationships"><Relationship Id="rId9" Type="http://schemas.openxmlformats.org/officeDocument/2006/relationships/tags" Target="../tags/tag873.xml"/><Relationship Id="rId8" Type="http://schemas.openxmlformats.org/officeDocument/2006/relationships/tags" Target="../tags/tag872.xml"/><Relationship Id="rId7" Type="http://schemas.openxmlformats.org/officeDocument/2006/relationships/tags" Target="../tags/tag871.xml"/><Relationship Id="rId6" Type="http://schemas.openxmlformats.org/officeDocument/2006/relationships/tags" Target="../tags/tag870.xml"/><Relationship Id="rId5" Type="http://schemas.openxmlformats.org/officeDocument/2006/relationships/image" Target="../media/image17.png"/><Relationship Id="rId4" Type="http://schemas.openxmlformats.org/officeDocument/2006/relationships/tags" Target="../tags/tag869.xml"/><Relationship Id="rId31" Type="http://schemas.openxmlformats.org/officeDocument/2006/relationships/slideLayout" Target="../slideLayouts/slideLayout14.xml"/><Relationship Id="rId30" Type="http://schemas.openxmlformats.org/officeDocument/2006/relationships/tags" Target="../tags/tag892.xml"/><Relationship Id="rId3" Type="http://schemas.openxmlformats.org/officeDocument/2006/relationships/image" Target="../media/image16.png"/><Relationship Id="rId29" Type="http://schemas.openxmlformats.org/officeDocument/2006/relationships/tags" Target="../tags/tag891.xml"/><Relationship Id="rId28" Type="http://schemas.openxmlformats.org/officeDocument/2006/relationships/tags" Target="../tags/tag890.xml"/><Relationship Id="rId27" Type="http://schemas.openxmlformats.org/officeDocument/2006/relationships/tags" Target="../tags/tag889.xml"/><Relationship Id="rId26" Type="http://schemas.openxmlformats.org/officeDocument/2006/relationships/tags" Target="../tags/tag888.xml"/><Relationship Id="rId25" Type="http://schemas.openxmlformats.org/officeDocument/2006/relationships/tags" Target="../tags/tag887.xml"/><Relationship Id="rId24" Type="http://schemas.openxmlformats.org/officeDocument/2006/relationships/tags" Target="../tags/tag886.xml"/><Relationship Id="rId23" Type="http://schemas.openxmlformats.org/officeDocument/2006/relationships/tags" Target="../tags/tag885.xml"/><Relationship Id="rId22" Type="http://schemas.openxmlformats.org/officeDocument/2006/relationships/tags" Target="../tags/tag884.xml"/><Relationship Id="rId21" Type="http://schemas.openxmlformats.org/officeDocument/2006/relationships/tags" Target="../tags/tag883.xml"/><Relationship Id="rId20" Type="http://schemas.openxmlformats.org/officeDocument/2006/relationships/tags" Target="../tags/tag882.xml"/><Relationship Id="rId2" Type="http://schemas.openxmlformats.org/officeDocument/2006/relationships/tags" Target="../tags/tag868.xml"/><Relationship Id="rId19" Type="http://schemas.openxmlformats.org/officeDocument/2006/relationships/image" Target="../media/image19.png"/><Relationship Id="rId18" Type="http://schemas.openxmlformats.org/officeDocument/2006/relationships/tags" Target="../tags/tag881.xml"/><Relationship Id="rId17" Type="http://schemas.openxmlformats.org/officeDocument/2006/relationships/tags" Target="../tags/tag880.xml"/><Relationship Id="rId16" Type="http://schemas.openxmlformats.org/officeDocument/2006/relationships/tags" Target="../tags/tag879.xml"/><Relationship Id="rId15" Type="http://schemas.openxmlformats.org/officeDocument/2006/relationships/tags" Target="../tags/tag878.xml"/><Relationship Id="rId14" Type="http://schemas.openxmlformats.org/officeDocument/2006/relationships/tags" Target="../tags/tag877.xml"/><Relationship Id="rId13" Type="http://schemas.openxmlformats.org/officeDocument/2006/relationships/tags" Target="../tags/tag876.xml"/><Relationship Id="rId12" Type="http://schemas.openxmlformats.org/officeDocument/2006/relationships/image" Target="../media/image18.png"/><Relationship Id="rId11" Type="http://schemas.openxmlformats.org/officeDocument/2006/relationships/tags" Target="../tags/tag875.xml"/><Relationship Id="rId10" Type="http://schemas.openxmlformats.org/officeDocument/2006/relationships/tags" Target="../tags/tag874.xml"/><Relationship Id="rId1" Type="http://schemas.openxmlformats.org/officeDocument/2006/relationships/tags" Target="../tags/tag867.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file:///C:\Users\Administrator\AppData\Local\Temp\wps\INetCache\3a6c3132daee718cc84f0d91f9ae1fec" TargetMode="External"/><Relationship Id="rId1" Type="http://schemas.openxmlformats.org/officeDocument/2006/relationships/image" Target="../media/image93.jpeg"/></Relationships>
</file>

<file path=ppt/slides/_rels/slide51.xml.rels><?xml version="1.0" encoding="UTF-8" standalone="yes"?>
<Relationships xmlns="http://schemas.openxmlformats.org/package/2006/relationships"><Relationship Id="rId9" Type="http://schemas.openxmlformats.org/officeDocument/2006/relationships/image" Target="../media/image100.emf"/><Relationship Id="rId8" Type="http://schemas.openxmlformats.org/officeDocument/2006/relationships/image" Target="../media/image99.emf"/><Relationship Id="rId7" Type="http://schemas.openxmlformats.org/officeDocument/2006/relationships/image" Target="../media/image98.emf"/><Relationship Id="rId6" Type="http://schemas.openxmlformats.org/officeDocument/2006/relationships/image" Target="../media/image97.emf"/><Relationship Id="rId5" Type="http://schemas.openxmlformats.org/officeDocument/2006/relationships/image" Target="../media/image96.emf"/><Relationship Id="rId4" Type="http://schemas.openxmlformats.org/officeDocument/2006/relationships/image" Target="../media/image95.emf"/><Relationship Id="rId3" Type="http://schemas.openxmlformats.org/officeDocument/2006/relationships/tags" Target="../tags/tag1087.xml"/><Relationship Id="rId2" Type="http://schemas.openxmlformats.org/officeDocument/2006/relationships/image" Target="../media/image94.emf"/><Relationship Id="rId12" Type="http://schemas.openxmlformats.org/officeDocument/2006/relationships/notesSlide" Target="../notesSlides/notesSlide11.xml"/><Relationship Id="rId11" Type="http://schemas.openxmlformats.org/officeDocument/2006/relationships/slideLayout" Target="../slideLayouts/slideLayout14.xml"/><Relationship Id="rId10" Type="http://schemas.openxmlformats.org/officeDocument/2006/relationships/tags" Target="../tags/tag1088.xml"/><Relationship Id="rId1" Type="http://schemas.openxmlformats.org/officeDocument/2006/relationships/tags" Target="../tags/tag1086.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4.xml"/><Relationship Id="rId3" Type="http://schemas.openxmlformats.org/officeDocument/2006/relationships/tags" Target="../tags/tag1089.xml"/><Relationship Id="rId2" Type="http://schemas.openxmlformats.org/officeDocument/2006/relationships/image" Target="../media/image102.png"/><Relationship Id="rId1" Type="http://schemas.openxmlformats.org/officeDocument/2006/relationships/image" Target="../media/image101.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4.xml"/><Relationship Id="rId2" Type="http://schemas.openxmlformats.org/officeDocument/2006/relationships/tags" Target="../tags/tag1090.xml"/><Relationship Id="rId1" Type="http://schemas.openxmlformats.org/officeDocument/2006/relationships/image" Target="../media/image103.png"/></Relationships>
</file>

<file path=ppt/slides/_rels/slide54.xml.rels><?xml version="1.0" encoding="UTF-8" standalone="yes"?>
<Relationships xmlns="http://schemas.openxmlformats.org/package/2006/relationships"><Relationship Id="rId9" Type="http://schemas.openxmlformats.org/officeDocument/2006/relationships/tags" Target="../tags/tag1092.xml"/><Relationship Id="rId8" Type="http://schemas.openxmlformats.org/officeDocument/2006/relationships/image" Target="../media/image110.png"/><Relationship Id="rId7" Type="http://schemas.openxmlformats.org/officeDocument/2006/relationships/image" Target="../media/image109.png"/><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 Id="rId3" Type="http://schemas.openxmlformats.org/officeDocument/2006/relationships/image" Target="../media/image105.png"/><Relationship Id="rId2" Type="http://schemas.openxmlformats.org/officeDocument/2006/relationships/tags" Target="../tags/tag1091.xml"/><Relationship Id="rId11" Type="http://schemas.openxmlformats.org/officeDocument/2006/relationships/notesSlide" Target="../notesSlides/notesSlide14.xml"/><Relationship Id="rId10" Type="http://schemas.openxmlformats.org/officeDocument/2006/relationships/slideLayout" Target="../slideLayouts/slideLayout14.xml"/><Relationship Id="rId1" Type="http://schemas.openxmlformats.org/officeDocument/2006/relationships/image" Target="../media/image104.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4.xml"/><Relationship Id="rId2" Type="http://schemas.openxmlformats.org/officeDocument/2006/relationships/tags" Target="../tags/tag1093.xml"/><Relationship Id="rId1" Type="http://schemas.openxmlformats.org/officeDocument/2006/relationships/image" Target="../media/image111.jpe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42.xml"/><Relationship Id="rId2" Type="http://schemas.openxmlformats.org/officeDocument/2006/relationships/tags" Target="../tags/tag1095.xml"/><Relationship Id="rId1" Type="http://schemas.openxmlformats.org/officeDocument/2006/relationships/tags" Target="../tags/tag1094.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96.xml"/><Relationship Id="rId1" Type="http://schemas.openxmlformats.org/officeDocument/2006/relationships/image" Target="../media/image112.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97.xml"/><Relationship Id="rId1" Type="http://schemas.openxmlformats.org/officeDocument/2006/relationships/image" Target="../media/image112.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98.xml"/><Relationship Id="rId1" Type="http://schemas.openxmlformats.org/officeDocument/2006/relationships/image" Target="../media/image112.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894.xml"/><Relationship Id="rId4" Type="http://schemas.openxmlformats.org/officeDocument/2006/relationships/image" Target="file:///C:\Users\Administrator\AppData\Local\Temp\wps\INetCache\626c93c842b51c356af3ac702ef36a60" TargetMode="Externa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tags" Target="../tags/tag893.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99.xml"/><Relationship Id="rId1" Type="http://schemas.openxmlformats.org/officeDocument/2006/relationships/image" Target="../media/image62.jpe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00.xml"/><Relationship Id="rId1" Type="http://schemas.openxmlformats.org/officeDocument/2006/relationships/image" Target="../media/image63.jpeg"/></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101.xml"/><Relationship Id="rId3" Type="http://schemas.openxmlformats.org/officeDocument/2006/relationships/image" Target="../media/image113.jpeg"/><Relationship Id="rId2" Type="http://schemas.openxmlformats.org/officeDocument/2006/relationships/image" Target="../media/image37.jpeg"/><Relationship Id="rId1" Type="http://schemas.openxmlformats.org/officeDocument/2006/relationships/image" Target="../media/image36.jpeg"/></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56.xml"/><Relationship Id="rId3" Type="http://schemas.openxmlformats.org/officeDocument/2006/relationships/tags" Target="../tags/tag1104.xml"/><Relationship Id="rId2" Type="http://schemas.openxmlformats.org/officeDocument/2006/relationships/tags" Target="../tags/tag1103.xml"/><Relationship Id="rId1" Type="http://schemas.openxmlformats.org/officeDocument/2006/relationships/tags" Target="../tags/tag1102.xml"/></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105.xml"/><Relationship Id="rId2" Type="http://schemas.openxmlformats.org/officeDocument/2006/relationships/image" Target="../media/image17.svg"/><Relationship Id="rId1" Type="http://schemas.openxmlformats.org/officeDocument/2006/relationships/image" Target="../media/image114.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06.xml"/><Relationship Id="rId1" Type="http://schemas.openxmlformats.org/officeDocument/2006/relationships/image" Target="../media/image56.jpeg"/></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107.xml"/><Relationship Id="rId2" Type="http://schemas.openxmlformats.org/officeDocument/2006/relationships/image" Target="../media/image116.jpeg"/><Relationship Id="rId1" Type="http://schemas.openxmlformats.org/officeDocument/2006/relationships/image" Target="../media/image115.jpe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108.xml"/><Relationship Id="rId1" Type="http://schemas.openxmlformats.org/officeDocument/2006/relationships/image" Target="../media/image112.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09.xml"/><Relationship Id="rId1" Type="http://schemas.openxmlformats.org/officeDocument/2006/relationships/image" Target="../media/image112.png"/></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110.xml"/><Relationship Id="rId2" Type="http://schemas.openxmlformats.org/officeDocument/2006/relationships/image" Target="../media/image112.png"/><Relationship Id="rId1" Type="http://schemas.openxmlformats.org/officeDocument/2006/relationships/image" Target="../media/image117.jpeg"/></Relationships>
</file>

<file path=ppt/slides/_rels/slide7.xml.rels><?xml version="1.0" encoding="UTF-8" standalone="yes"?>
<Relationships xmlns="http://schemas.openxmlformats.org/package/2006/relationships"><Relationship Id="rId9" Type="http://schemas.openxmlformats.org/officeDocument/2006/relationships/tags" Target="../tags/tag896.xml"/><Relationship Id="rId8" Type="http://schemas.openxmlformats.org/officeDocument/2006/relationships/image" Target="../media/image27.png"/><Relationship Id="rId7" Type="http://schemas.openxmlformats.org/officeDocument/2006/relationships/image" Target="../media/image26.png"/><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11.svg"/><Relationship Id="rId2" Type="http://schemas.openxmlformats.org/officeDocument/2006/relationships/image" Target="../media/image22.png"/><Relationship Id="rId10" Type="http://schemas.openxmlformats.org/officeDocument/2006/relationships/slideLayout" Target="../slideLayouts/slideLayout14.xml"/><Relationship Id="rId1" Type="http://schemas.openxmlformats.org/officeDocument/2006/relationships/tags" Target="../tags/tag895.xml"/></Relationships>
</file>

<file path=ppt/slides/_rels/slide7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111.xml"/><Relationship Id="rId4" Type="http://schemas.openxmlformats.org/officeDocument/2006/relationships/image" Target="../media/image121.png"/><Relationship Id="rId3" Type="http://schemas.openxmlformats.org/officeDocument/2006/relationships/image" Target="../media/image120.png"/><Relationship Id="rId2" Type="http://schemas.openxmlformats.org/officeDocument/2006/relationships/image" Target="../media/image119.jpeg"/><Relationship Id="rId1" Type="http://schemas.openxmlformats.org/officeDocument/2006/relationships/image" Target="../media/image118.jpeg"/></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112.xml"/><Relationship Id="rId2" Type="http://schemas.openxmlformats.org/officeDocument/2006/relationships/image" Target="../media/image123.png"/><Relationship Id="rId1" Type="http://schemas.openxmlformats.org/officeDocument/2006/relationships/image" Target="../media/image122.png"/></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94.xml"/><Relationship Id="rId3" Type="http://schemas.openxmlformats.org/officeDocument/2006/relationships/tags" Target="../tags/tag1115.xml"/><Relationship Id="rId2" Type="http://schemas.openxmlformats.org/officeDocument/2006/relationships/tags" Target="../tags/tag1114.xml"/><Relationship Id="rId1" Type="http://schemas.openxmlformats.org/officeDocument/2006/relationships/tags" Target="../tags/tag1113.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116.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17.xml"/><Relationship Id="rId1" Type="http://schemas.openxmlformats.org/officeDocument/2006/relationships/image" Target="../media/image124.jpe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18.xml"/><Relationship Id="rId1" Type="http://schemas.openxmlformats.org/officeDocument/2006/relationships/image" Target="../media/image125.jpe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19.xml"/><Relationship Id="rId1" Type="http://schemas.openxmlformats.org/officeDocument/2006/relationships/image" Target="../media/image126.jpeg"/></Relationships>
</file>

<file path=ppt/slides/_rels/slide7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120.xml"/><Relationship Id="rId2" Type="http://schemas.openxmlformats.org/officeDocument/2006/relationships/image" Target="../media/image128.jpeg"/><Relationship Id="rId1" Type="http://schemas.openxmlformats.org/officeDocument/2006/relationships/image" Target="../media/image127.jpeg"/></Relationships>
</file>

<file path=ppt/slides/_rels/slide78.xml.rels><?xml version="1.0" encoding="UTF-8" standalone="yes"?>
<Relationships xmlns="http://schemas.openxmlformats.org/package/2006/relationships"><Relationship Id="rId9" Type="http://schemas.openxmlformats.org/officeDocument/2006/relationships/image" Target="file:///C:\Users\Administrator\AppData\Local\Temp\wps\INetCache\8e885a6c5cbd85b525d8e94891482dd3" TargetMode="External"/><Relationship Id="rId8" Type="http://schemas.openxmlformats.org/officeDocument/2006/relationships/image" Target="../media/image133.jpeg"/><Relationship Id="rId7" Type="http://schemas.openxmlformats.org/officeDocument/2006/relationships/image" Target="../media/image132.png"/><Relationship Id="rId6" Type="http://schemas.openxmlformats.org/officeDocument/2006/relationships/tags" Target="../tags/tag1122.xml"/><Relationship Id="rId5" Type="http://schemas.openxmlformats.org/officeDocument/2006/relationships/image" Target="file:///C:\Users\Administrator\AppData\Local\Temp\wps\INetCache\d97db227038ddf1c6032b47baeb1e7a2" TargetMode="External"/><Relationship Id="rId4" Type="http://schemas.openxmlformats.org/officeDocument/2006/relationships/image" Target="../media/image131.jpeg"/><Relationship Id="rId3" Type="http://schemas.openxmlformats.org/officeDocument/2006/relationships/tags" Target="../tags/tag1121.xml"/><Relationship Id="rId2" Type="http://schemas.openxmlformats.org/officeDocument/2006/relationships/image" Target="../media/image130.png"/><Relationship Id="rId15" Type="http://schemas.openxmlformats.org/officeDocument/2006/relationships/notesSlide" Target="../notesSlides/notesSlide16.xml"/><Relationship Id="rId14" Type="http://schemas.openxmlformats.org/officeDocument/2006/relationships/slideLayout" Target="../slideLayouts/slideLayout14.xml"/><Relationship Id="rId13" Type="http://schemas.openxmlformats.org/officeDocument/2006/relationships/tags" Target="../tags/tag1123.xml"/><Relationship Id="rId12" Type="http://schemas.openxmlformats.org/officeDocument/2006/relationships/image" Target="../media/image135.png"/><Relationship Id="rId11" Type="http://schemas.openxmlformats.org/officeDocument/2006/relationships/image" Target="file:///C:\Users\Administrator\AppData\Local\Temp\wps\INetCache\fd8906a1ab86b731e7c267669652d2d8" TargetMode="External"/><Relationship Id="rId10" Type="http://schemas.openxmlformats.org/officeDocument/2006/relationships/image" Target="../media/image134.jpeg"/><Relationship Id="rId1" Type="http://schemas.openxmlformats.org/officeDocument/2006/relationships/image" Target="../media/image129.png"/></Relationships>
</file>

<file path=ppt/slides/_rels/slide79.xml.rels><?xml version="1.0" encoding="UTF-8" standalone="yes"?>
<Relationships xmlns="http://schemas.openxmlformats.org/package/2006/relationships"><Relationship Id="rId9" Type="http://schemas.openxmlformats.org/officeDocument/2006/relationships/tags" Target="../tags/tag1124.xml"/><Relationship Id="rId8" Type="http://schemas.openxmlformats.org/officeDocument/2006/relationships/image" Target="../media/image142.png"/><Relationship Id="rId7" Type="http://schemas.openxmlformats.org/officeDocument/2006/relationships/image" Target="../media/image141.png"/><Relationship Id="rId6" Type="http://schemas.openxmlformats.org/officeDocument/2006/relationships/image" Target="../media/image140.png"/><Relationship Id="rId5" Type="http://schemas.openxmlformats.org/officeDocument/2006/relationships/image" Target="file:///C:\Users\Administrator\AppData\Local\Temp\wps\INetCache\6896bb870c4bcccda5ded0ba46948bff" TargetMode="External"/><Relationship Id="rId4" Type="http://schemas.openxmlformats.org/officeDocument/2006/relationships/image" Target="../media/image139.jpeg"/><Relationship Id="rId3" Type="http://schemas.openxmlformats.org/officeDocument/2006/relationships/image" Target="../media/image138.jpeg"/><Relationship Id="rId2" Type="http://schemas.openxmlformats.org/officeDocument/2006/relationships/image" Target="../media/image137.png"/><Relationship Id="rId10" Type="http://schemas.openxmlformats.org/officeDocument/2006/relationships/slideLayout" Target="../slideLayouts/slideLayout14.xml"/><Relationship Id="rId1" Type="http://schemas.openxmlformats.org/officeDocument/2006/relationships/image" Target="../media/image13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4.xml"/><Relationship Id="rId1" Type="http://schemas.openxmlformats.org/officeDocument/2006/relationships/tags" Target="../tags/tag897.xml"/></Relationships>
</file>

<file path=ppt/slides/_rels/slide8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125.xml"/><Relationship Id="rId3" Type="http://schemas.openxmlformats.org/officeDocument/2006/relationships/image" Target="../media/image145.jpeg"/><Relationship Id="rId2" Type="http://schemas.openxmlformats.org/officeDocument/2006/relationships/image" Target="../media/image144.jpeg"/><Relationship Id="rId1" Type="http://schemas.openxmlformats.org/officeDocument/2006/relationships/image" Target="../media/image143.jpeg"/></Relationships>
</file>

<file path=ppt/slides/_rels/slide81.xml.rels><?xml version="1.0" encoding="UTF-8" standalone="yes"?>
<Relationships xmlns="http://schemas.openxmlformats.org/package/2006/relationships"><Relationship Id="rId9" Type="http://schemas.openxmlformats.org/officeDocument/2006/relationships/tags" Target="../tags/tag1131.xml"/><Relationship Id="rId8" Type="http://schemas.openxmlformats.org/officeDocument/2006/relationships/image" Target="../media/image147.jpeg"/><Relationship Id="rId7" Type="http://schemas.openxmlformats.org/officeDocument/2006/relationships/image" Target="file:///C:\Users\Administrator\AppData\Local\Temp\wps\INetCache\734dac1b6ae5d591250dae0204038452" TargetMode="External"/><Relationship Id="rId6" Type="http://schemas.openxmlformats.org/officeDocument/2006/relationships/image" Target="../media/image146.jpeg"/><Relationship Id="rId5" Type="http://schemas.openxmlformats.org/officeDocument/2006/relationships/tags" Target="../tags/tag1130.xml"/><Relationship Id="rId4" Type="http://schemas.openxmlformats.org/officeDocument/2006/relationships/tags" Target="../tags/tag1129.xml"/><Relationship Id="rId3" Type="http://schemas.openxmlformats.org/officeDocument/2006/relationships/tags" Target="../tags/tag1128.xml"/><Relationship Id="rId2" Type="http://schemas.openxmlformats.org/officeDocument/2006/relationships/tags" Target="../tags/tag1127.xml"/><Relationship Id="rId10" Type="http://schemas.openxmlformats.org/officeDocument/2006/relationships/slideLayout" Target="../slideLayouts/slideLayout14.xml"/><Relationship Id="rId1" Type="http://schemas.openxmlformats.org/officeDocument/2006/relationships/tags" Target="../tags/tag1126.xml"/></Relationships>
</file>

<file path=ppt/slides/_rels/slide8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134.xml"/><Relationship Id="rId3" Type="http://schemas.openxmlformats.org/officeDocument/2006/relationships/tags" Target="../tags/tag1133.xml"/><Relationship Id="rId2" Type="http://schemas.openxmlformats.org/officeDocument/2006/relationships/image" Target="../media/image148.jpeg"/><Relationship Id="rId1" Type="http://schemas.openxmlformats.org/officeDocument/2006/relationships/tags" Target="../tags/tag1132.xml"/></Relationships>
</file>

<file path=ppt/slides/_rels/slide8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137.xml"/><Relationship Id="rId3" Type="http://schemas.openxmlformats.org/officeDocument/2006/relationships/tags" Target="../tags/tag1136.xml"/><Relationship Id="rId2" Type="http://schemas.openxmlformats.org/officeDocument/2006/relationships/image" Target="../media/image149.jpeg"/><Relationship Id="rId1" Type="http://schemas.openxmlformats.org/officeDocument/2006/relationships/tags" Target="../tags/tag1135.xml"/></Relationships>
</file>

<file path=ppt/slides/_rels/slide8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140.xml"/><Relationship Id="rId3" Type="http://schemas.openxmlformats.org/officeDocument/2006/relationships/image" Target="../media/image150.jpeg"/><Relationship Id="rId2" Type="http://schemas.openxmlformats.org/officeDocument/2006/relationships/tags" Target="../tags/tag1139.xml"/><Relationship Id="rId1" Type="http://schemas.openxmlformats.org/officeDocument/2006/relationships/tags" Target="../tags/tag1138.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41.xml"/><Relationship Id="rId1" Type="http://schemas.openxmlformats.org/officeDocument/2006/relationships/image" Target="../media/image151.jpeg"/></Relationships>
</file>

<file path=ppt/slides/_rels/slide8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142.xml"/><Relationship Id="rId2" Type="http://schemas.openxmlformats.org/officeDocument/2006/relationships/image" Target="../media/image153.png"/><Relationship Id="rId1" Type="http://schemas.openxmlformats.org/officeDocument/2006/relationships/image" Target="../media/image152.png"/></Relationships>
</file>

<file path=ppt/slides/_rels/slide8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4.xml"/><Relationship Id="rId4" Type="http://schemas.openxmlformats.org/officeDocument/2006/relationships/tags" Target="../tags/tag1143.xml"/><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image" Target="../media/image154.png"/></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121.xml"/><Relationship Id="rId2" Type="http://schemas.openxmlformats.org/officeDocument/2006/relationships/tags" Target="../tags/tag1145.xml"/><Relationship Id="rId1" Type="http://schemas.openxmlformats.org/officeDocument/2006/relationships/tags" Target="../tags/tag1144.xml"/></Relationships>
</file>

<file path=ppt/slides/_rels/slide9.xml.rels><?xml version="1.0" encoding="UTF-8" standalone="yes"?>
<Relationships xmlns="http://schemas.openxmlformats.org/package/2006/relationships"><Relationship Id="rId9" Type="http://schemas.openxmlformats.org/officeDocument/2006/relationships/tags" Target="../tags/tag906.xml"/><Relationship Id="rId8" Type="http://schemas.openxmlformats.org/officeDocument/2006/relationships/tags" Target="../tags/tag905.xml"/><Relationship Id="rId7" Type="http://schemas.openxmlformats.org/officeDocument/2006/relationships/tags" Target="../tags/tag904.xml"/><Relationship Id="rId6" Type="http://schemas.openxmlformats.org/officeDocument/2006/relationships/tags" Target="../tags/tag903.xml"/><Relationship Id="rId5" Type="http://schemas.openxmlformats.org/officeDocument/2006/relationships/tags" Target="../tags/tag902.xml"/><Relationship Id="rId4" Type="http://schemas.openxmlformats.org/officeDocument/2006/relationships/tags" Target="../tags/tag901.xml"/><Relationship Id="rId3" Type="http://schemas.openxmlformats.org/officeDocument/2006/relationships/tags" Target="../tags/tag900.xml"/><Relationship Id="rId2" Type="http://schemas.openxmlformats.org/officeDocument/2006/relationships/tags" Target="../tags/tag899.xml"/><Relationship Id="rId15" Type="http://schemas.openxmlformats.org/officeDocument/2006/relationships/slideLayout" Target="../slideLayouts/slideLayout14.xml"/><Relationship Id="rId14" Type="http://schemas.openxmlformats.org/officeDocument/2006/relationships/tags" Target="../tags/tag911.xml"/><Relationship Id="rId13" Type="http://schemas.openxmlformats.org/officeDocument/2006/relationships/tags" Target="../tags/tag910.xml"/><Relationship Id="rId12" Type="http://schemas.openxmlformats.org/officeDocument/2006/relationships/tags" Target="../tags/tag909.xml"/><Relationship Id="rId11" Type="http://schemas.openxmlformats.org/officeDocument/2006/relationships/tags" Target="../tags/tag908.xml"/><Relationship Id="rId10" Type="http://schemas.openxmlformats.org/officeDocument/2006/relationships/tags" Target="../tags/tag907.xml"/><Relationship Id="rId1" Type="http://schemas.openxmlformats.org/officeDocument/2006/relationships/tags" Target="../tags/tag8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28"/>
          <p:cNvSpPr>
            <a:spLocks noGrp="true"/>
          </p:cNvSpPr>
          <p:nvPr>
            <p:ph type="ctrTitle"/>
            <p:custDataLst>
              <p:tags r:id="rId1"/>
            </p:custDataLst>
          </p:nvPr>
        </p:nvSpPr>
        <p:spPr>
          <a:xfrm>
            <a:off x="2268855" y="1582420"/>
            <a:ext cx="7654290" cy="1605915"/>
          </a:xfrm>
        </p:spPr>
        <p:txBody>
          <a:bodyPr>
            <a:scene3d>
              <a:camera prst="orthographicFront"/>
              <a:lightRig rig="soft" dir="t">
                <a:rot lat="0" lon="0" rev="15600000"/>
              </a:lightRig>
            </a:scene3d>
            <a:sp3d extrusionH="57150" prstMaterial="softEdge">
              <a:bevelT w="25400" h="38100"/>
            </a:sp3d>
          </a:bodyPr>
          <a:lstStyle/>
          <a:p>
            <a:pPr>
              <a:lnSpc>
                <a:spcPct val="200000"/>
              </a:lnSpc>
            </a:pPr>
            <a:r>
              <a:rPr lang="zh-CN" altLang="en-US" sz="3200" dirty="0">
                <a:solidFill>
                  <a:schemeClr val="accent4"/>
                </a:solidFill>
                <a:effectLst>
                  <a:outerShdw blurRad="38100" dist="38100" dir="2700000" algn="tl">
                    <a:srgbClr val="000000">
                      <a:alpha val="43137"/>
                    </a:srgbClr>
                  </a:outerShdw>
                </a:effectLst>
                <a:latin typeface="微软雅黑" panose="020B0503020204020204" charset="-122"/>
              </a:rPr>
              <a:t>如何做好垃圾分类蒲公英校园建设？</a:t>
            </a:r>
            <a:br>
              <a:rPr lang="zh-CN" altLang="en-US" sz="3200" dirty="0">
                <a:solidFill>
                  <a:schemeClr val="accent4"/>
                </a:solidFill>
                <a:effectLst>
                  <a:outerShdw blurRad="38100" dist="38100" dir="2700000" algn="tl">
                    <a:srgbClr val="000000">
                      <a:alpha val="43137"/>
                    </a:srgbClr>
                  </a:outerShdw>
                </a:effectLst>
                <a:latin typeface="微软雅黑" panose="020B0503020204020204" charset="-122"/>
              </a:rPr>
            </a:br>
            <a:r>
              <a:rPr lang="zh-CN" altLang="en-US" sz="3200" dirty="0">
                <a:solidFill>
                  <a:schemeClr val="accent4"/>
                </a:solidFill>
                <a:effectLst>
                  <a:outerShdw blurRad="38100" dist="38100" dir="2700000" algn="tl">
                    <a:srgbClr val="000000">
                      <a:alpha val="43137"/>
                    </a:srgbClr>
                  </a:outerShdw>
                </a:effectLst>
                <a:latin typeface="微软雅黑" panose="020B0503020204020204" charset="-122"/>
              </a:rPr>
              <a:t>能力建设及基础知识的掌握</a:t>
            </a:r>
            <a:endParaRPr lang="zh-CN" altLang="en-US" sz="3200" dirty="0">
              <a:solidFill>
                <a:schemeClr val="accent4"/>
              </a:solidFill>
              <a:effectLst>
                <a:outerShdw blurRad="38100" dist="38100" dir="2700000" algn="tl">
                  <a:srgbClr val="000000">
                    <a:alpha val="43137"/>
                  </a:srgbClr>
                </a:outerShdw>
              </a:effectLst>
              <a:latin typeface="微软雅黑" panose="020B0503020204020204" charset="-122"/>
            </a:endParaRPr>
          </a:p>
        </p:txBody>
      </p:sp>
      <p:sp>
        <p:nvSpPr>
          <p:cNvPr id="31" name="副标题 30"/>
          <p:cNvSpPr>
            <a:spLocks noGrp="true"/>
          </p:cNvSpPr>
          <p:nvPr>
            <p:ph type="subTitle" idx="1"/>
            <p:custDataLst>
              <p:tags r:id="rId2"/>
            </p:custDataLst>
          </p:nvPr>
        </p:nvSpPr>
        <p:spPr>
          <a:xfrm>
            <a:off x="3573780" y="3571240"/>
            <a:ext cx="5044440" cy="1125220"/>
          </a:xfrm>
        </p:spPr>
        <p:txBody>
          <a:bodyPr>
            <a:normAutofit/>
          </a:bodyPr>
          <a:lstStyle/>
          <a:p>
            <a:pPr marL="285750" indent="-285750" algn="dist">
              <a:lnSpc>
                <a:spcPct val="150000"/>
              </a:lnSpc>
              <a:buFont typeface="Wingdings" panose="05000000000000000000" charset="0"/>
              <a:buChar char="l"/>
            </a:pPr>
            <a:r>
              <a:rPr lang="zh-CN" altLang="en-US" dirty="0">
                <a:solidFill>
                  <a:schemeClr val="tx1">
                    <a:lumMod val="75000"/>
                    <a:lumOff val="25000"/>
                  </a:schemeClr>
                </a:solidFill>
                <a:latin typeface="微软雅黑" panose="020B0503020204020204" charset="-122"/>
              </a:rPr>
              <a:t>德阳市推进生活垃圾分类工作领导小组办公室</a:t>
            </a:r>
            <a:endParaRPr lang="zh-CN" altLang="en-US" dirty="0">
              <a:solidFill>
                <a:schemeClr val="tx1">
                  <a:lumMod val="75000"/>
                  <a:lumOff val="25000"/>
                </a:schemeClr>
              </a:solidFill>
              <a:latin typeface="微软雅黑" panose="020B0503020204020204" charset="-122"/>
            </a:endParaRPr>
          </a:p>
          <a:p>
            <a:pPr marL="285750" indent="-285750" algn="dist">
              <a:lnSpc>
                <a:spcPct val="150000"/>
              </a:lnSpc>
              <a:buFont typeface="Wingdings" panose="05000000000000000000" charset="0"/>
              <a:buChar char="l"/>
            </a:pPr>
            <a:r>
              <a:rPr lang="zh-CN" altLang="en-US" dirty="0">
                <a:solidFill>
                  <a:schemeClr val="tx1">
                    <a:lumMod val="75000"/>
                    <a:lumOff val="25000"/>
                  </a:schemeClr>
                </a:solidFill>
                <a:latin typeface="微软雅黑" panose="020B0503020204020204" charset="-122"/>
              </a:rPr>
              <a:t>德阳市教育局</a:t>
            </a:r>
            <a:endParaRPr lang="en-US" altLang="zh-CN" dirty="0">
              <a:solidFill>
                <a:schemeClr val="tx1">
                  <a:lumMod val="75000"/>
                  <a:lumOff val="25000"/>
                </a:schemeClr>
              </a:solidFill>
              <a:latin typeface="微软雅黑" panose="020B0503020204020204" charset="-122"/>
            </a:endParaRPr>
          </a:p>
          <a:p>
            <a:pPr marL="285750" indent="-285750" algn="dist">
              <a:lnSpc>
                <a:spcPct val="150000"/>
              </a:lnSpc>
              <a:buFont typeface="Wingdings" panose="05000000000000000000" charset="0"/>
              <a:buChar char="l"/>
            </a:pPr>
            <a:endParaRPr lang="zh-CN" altLang="en-US" dirty="0">
              <a:solidFill>
                <a:schemeClr val="tx1">
                  <a:lumMod val="75000"/>
                  <a:lumOff val="25000"/>
                </a:schemeClr>
              </a:solidFill>
              <a:latin typeface="微软雅黑" panose="020B0503020204020204" charset="-122"/>
            </a:endParaRPr>
          </a:p>
        </p:txBody>
      </p:sp>
      <p:sp>
        <p:nvSpPr>
          <p:cNvPr id="35" name="文本占位符 34"/>
          <p:cNvSpPr>
            <a:spLocks noGrp="true"/>
          </p:cNvSpPr>
          <p:nvPr>
            <p:ph type="body" sz="quarter" idx="13"/>
            <p:custDataLst>
              <p:tags r:id="rId3"/>
            </p:custDataLst>
          </p:nvPr>
        </p:nvSpPr>
        <p:spPr>
          <a:xfrm>
            <a:off x="3573780" y="5080000"/>
            <a:ext cx="2357755" cy="407670"/>
          </a:xfrm>
        </p:spPr>
        <p:txBody>
          <a:bodyPr>
            <a:noAutofit/>
          </a:bodyPr>
          <a:lstStyle/>
          <a:p>
            <a:pPr marL="0" indent="0" algn="l">
              <a:lnSpc>
                <a:spcPct val="100000"/>
              </a:lnSpc>
              <a:buNone/>
            </a:pPr>
            <a:r>
              <a:rPr lang="zh-CN" altLang="en-US" sz="1600" dirty="0">
                <a:solidFill>
                  <a:schemeClr val="tx1">
                    <a:lumMod val="75000"/>
                    <a:lumOff val="25000"/>
                  </a:schemeClr>
                </a:solidFill>
                <a:latin typeface="微软雅黑" panose="020B0503020204020204" charset="-122"/>
                <a:cs typeface="微软雅黑" panose="020B0503020204020204" charset="-122"/>
              </a:rPr>
              <a:t>主讲人：赵相凯</a:t>
            </a:r>
            <a:endParaRPr lang="zh-CN" altLang="en-US" sz="1600" dirty="0">
              <a:solidFill>
                <a:schemeClr val="tx1">
                  <a:lumMod val="75000"/>
                  <a:lumOff val="25000"/>
                </a:schemeClr>
              </a:solidFill>
              <a:latin typeface="微软雅黑" panose="020B0503020204020204" charset="-122"/>
              <a:cs typeface="微软雅黑" panose="020B0503020204020204" charset="-122"/>
            </a:endParaRPr>
          </a:p>
        </p:txBody>
      </p:sp>
      <p:sp>
        <p:nvSpPr>
          <p:cNvPr id="2" name="文本占位符 34"/>
          <p:cNvSpPr>
            <a:spLocks noGrp="true"/>
          </p:cNvSpPr>
          <p:nvPr>
            <p:custDataLst>
              <p:tags r:id="rId4"/>
            </p:custDataLst>
          </p:nvPr>
        </p:nvSpPr>
        <p:spPr>
          <a:xfrm>
            <a:off x="5796915" y="5080635"/>
            <a:ext cx="2821305" cy="406400"/>
          </a:xfrm>
          <a:prstGeom prst="rect">
            <a:avLst/>
          </a:prstGeom>
        </p:spPr>
        <p:txBody>
          <a:bodyPr vert="horz" lIns="90000" tIns="46800" rIns="90000" bIns="46800" rtlCol="0" anchor="ctr"/>
          <a:lstStyle>
            <a:lvl1pPr marL="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9144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3716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8288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pPr>
            <a:r>
              <a:rPr lang="zh-CN" altLang="en-US" sz="1600" dirty="0">
                <a:solidFill>
                  <a:schemeClr val="tx1">
                    <a:lumMod val="75000"/>
                    <a:lumOff val="25000"/>
                  </a:schemeClr>
                </a:solidFill>
                <a:latin typeface="微软雅黑" panose="020B0503020204020204" charset="-122"/>
                <a:cs typeface="微软雅黑" panose="020B0503020204020204" charset="-122"/>
              </a:rPr>
              <a:t>时间：</a:t>
            </a:r>
            <a:fld id="{BB962C8B-B14F-4D97-AF65-F5344CB8AC3E}" type="datetime2">
              <a:rPr lang="zh-CN" altLang="zh-CN" sz="1600" dirty="0">
                <a:solidFill>
                  <a:schemeClr val="tx1">
                    <a:lumMod val="75000"/>
                    <a:lumOff val="25000"/>
                  </a:schemeClr>
                </a:solidFill>
                <a:latin typeface="微软雅黑" panose="020B0503020204020204" charset="-122"/>
                <a:cs typeface="微软雅黑" panose="020B0503020204020204" charset="-122"/>
              </a:rPr>
            </a:fld>
            <a:endParaRPr lang="zh-CN" altLang="zh-CN" sz="1600" dirty="0">
              <a:solidFill>
                <a:schemeClr val="tx1">
                  <a:lumMod val="75000"/>
                  <a:lumOff val="25000"/>
                </a:schemeClr>
              </a:solidFill>
              <a:latin typeface="微软雅黑" panose="020B0503020204020204" charset="-122"/>
              <a:cs typeface="微软雅黑" panose="020B0503020204020204" charset="-122"/>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483262" y="379630"/>
            <a:ext cx="2826882"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生活中垃圾减量途径</a:t>
            </a:r>
            <a:endParaRPr lang="zh-CN" altLang="en-US" b="1" dirty="0">
              <a:solidFill>
                <a:schemeClr val="tx1">
                  <a:lumMod val="75000"/>
                  <a:lumOff val="25000"/>
                </a:schemeClr>
              </a:solidFill>
              <a:latin typeface="Arial" panose="020B0604020202020204"/>
              <a:ea typeface="微软雅黑" panose="020B0503020204020204" charset="-122"/>
            </a:endParaRPr>
          </a:p>
        </p:txBody>
      </p:sp>
      <p:grpSp>
        <p:nvGrpSpPr>
          <p:cNvPr id="3" name="组合 2"/>
          <p:cNvGrpSpPr/>
          <p:nvPr/>
        </p:nvGrpSpPr>
        <p:grpSpPr>
          <a:xfrm>
            <a:off x="525780" y="1833245"/>
            <a:ext cx="11140440" cy="3726180"/>
            <a:chOff x="903" y="2887"/>
            <a:chExt cx="17544" cy="5868"/>
          </a:xfrm>
        </p:grpSpPr>
        <p:grpSp>
          <p:nvGrpSpPr>
            <p:cNvPr id="19" name="组合 18"/>
            <p:cNvGrpSpPr/>
            <p:nvPr/>
          </p:nvGrpSpPr>
          <p:grpSpPr>
            <a:xfrm>
              <a:off x="903" y="3001"/>
              <a:ext cx="3456" cy="4282"/>
              <a:chOff x="1695" y="2779"/>
              <a:chExt cx="3456" cy="4282"/>
            </a:xfrm>
          </p:grpSpPr>
          <p:sp>
            <p:nvSpPr>
              <p:cNvPr id="25618" name="Rectangle 631"/>
              <p:cNvSpPr/>
              <p:nvPr/>
            </p:nvSpPr>
            <p:spPr>
              <a:xfrm>
                <a:off x="1695" y="2779"/>
                <a:ext cx="3456" cy="757"/>
              </a:xfrm>
              <a:prstGeom prst="rect">
                <a:avLst/>
              </a:prstGeom>
              <a:solidFill>
                <a:srgbClr val="4CAB27"/>
              </a:solidFill>
              <a:ln w="9525">
                <a:noFill/>
              </a:ln>
            </p:spPr>
            <p:txBody>
              <a:bodyPr vert="horz" wrap="square" anchor="ctr" anchorCtr="false"/>
              <a:lstStyle/>
              <a:p>
                <a:pPr algn="ctr"/>
                <a:r>
                  <a:rPr lang="zh-CN" sz="1600" b="1" dirty="0">
                    <a:solidFill>
                      <a:schemeClr val="bg1"/>
                    </a:solidFill>
                    <a:latin typeface="微软雅黑" panose="020B0503020204020204" charset="-122"/>
                    <a:ea typeface="微软雅黑" panose="020B0503020204020204" charset="-122"/>
                    <a:sym typeface="宋体" panose="02010600030101010101" pitchFamily="2" charset="-122"/>
                  </a:rPr>
                  <a:t>就</a:t>
                </a:r>
                <a:r>
                  <a:rPr lang="en-US" altLang="zh-CN" sz="1600" b="1" dirty="0">
                    <a:solidFill>
                      <a:schemeClr val="bg1"/>
                    </a:solidFill>
                    <a:latin typeface="微软雅黑" panose="020B0503020204020204" charset="-122"/>
                    <a:ea typeface="微软雅黑" panose="020B0503020204020204" charset="-122"/>
                    <a:sym typeface="宋体" panose="02010600030101010101" pitchFamily="2" charset="-122"/>
                  </a:rPr>
                  <a:t>  </a:t>
                </a:r>
                <a:r>
                  <a:rPr lang="zh-CN" sz="1600" b="1" dirty="0">
                    <a:solidFill>
                      <a:schemeClr val="bg1"/>
                    </a:solidFill>
                    <a:latin typeface="微软雅黑" panose="020B0503020204020204" charset="-122"/>
                    <a:ea typeface="微软雅黑" panose="020B0503020204020204" charset="-122"/>
                    <a:sym typeface="宋体" panose="02010600030101010101" pitchFamily="2" charset="-122"/>
                  </a:rPr>
                  <a:t>餐</a:t>
                </a:r>
                <a:endParaRPr lang="zh-CN" sz="1600" b="1" dirty="0">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6" name="文本框 5"/>
              <p:cNvSpPr txBox="true"/>
              <p:nvPr/>
            </p:nvSpPr>
            <p:spPr>
              <a:xfrm>
                <a:off x="1695" y="3915"/>
                <a:ext cx="3456" cy="3147"/>
              </a:xfrm>
              <a:prstGeom prst="rect">
                <a:avLst/>
              </a:prstGeom>
              <a:noFill/>
            </p:spPr>
            <p:txBody>
              <a:bodyPr wrap="square" rtlCol="0">
                <a:noAutofit/>
              </a:bodyPr>
              <a:lstStyle/>
              <a:p>
                <a:pPr marL="285750" indent="-285750" fontAlgn="auto">
                  <a:lnSpc>
                    <a:spcPct val="200000"/>
                  </a:lnSpc>
                  <a:spcAft>
                    <a:spcPts val="600"/>
                  </a:spcAft>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在外就餐适量点餐，落实光盘行动</a:t>
                </a:r>
                <a:endPar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200000"/>
                  </a:lnSpc>
                  <a:spcAft>
                    <a:spcPts val="600"/>
                  </a:spcAft>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尽量避免使用一次性餐具</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18" name="组合 17"/>
            <p:cNvGrpSpPr/>
            <p:nvPr/>
          </p:nvGrpSpPr>
          <p:grpSpPr>
            <a:xfrm>
              <a:off x="5051" y="2998"/>
              <a:ext cx="4190" cy="5187"/>
              <a:chOff x="6038" y="2776"/>
              <a:chExt cx="4190" cy="5187"/>
            </a:xfrm>
          </p:grpSpPr>
          <p:sp>
            <p:nvSpPr>
              <p:cNvPr id="25619" name="Rectangle 632"/>
              <p:cNvSpPr/>
              <p:nvPr/>
            </p:nvSpPr>
            <p:spPr>
              <a:xfrm>
                <a:off x="6038" y="2776"/>
                <a:ext cx="4190" cy="760"/>
              </a:xfrm>
              <a:prstGeom prst="rect">
                <a:avLst/>
              </a:prstGeom>
              <a:solidFill>
                <a:srgbClr val="E39508"/>
              </a:solidFill>
              <a:ln w="9525">
                <a:noFill/>
              </a:ln>
            </p:spPr>
            <p:txBody>
              <a:bodyPr vert="horz" wrap="square" anchor="ctr" anchorCtr="false"/>
              <a:lstStyle/>
              <a:p>
                <a:pPr algn="ctr"/>
                <a:r>
                  <a:rPr lang="zh-CN" sz="1600" b="1">
                    <a:solidFill>
                      <a:schemeClr val="bg1"/>
                    </a:solidFill>
                    <a:latin typeface="微软雅黑" panose="020B0503020204020204" charset="-122"/>
                    <a:ea typeface="微软雅黑" panose="020B0503020204020204" charset="-122"/>
                    <a:sym typeface="宋体" panose="02010600030101010101" pitchFamily="2" charset="-122"/>
                  </a:rPr>
                  <a:t>居</a:t>
                </a:r>
                <a:r>
                  <a:rPr lang="en-US" altLang="zh-CN" sz="1600" b="1">
                    <a:solidFill>
                      <a:schemeClr val="bg1"/>
                    </a:solidFill>
                    <a:latin typeface="微软雅黑" panose="020B0503020204020204" charset="-122"/>
                    <a:ea typeface="微软雅黑" panose="020B0503020204020204" charset="-122"/>
                    <a:sym typeface="宋体" panose="02010600030101010101" pitchFamily="2" charset="-122"/>
                  </a:rPr>
                  <a:t>  </a:t>
                </a:r>
                <a:r>
                  <a:rPr lang="zh-CN" sz="1600" b="1">
                    <a:solidFill>
                      <a:schemeClr val="bg1"/>
                    </a:solidFill>
                    <a:latin typeface="微软雅黑" panose="020B0503020204020204" charset="-122"/>
                    <a:ea typeface="微软雅黑" panose="020B0503020204020204" charset="-122"/>
                    <a:sym typeface="宋体" panose="02010600030101010101" pitchFamily="2" charset="-122"/>
                  </a:rPr>
                  <a:t>家</a:t>
                </a:r>
                <a:endParaRPr lang="zh-CN" sz="1600" b="1">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8" name="文本框 7"/>
              <p:cNvSpPr txBox="true"/>
              <p:nvPr/>
            </p:nvSpPr>
            <p:spPr>
              <a:xfrm>
                <a:off x="6038" y="3915"/>
                <a:ext cx="4191" cy="4049"/>
              </a:xfrm>
              <a:prstGeom prst="rect">
                <a:avLst/>
              </a:prstGeom>
              <a:noFill/>
            </p:spPr>
            <p:txBody>
              <a:bodyPr wrap="square" rtlCol="0">
                <a:noAutofit/>
              </a:bodyPr>
              <a:lstStyle/>
              <a:p>
                <a:pPr marL="285750" indent="-285750" fontAlgn="auto">
                  <a:lnSpc>
                    <a:spcPct val="200000"/>
                  </a:lnSpc>
                  <a:spcAft>
                    <a:spcPts val="600"/>
                  </a:spcAft>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在家开展垃圾分类，可回收物单独存放</a:t>
                </a:r>
                <a:endPar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200000"/>
                  </a:lnSpc>
                  <a:spcAft>
                    <a:spcPts val="600"/>
                  </a:spcAft>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尽量使用可重复使用耐用品</a:t>
                </a:r>
                <a:endPar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200000"/>
                  </a:lnSpc>
                  <a:spcAft>
                    <a:spcPts val="600"/>
                  </a:spcAft>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厉行节俭，不浪费食品</a:t>
                </a:r>
                <a:endPar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200000"/>
                  </a:lnSpc>
                  <a:spcAft>
                    <a:spcPts val="600"/>
                  </a:spcAft>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把不用的衣物进行捐赠</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17" name="组合 16"/>
            <p:cNvGrpSpPr/>
            <p:nvPr/>
          </p:nvGrpSpPr>
          <p:grpSpPr>
            <a:xfrm>
              <a:off x="9933" y="3001"/>
              <a:ext cx="3922" cy="5742"/>
              <a:chOff x="11115" y="2779"/>
              <a:chExt cx="3922" cy="5742"/>
            </a:xfrm>
          </p:grpSpPr>
          <p:sp>
            <p:nvSpPr>
              <p:cNvPr id="25620" name="Rectangle 633"/>
              <p:cNvSpPr/>
              <p:nvPr/>
            </p:nvSpPr>
            <p:spPr>
              <a:xfrm>
                <a:off x="11115" y="2779"/>
                <a:ext cx="3923" cy="760"/>
              </a:xfrm>
              <a:prstGeom prst="rect">
                <a:avLst/>
              </a:prstGeom>
              <a:solidFill>
                <a:srgbClr val="4C6062"/>
              </a:solidFill>
              <a:ln w="9525">
                <a:noFill/>
              </a:ln>
            </p:spPr>
            <p:txBody>
              <a:bodyPr anchor="ctr" anchorCtr="false"/>
              <a:lstStyle/>
              <a:p>
                <a:pPr algn="ctr"/>
                <a:r>
                  <a:rPr lang="zh-CN" sz="1600" b="1">
                    <a:solidFill>
                      <a:schemeClr val="bg1"/>
                    </a:solidFill>
                    <a:latin typeface="微软雅黑" panose="020B0503020204020204" charset="-122"/>
                    <a:ea typeface="微软雅黑" panose="020B0503020204020204" charset="-122"/>
                    <a:sym typeface="宋体" panose="02010600030101010101" pitchFamily="2" charset="-122"/>
                  </a:rPr>
                  <a:t>购</a:t>
                </a:r>
                <a:r>
                  <a:rPr lang="en-US" altLang="zh-CN" sz="1600" b="1">
                    <a:solidFill>
                      <a:schemeClr val="bg1"/>
                    </a:solidFill>
                    <a:latin typeface="微软雅黑" panose="020B0503020204020204" charset="-122"/>
                    <a:ea typeface="微软雅黑" panose="020B0503020204020204" charset="-122"/>
                    <a:sym typeface="宋体" panose="02010600030101010101" pitchFamily="2" charset="-122"/>
                  </a:rPr>
                  <a:t>  </a:t>
                </a:r>
                <a:r>
                  <a:rPr lang="zh-CN" sz="1600" b="1">
                    <a:solidFill>
                      <a:schemeClr val="bg1"/>
                    </a:solidFill>
                    <a:latin typeface="微软雅黑" panose="020B0503020204020204" charset="-122"/>
                    <a:ea typeface="微软雅黑" panose="020B0503020204020204" charset="-122"/>
                    <a:sym typeface="宋体" panose="02010600030101010101" pitchFamily="2" charset="-122"/>
                  </a:rPr>
                  <a:t>物</a:t>
                </a:r>
                <a:endParaRPr lang="zh-CN" sz="1600" b="1">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14" name="文本框 13"/>
              <p:cNvSpPr txBox="true"/>
              <p:nvPr/>
            </p:nvSpPr>
            <p:spPr>
              <a:xfrm>
                <a:off x="11115" y="3915"/>
                <a:ext cx="3923" cy="4607"/>
              </a:xfrm>
              <a:prstGeom prst="rect">
                <a:avLst/>
              </a:prstGeom>
              <a:noFill/>
            </p:spPr>
            <p:txBody>
              <a:bodyPr wrap="square" rtlCol="0">
                <a:noAutofit/>
              </a:bodyPr>
              <a:lstStyle/>
              <a:p>
                <a:pPr marL="285750" indent="-285750" fontAlgn="auto">
                  <a:lnSpc>
                    <a:spcPct val="200000"/>
                  </a:lnSpc>
                  <a:spcAft>
                    <a:spcPts val="600"/>
                  </a:spcAft>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自备环保购物袋，不用塑料袋</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200000"/>
                  </a:lnSpc>
                  <a:spcAft>
                    <a:spcPts val="600"/>
                  </a:spcAft>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购买简易包装商品，避免购买过度包装的商品</a:t>
                </a:r>
                <a:endPar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200000"/>
                  </a:lnSpc>
                  <a:spcAft>
                    <a:spcPts val="600"/>
                  </a:spcAft>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购买可重复的耐用品，尽量不买一次性用品</a:t>
                </a:r>
                <a:endPar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190000"/>
                  </a:lnSpc>
                  <a:spcAft>
                    <a:spcPts val="600"/>
                  </a:spcAft>
                </a:pPr>
                <a:endPar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16" name="组合 15"/>
            <p:cNvGrpSpPr/>
            <p:nvPr/>
          </p:nvGrpSpPr>
          <p:grpSpPr>
            <a:xfrm>
              <a:off x="14547" y="3001"/>
              <a:ext cx="3900" cy="3994"/>
              <a:chOff x="16982" y="2779"/>
              <a:chExt cx="3900" cy="3994"/>
            </a:xfrm>
          </p:grpSpPr>
          <p:sp>
            <p:nvSpPr>
              <p:cNvPr id="39" name="文本框 38"/>
              <p:cNvSpPr txBox="true"/>
              <p:nvPr/>
            </p:nvSpPr>
            <p:spPr>
              <a:xfrm>
                <a:off x="16982" y="2779"/>
                <a:ext cx="3900" cy="760"/>
              </a:xfrm>
              <a:prstGeom prst="rect">
                <a:avLst/>
              </a:prstGeom>
              <a:solidFill>
                <a:srgbClr val="00B0F0"/>
              </a:solidFill>
            </p:spPr>
            <p:txBody>
              <a:bodyPr wrap="square" rtlCol="0" anchor="ctr" anchorCtr="false">
                <a:normAutofit/>
              </a:bodyPr>
              <a:lstStyle/>
              <a:p>
                <a:pPr algn="ctr">
                  <a:lnSpc>
                    <a:spcPct val="90000"/>
                  </a:lnSpc>
                  <a:spcAft>
                    <a:spcPts val="600"/>
                  </a:spcAft>
                </a:pPr>
                <a:r>
                  <a:rPr lang="zh-CN" altLang="en-US" sz="1600" b="1" dirty="0">
                    <a:solidFill>
                      <a:schemeClr val="bg1"/>
                    </a:solidFill>
                    <a:latin typeface="微软雅黑" panose="020B0503020204020204" charset="-122"/>
                    <a:ea typeface="微软雅黑" panose="020B0503020204020204" charset="-122"/>
                  </a:rPr>
                  <a:t>旅</a:t>
                </a:r>
                <a:r>
                  <a:rPr lang="en-US" altLang="zh-CN" sz="1600" b="1" dirty="0">
                    <a:solidFill>
                      <a:schemeClr val="bg1"/>
                    </a:solidFill>
                    <a:latin typeface="微软雅黑" panose="020B0503020204020204" charset="-122"/>
                    <a:ea typeface="微软雅黑" panose="020B0503020204020204" charset="-122"/>
                  </a:rPr>
                  <a:t>  </a:t>
                </a:r>
                <a:r>
                  <a:rPr lang="zh-CN" altLang="en-US" sz="1600" b="1" dirty="0">
                    <a:solidFill>
                      <a:schemeClr val="bg1"/>
                    </a:solidFill>
                    <a:latin typeface="微软雅黑" panose="020B0503020204020204" charset="-122"/>
                    <a:ea typeface="微软雅黑" panose="020B0503020204020204" charset="-122"/>
                  </a:rPr>
                  <a:t>游</a:t>
                </a:r>
                <a:endParaRPr lang="zh-CN" altLang="en-US" sz="1600" b="1" dirty="0">
                  <a:solidFill>
                    <a:schemeClr val="bg1"/>
                  </a:solidFill>
                  <a:latin typeface="微软雅黑" panose="020B0503020204020204" charset="-122"/>
                  <a:ea typeface="微软雅黑" panose="020B0503020204020204" charset="-122"/>
                </a:endParaRPr>
              </a:p>
            </p:txBody>
          </p:sp>
          <p:sp>
            <p:nvSpPr>
              <p:cNvPr id="4" name="文本框 3"/>
              <p:cNvSpPr txBox="true"/>
              <p:nvPr/>
            </p:nvSpPr>
            <p:spPr>
              <a:xfrm>
                <a:off x="16982" y="3915"/>
                <a:ext cx="3900" cy="2858"/>
              </a:xfrm>
              <a:prstGeom prst="rect">
                <a:avLst/>
              </a:prstGeom>
              <a:noFill/>
            </p:spPr>
            <p:txBody>
              <a:bodyPr wrap="square" rtlCol="0">
                <a:spAutoFit/>
              </a:bodyPr>
              <a:lstStyle/>
              <a:p>
                <a:pPr marL="285750" indent="-285750">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rPr>
                  <a:t>出去自带洗漱用品</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rPr>
                  <a:t>尽量减少一次性物品使用</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rPr>
                  <a:t>将垃圾分类投放，不要随意丢弃</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grpSp>
        <p:cxnSp>
          <p:nvCxnSpPr>
            <p:cNvPr id="21" name="直接连接符 20"/>
            <p:cNvCxnSpPr/>
            <p:nvPr/>
          </p:nvCxnSpPr>
          <p:spPr>
            <a:xfrm>
              <a:off x="4705" y="2887"/>
              <a:ext cx="0" cy="5866"/>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9587" y="2887"/>
              <a:ext cx="0" cy="5868"/>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4201" y="2887"/>
              <a:ext cx="0" cy="5868"/>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483262" y="379630"/>
            <a:ext cx="2826882"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“无废城市”概念提出</a:t>
            </a:r>
            <a:endParaRPr lang="zh-CN" altLang="en-US" b="1" dirty="0">
              <a:solidFill>
                <a:schemeClr val="tx1">
                  <a:lumMod val="75000"/>
                  <a:lumOff val="25000"/>
                </a:schemeClr>
              </a:solidFill>
              <a:latin typeface="Arial" panose="020B0604020202020204"/>
              <a:ea typeface="微软雅黑" panose="020B0503020204020204" charset="-122"/>
            </a:endParaRPr>
          </a:p>
        </p:txBody>
      </p:sp>
      <p:sp>
        <p:nvSpPr>
          <p:cNvPr id="3" name="任意多边形 2"/>
          <p:cNvSpPr/>
          <p:nvPr>
            <p:custDataLst>
              <p:tags r:id="rId1"/>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grpSp>
        <p:nvGrpSpPr>
          <p:cNvPr id="23" name="组合 22"/>
          <p:cNvGrpSpPr/>
          <p:nvPr/>
        </p:nvGrpSpPr>
        <p:grpSpPr>
          <a:xfrm>
            <a:off x="847725" y="2172970"/>
            <a:ext cx="10496550" cy="3300730"/>
            <a:chOff x="1155" y="3300"/>
            <a:chExt cx="16530" cy="5198"/>
          </a:xfrm>
        </p:grpSpPr>
        <p:sp>
          <p:nvSpPr>
            <p:cNvPr id="15" name="文本框 23"/>
            <p:cNvSpPr txBox="true"/>
            <p:nvPr/>
          </p:nvSpPr>
          <p:spPr>
            <a:xfrm>
              <a:off x="7831" y="3877"/>
              <a:ext cx="9854" cy="4045"/>
            </a:xfrm>
            <a:prstGeom prst="rect">
              <a:avLst/>
            </a:prstGeom>
            <a:noFill/>
            <a:ln w="9525">
              <a:noFill/>
            </a:ln>
          </p:spPr>
          <p:txBody>
            <a:bodyPr wrap="square" anchor="t">
              <a:spAutoFit/>
            </a:bodyPr>
            <a:lstStyle/>
            <a:p>
              <a:pPr marL="285750" indent="-285750" fontAlgn="auto">
                <a:lnSpc>
                  <a:spcPct val="15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2019年1月，国务院办公厅印发《</a:t>
              </a: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无废城市</a:t>
              </a: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建设试点工作方案》；</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25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2019年4月30日，中华人民共和国生态环境部公布</a:t>
              </a:r>
              <a:r>
                <a:rPr lang="zh-CN" altLang="en-US"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11个“无废城市”建设试点</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（广东省深圳市、内蒙古自治区包头市等）</a:t>
              </a:r>
              <a:endPar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250000"/>
                </a:lnSpc>
                <a:buFont typeface="Wingdings" panose="05000000000000000000" charset="0"/>
                <a:buChar char="l"/>
              </a:pP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2022</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年</a:t>
              </a: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4</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月生态环境部“十四五</a:t>
              </a: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无废城市建设，四川成都</a:t>
              </a: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德阳  绵阳 等城市选为无废城市。</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22" name="图片 21"/>
            <p:cNvPicPr>
              <a:picLocks noChangeAspect="true"/>
            </p:cNvPicPr>
            <p:nvPr/>
          </p:nvPicPr>
          <p:blipFill>
            <a:blip r:embed="rId2"/>
            <a:srcRect l="11589" t="199" r="10911"/>
            <a:stretch>
              <a:fillRect/>
            </a:stretch>
          </p:blipFill>
          <p:spPr>
            <a:xfrm>
              <a:off x="1155" y="3300"/>
              <a:ext cx="5885" cy="5198"/>
            </a:xfrm>
            <a:prstGeom prst="rect">
              <a:avLst/>
            </a:prstGeom>
          </p:spPr>
        </p:pic>
      </p:gr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1"/>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sp>
        <p:nvSpPr>
          <p:cNvPr id="7" name="文本框 6"/>
          <p:cNvSpPr txBox="true"/>
          <p:nvPr userDrawn="true">
            <p:custDataLst>
              <p:tags r:id="rId2"/>
            </p:custDataLst>
          </p:nvPr>
        </p:nvSpPr>
        <p:spPr>
          <a:xfrm>
            <a:off x="1218565" y="1385570"/>
            <a:ext cx="9754235" cy="1697355"/>
          </a:xfrm>
          <a:prstGeom prst="rect">
            <a:avLst/>
          </a:prstGeom>
          <a:noFill/>
        </p:spPr>
        <p:txBody>
          <a:bodyPr wrap="square" lIns="63500" tIns="25400" rIns="63500" bIns="25400" rtlCol="0" anchor="ctr" anchorCtr="false">
            <a:noAutofit/>
          </a:bodyPr>
          <a:lstStyle/>
          <a:p>
            <a:pPr indent="457200" fontAlgn="auto">
              <a:lnSpc>
                <a:spcPct val="200000"/>
              </a:lnSpc>
              <a:buFont typeface="Wingdings" panose="05000000000000000000" charset="0"/>
              <a:buNone/>
            </a:pP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无废城市</a:t>
            </a: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概念解析：是以创新、协调、绿色、开放、共享的新发展理念为引领，通过推动形成绿色发展方式和生活方式，持续推进</a:t>
            </a:r>
            <a:r>
              <a:rPr lang="zh-CN" altLang="en-US"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固体废物源头减量和资源化利用，最大限度减少填埋量，将固体废物环境影响降至最低</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的城市发展模式，也是</a:t>
            </a:r>
            <a:r>
              <a:rPr lang="zh-CN" altLang="en-US" sz="1400" dirty="0">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一种先进的城市管理理念</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6" name="组合 5"/>
          <p:cNvGrpSpPr/>
          <p:nvPr/>
        </p:nvGrpSpPr>
        <p:grpSpPr>
          <a:xfrm>
            <a:off x="1218565" y="3452495"/>
            <a:ext cx="9754870" cy="2443480"/>
            <a:chOff x="1361" y="5104"/>
            <a:chExt cx="15362" cy="3848"/>
          </a:xfrm>
        </p:grpSpPr>
        <p:pic>
          <p:nvPicPr>
            <p:cNvPr id="11" name="图片 10"/>
            <p:cNvPicPr>
              <a:picLocks noChangeAspect="true"/>
            </p:cNvPicPr>
            <p:nvPr/>
          </p:nvPicPr>
          <p:blipFill>
            <a:blip r:embed="rId3"/>
            <a:stretch>
              <a:fillRect/>
            </a:stretch>
          </p:blipFill>
          <p:spPr>
            <a:xfrm>
              <a:off x="1361" y="5104"/>
              <a:ext cx="6834" cy="3848"/>
            </a:xfrm>
            <a:prstGeom prst="rect">
              <a:avLst/>
            </a:prstGeom>
          </p:spPr>
        </p:pic>
        <p:pic>
          <p:nvPicPr>
            <p:cNvPr id="12" name="图片 11"/>
            <p:cNvPicPr>
              <a:picLocks noChangeAspect="true"/>
            </p:cNvPicPr>
            <p:nvPr/>
          </p:nvPicPr>
          <p:blipFill>
            <a:blip r:embed="rId4"/>
            <a:stretch>
              <a:fillRect/>
            </a:stretch>
          </p:blipFill>
          <p:spPr>
            <a:xfrm>
              <a:off x="9889" y="5104"/>
              <a:ext cx="6834" cy="3848"/>
            </a:xfrm>
            <a:prstGeom prst="rect">
              <a:avLst/>
            </a:prstGeom>
          </p:spPr>
        </p:pic>
      </p:grpSp>
      <p:sp>
        <p:nvSpPr>
          <p:cNvPr id="2" name="文本框 1"/>
          <p:cNvSpPr txBox="true"/>
          <p:nvPr/>
        </p:nvSpPr>
        <p:spPr>
          <a:xfrm>
            <a:off x="483262" y="379630"/>
            <a:ext cx="2826882"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“无废城市”概念解析</a:t>
            </a:r>
            <a:endParaRPr lang="zh-CN" altLang="en-US" b="1" dirty="0">
              <a:solidFill>
                <a:schemeClr val="tx1">
                  <a:lumMod val="75000"/>
                  <a:lumOff val="25000"/>
                </a:schemeClr>
              </a:solidFill>
              <a:latin typeface="Arial" panose="020B0604020202020204"/>
              <a:ea typeface="微软雅黑" panose="020B0503020204020204" charset="-122"/>
            </a:endParaRPr>
          </a:p>
        </p:txBody>
      </p:sp>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457201" y="312777"/>
            <a:ext cx="8867775" cy="369332"/>
          </a:xfrm>
          <a:prstGeom prst="rect">
            <a:avLst/>
          </a:prstGeom>
          <a:noFill/>
        </p:spPr>
        <p:txBody>
          <a:bodyPr wrap="square" rtlCol="0">
            <a:spAutoFit/>
          </a:bodyPr>
          <a:lstStyle/>
          <a:p>
            <a:r>
              <a:rPr lang="zh-CN" altLang="en-US" dirty="0"/>
              <a:t>垃圾分类助力 “双碳”，环境和经济效益并存。</a:t>
            </a:r>
            <a:endParaRPr lang="zh-CN" altLang="en-US" dirty="0"/>
          </a:p>
        </p:txBody>
      </p:sp>
      <p:pic>
        <p:nvPicPr>
          <p:cNvPr id="6" name="图片 5" descr="图示&#10;&#10;中度可信度描述已自动生成"/>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628651" y="1068070"/>
            <a:ext cx="4105274" cy="5206692"/>
          </a:xfrm>
          <a:prstGeom prst="rect">
            <a:avLst/>
          </a:prstGeom>
        </p:spPr>
      </p:pic>
      <p:sp>
        <p:nvSpPr>
          <p:cNvPr id="8" name="文本框 7"/>
          <p:cNvSpPr txBox="true"/>
          <p:nvPr/>
        </p:nvSpPr>
        <p:spPr>
          <a:xfrm>
            <a:off x="5224780" y="1068070"/>
            <a:ext cx="5776595" cy="4274185"/>
          </a:xfrm>
          <a:prstGeom prst="rect">
            <a:avLst/>
          </a:prstGeom>
          <a:noFill/>
        </p:spPr>
        <p:txBody>
          <a:bodyPr wrap="square" rtlCol="0">
            <a:spAutoFit/>
          </a:bodyPr>
          <a:lstStyle/>
          <a:p>
            <a:pPr>
              <a:lnSpc>
                <a:spcPct val="160000"/>
              </a:lnSpc>
            </a:pPr>
            <a:r>
              <a:rPr lang="en-US" altLang="zh-CN" sz="1600" dirty="0">
                <a:latin typeface="+mn-ea"/>
              </a:rPr>
              <a:t>2030</a:t>
            </a:r>
            <a:r>
              <a:rPr lang="zh-CN" altLang="en-US" sz="1600" dirty="0">
                <a:latin typeface="+mn-ea"/>
              </a:rPr>
              <a:t>年碳达锋目标</a:t>
            </a:r>
            <a:endParaRPr lang="en-US" altLang="zh-CN" sz="1600" dirty="0">
              <a:latin typeface="+mn-ea"/>
            </a:endParaRPr>
          </a:p>
          <a:p>
            <a:pPr>
              <a:lnSpc>
                <a:spcPct val="160000"/>
              </a:lnSpc>
            </a:pPr>
            <a:endParaRPr lang="en-US" altLang="zh-CN" sz="1600" dirty="0">
              <a:latin typeface="+mn-ea"/>
            </a:endParaRPr>
          </a:p>
          <a:p>
            <a:pPr>
              <a:lnSpc>
                <a:spcPct val="160000"/>
              </a:lnSpc>
            </a:pPr>
            <a:r>
              <a:rPr lang="en-US" altLang="zh-CN" sz="1600" dirty="0">
                <a:latin typeface="+mn-ea"/>
              </a:rPr>
              <a:t>2060</a:t>
            </a:r>
            <a:r>
              <a:rPr lang="zh-CN" altLang="en-US" sz="1600" dirty="0">
                <a:latin typeface="+mn-ea"/>
              </a:rPr>
              <a:t>年实现碳中和目标</a:t>
            </a:r>
            <a:endParaRPr lang="en-US" altLang="zh-CN" sz="1600" dirty="0">
              <a:latin typeface="+mn-ea"/>
            </a:endParaRPr>
          </a:p>
          <a:p>
            <a:pPr>
              <a:lnSpc>
                <a:spcPct val="160000"/>
              </a:lnSpc>
            </a:pPr>
            <a:endParaRPr lang="en-US" altLang="zh-CN" sz="1600" dirty="0">
              <a:latin typeface="+mn-ea"/>
            </a:endParaRPr>
          </a:p>
          <a:p>
            <a:pPr>
              <a:lnSpc>
                <a:spcPct val="160000"/>
              </a:lnSpc>
            </a:pPr>
            <a:r>
              <a:rPr lang="zh-CN" altLang="en-US" sz="1600" dirty="0">
                <a:latin typeface="+mn-ea"/>
              </a:rPr>
              <a:t>实行垃圾分类，针对不同类型的垃圾安排合理的处置方式，增加可回收利用价值减少碳排放。创造环境价值。</a:t>
            </a:r>
            <a:endParaRPr lang="en-US" altLang="zh-CN" sz="1600" dirty="0">
              <a:latin typeface="+mn-ea"/>
            </a:endParaRPr>
          </a:p>
          <a:p>
            <a:pPr>
              <a:lnSpc>
                <a:spcPct val="160000"/>
              </a:lnSpc>
            </a:pPr>
            <a:endParaRPr lang="en-US" altLang="zh-CN" sz="1600" dirty="0">
              <a:latin typeface="+mn-ea"/>
            </a:endParaRPr>
          </a:p>
          <a:p>
            <a:pPr>
              <a:lnSpc>
                <a:spcPct val="160000"/>
              </a:lnSpc>
            </a:pPr>
            <a:r>
              <a:rPr lang="zh-CN" altLang="en-US" sz="1600" dirty="0">
                <a:latin typeface="+mn-ea"/>
              </a:rPr>
              <a:t>将源头分好的垃圾处理后可产生绿色天然气体，替代减少石化燃料使用。（如厨余垃圾厌氧处理后的沼气焚烧并网发电）</a:t>
            </a:r>
            <a:endParaRPr lang="en-US" altLang="zh-CN" sz="1600" dirty="0">
              <a:latin typeface="+mn-ea"/>
            </a:endParaRPr>
          </a:p>
          <a:p>
            <a:pPr>
              <a:lnSpc>
                <a:spcPct val="160000"/>
              </a:lnSpc>
            </a:pPr>
            <a:r>
              <a:rPr lang="en-US" altLang="zh-CN" sz="1600" dirty="0">
                <a:latin typeface="+mn-ea"/>
              </a:rPr>
              <a:t> </a:t>
            </a:r>
            <a:endParaRPr lang="en-US" altLang="zh-CN" sz="1600" dirty="0">
              <a:latin typeface="+mn-ea"/>
            </a:endParaRPr>
          </a:p>
          <a:p>
            <a:endParaRPr lang="zh-CN" altLang="en-US" sz="1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1"/>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grpSp>
        <p:nvGrpSpPr>
          <p:cNvPr id="44" name="组合 43"/>
          <p:cNvGrpSpPr/>
          <p:nvPr/>
        </p:nvGrpSpPr>
        <p:grpSpPr>
          <a:xfrm>
            <a:off x="861695" y="1294765"/>
            <a:ext cx="10469245" cy="4842510"/>
            <a:chOff x="1368" y="2335"/>
            <a:chExt cx="16487" cy="7626"/>
          </a:xfrm>
        </p:grpSpPr>
        <p:sp>
          <p:nvSpPr>
            <p:cNvPr id="5" name="矩形 4"/>
            <p:cNvSpPr/>
            <p:nvPr>
              <p:custDataLst>
                <p:tags r:id="rId2"/>
              </p:custDataLst>
            </p:nvPr>
          </p:nvSpPr>
          <p:spPr>
            <a:xfrm rot="16200000">
              <a:off x="5657" y="2167"/>
              <a:ext cx="3494" cy="3829"/>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sym typeface="Arial" panose="020B0604020202020204" pitchFamily="34" charset="0"/>
              </a:endParaRPr>
            </a:p>
          </p:txBody>
        </p:sp>
        <p:sp>
          <p:nvSpPr>
            <p:cNvPr id="2" name="矩形 1"/>
            <p:cNvSpPr/>
            <p:nvPr>
              <p:custDataLst>
                <p:tags r:id="rId3"/>
              </p:custDataLst>
            </p:nvPr>
          </p:nvSpPr>
          <p:spPr>
            <a:xfrm rot="16200000">
              <a:off x="10035" y="2167"/>
              <a:ext cx="3494" cy="3829"/>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sym typeface="Arial" panose="020B0604020202020204" pitchFamily="34" charset="0"/>
              </a:endParaRPr>
            </a:p>
          </p:txBody>
        </p:sp>
        <p:sp>
          <p:nvSpPr>
            <p:cNvPr id="8" name="文本框 7"/>
            <p:cNvSpPr txBox="true"/>
            <p:nvPr>
              <p:custDataLst>
                <p:tags r:id="rId4"/>
              </p:custDataLst>
            </p:nvPr>
          </p:nvSpPr>
          <p:spPr>
            <a:xfrm>
              <a:off x="1369" y="4126"/>
              <a:ext cx="3596" cy="1295"/>
            </a:xfrm>
            <a:prstGeom prst="rect">
              <a:avLst/>
            </a:prstGeom>
            <a:noFill/>
          </p:spPr>
          <p:txBody>
            <a:bodyPr wrap="square" lIns="90000" tIns="0" rIns="90000" bIns="46800"/>
            <a:lstStyle/>
            <a:p>
              <a:pPr algn="r" rtl="1">
                <a:lnSpc>
                  <a:spcPct val="150000"/>
                </a:lnSpc>
              </a:pPr>
              <a:r>
                <a:rPr lang="zh-CN" altLang="en-US" sz="1200" spc="15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目前世界上处理垃圾量最大的方法之一,也是垃圾处理的最终手段。</a:t>
              </a:r>
              <a:endParaRPr lang="zh-CN" altLang="en-US" sz="1200" spc="15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 name="矩形 8"/>
            <p:cNvSpPr/>
            <p:nvPr>
              <p:custDataLst>
                <p:tags r:id="rId5"/>
              </p:custDataLst>
            </p:nvPr>
          </p:nvSpPr>
          <p:spPr>
            <a:xfrm>
              <a:off x="1368" y="3504"/>
              <a:ext cx="3579" cy="551"/>
            </a:xfrm>
            <a:prstGeom prst="rect">
              <a:avLst/>
            </a:prstGeom>
          </p:spPr>
          <p:txBody>
            <a:bodyPr wrap="square" tIns="46800" bIns="0" anchor="b" anchorCtr="false">
              <a:normAutofit/>
            </a:bodyPr>
            <a:lstStyle/>
            <a:p>
              <a:pPr algn="r">
                <a:lnSpc>
                  <a:spcPct val="120000"/>
                </a:lnSpc>
              </a:pPr>
              <a:r>
                <a:rPr lang="zh-CN" altLang="en-US" sz="1400" b="1" spc="300">
                  <a:solidFill>
                    <a:srgbClr val="1F74AD"/>
                  </a:solidFill>
                  <a:latin typeface="微软雅黑" panose="020B0503020204020204" charset="-122"/>
                  <a:ea typeface="微软雅黑" panose="020B0503020204020204" charset="-122"/>
                  <a:cs typeface="+mj-cs"/>
                  <a:sym typeface="Arial" panose="020B0604020202020204" pitchFamily="34" charset="0"/>
                </a:rPr>
                <a:t>卫生填埋</a:t>
              </a:r>
              <a:endParaRPr lang="zh-CN" altLang="en-US" sz="1400" b="1" spc="300">
                <a:solidFill>
                  <a:srgbClr val="1F74AD"/>
                </a:solidFill>
                <a:latin typeface="微软雅黑" panose="020B0503020204020204" charset="-122"/>
                <a:ea typeface="微软雅黑" panose="020B0503020204020204" charset="-122"/>
                <a:cs typeface="+mj-cs"/>
                <a:sym typeface="Arial" panose="020B0604020202020204" pitchFamily="34" charset="0"/>
              </a:endParaRPr>
            </a:p>
          </p:txBody>
        </p:sp>
        <p:sp>
          <p:nvSpPr>
            <p:cNvPr id="4" name="矩形 3"/>
            <p:cNvSpPr/>
            <p:nvPr>
              <p:custDataLst>
                <p:tags r:id="rId6"/>
              </p:custDataLst>
            </p:nvPr>
          </p:nvSpPr>
          <p:spPr>
            <a:xfrm>
              <a:off x="14263" y="3504"/>
              <a:ext cx="3592" cy="551"/>
            </a:xfrm>
            <a:prstGeom prst="rect">
              <a:avLst/>
            </a:prstGeom>
          </p:spPr>
          <p:txBody>
            <a:bodyPr wrap="square" tIns="46800" bIns="0" anchor="b" anchorCtr="false">
              <a:normAutofit/>
            </a:bodyPr>
            <a:lstStyle/>
            <a:p>
              <a:pPr>
                <a:lnSpc>
                  <a:spcPct val="120000"/>
                </a:lnSpc>
              </a:pPr>
              <a:r>
                <a:rPr lang="zh-CN" altLang="en-US" sz="1400" b="1" spc="300">
                  <a:solidFill>
                    <a:srgbClr val="3498DB"/>
                  </a:solidFill>
                  <a:latin typeface="微软雅黑" panose="020B0503020204020204" charset="-122"/>
                  <a:ea typeface="微软雅黑" panose="020B0503020204020204" charset="-122"/>
                  <a:cs typeface="+mj-cs"/>
                  <a:sym typeface="Arial" panose="020B0604020202020204" pitchFamily="34" charset="0"/>
                </a:rPr>
                <a:t>焚烧发电</a:t>
              </a:r>
              <a:endParaRPr lang="zh-CN" altLang="en-US" sz="1400" b="1" spc="300">
                <a:solidFill>
                  <a:srgbClr val="3498DB"/>
                </a:solidFill>
                <a:latin typeface="微软雅黑" panose="020B0503020204020204" charset="-122"/>
                <a:ea typeface="微软雅黑" panose="020B0503020204020204" charset="-122"/>
                <a:cs typeface="+mj-cs"/>
                <a:sym typeface="Arial" panose="020B0604020202020204" pitchFamily="34" charset="0"/>
              </a:endParaRPr>
            </a:p>
          </p:txBody>
        </p:sp>
        <p:sp>
          <p:nvSpPr>
            <p:cNvPr id="6" name="矩形 5"/>
            <p:cNvSpPr/>
            <p:nvPr>
              <p:custDataLst>
                <p:tags r:id="rId7"/>
              </p:custDataLst>
            </p:nvPr>
          </p:nvSpPr>
          <p:spPr>
            <a:xfrm rot="16200000">
              <a:off x="5657" y="6299"/>
              <a:ext cx="3494" cy="3829"/>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sym typeface="Arial" panose="020B0604020202020204" pitchFamily="34" charset="0"/>
              </a:endParaRPr>
            </a:p>
          </p:txBody>
        </p:sp>
        <p:sp>
          <p:nvSpPr>
            <p:cNvPr id="10" name="矩形 9"/>
            <p:cNvSpPr/>
            <p:nvPr>
              <p:custDataLst>
                <p:tags r:id="rId8"/>
              </p:custDataLst>
            </p:nvPr>
          </p:nvSpPr>
          <p:spPr>
            <a:xfrm rot="16200000">
              <a:off x="10035" y="6299"/>
              <a:ext cx="3494" cy="3829"/>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sym typeface="Arial" panose="020B0604020202020204" pitchFamily="34" charset="0"/>
              </a:endParaRPr>
            </a:p>
          </p:txBody>
        </p:sp>
        <p:sp>
          <p:nvSpPr>
            <p:cNvPr id="32" name="矩形 31"/>
            <p:cNvSpPr/>
            <p:nvPr>
              <p:custDataLst>
                <p:tags r:id="rId9"/>
              </p:custDataLst>
            </p:nvPr>
          </p:nvSpPr>
          <p:spPr>
            <a:xfrm>
              <a:off x="1368" y="7637"/>
              <a:ext cx="3579" cy="551"/>
            </a:xfrm>
            <a:prstGeom prst="rect">
              <a:avLst/>
            </a:prstGeom>
          </p:spPr>
          <p:txBody>
            <a:bodyPr wrap="square" tIns="46800" bIns="0" anchor="b" anchorCtr="false">
              <a:normAutofit/>
            </a:bodyPr>
            <a:lstStyle/>
            <a:p>
              <a:pPr algn="r">
                <a:lnSpc>
                  <a:spcPct val="120000"/>
                </a:lnSpc>
              </a:pPr>
              <a:r>
                <a:rPr lang="zh-CN" altLang="en-US" sz="1400" b="1" spc="300">
                  <a:solidFill>
                    <a:srgbClr val="1AA3AA"/>
                  </a:solidFill>
                  <a:latin typeface="微软雅黑" panose="020B0503020204020204" charset="-122"/>
                  <a:ea typeface="微软雅黑" panose="020B0503020204020204" charset="-122"/>
                  <a:cs typeface="+mj-cs"/>
                  <a:sym typeface="Arial" panose="020B0604020202020204" pitchFamily="34" charset="0"/>
                </a:rPr>
                <a:t>堆肥</a:t>
              </a:r>
              <a:endParaRPr lang="zh-CN" altLang="en-US" sz="1400" b="1" spc="300">
                <a:solidFill>
                  <a:srgbClr val="1AA3AA"/>
                </a:solidFill>
                <a:latin typeface="微软雅黑" panose="020B0503020204020204" charset="-122"/>
                <a:ea typeface="微软雅黑" panose="020B0503020204020204" charset="-122"/>
                <a:cs typeface="+mj-cs"/>
                <a:sym typeface="Arial" panose="020B0604020202020204" pitchFamily="34" charset="0"/>
              </a:endParaRPr>
            </a:p>
          </p:txBody>
        </p:sp>
        <p:sp>
          <p:nvSpPr>
            <p:cNvPr id="33" name="矩形 32"/>
            <p:cNvSpPr/>
            <p:nvPr>
              <p:custDataLst>
                <p:tags r:id="rId10"/>
              </p:custDataLst>
            </p:nvPr>
          </p:nvSpPr>
          <p:spPr>
            <a:xfrm>
              <a:off x="14263" y="7637"/>
              <a:ext cx="3592" cy="551"/>
            </a:xfrm>
            <a:prstGeom prst="rect">
              <a:avLst/>
            </a:prstGeom>
          </p:spPr>
          <p:txBody>
            <a:bodyPr wrap="square" tIns="46800" bIns="0" anchor="b" anchorCtr="false">
              <a:normAutofit/>
            </a:bodyPr>
            <a:lstStyle/>
            <a:p>
              <a:pPr>
                <a:lnSpc>
                  <a:spcPct val="120000"/>
                </a:lnSpc>
              </a:pPr>
              <a:r>
                <a:rPr lang="zh-CN" altLang="en-US" sz="1400" b="1" spc="300">
                  <a:solidFill>
                    <a:srgbClr val="69A35B"/>
                  </a:solidFill>
                  <a:latin typeface="微软雅黑" panose="020B0503020204020204" charset="-122"/>
                  <a:ea typeface="微软雅黑" panose="020B0503020204020204" charset="-122"/>
                  <a:cs typeface="+mj-cs"/>
                  <a:sym typeface="Arial" panose="020B0604020202020204" pitchFamily="34" charset="0"/>
                </a:rPr>
                <a:t>资源返还</a:t>
              </a:r>
              <a:endParaRPr lang="zh-CN" altLang="en-US" sz="1400" b="1" spc="300">
                <a:solidFill>
                  <a:srgbClr val="69A35B"/>
                </a:solidFill>
                <a:latin typeface="微软雅黑" panose="020B0503020204020204" charset="-122"/>
                <a:ea typeface="微软雅黑" panose="020B0503020204020204" charset="-122"/>
                <a:cs typeface="+mj-cs"/>
                <a:sym typeface="Arial" panose="020B0604020202020204" pitchFamily="34" charset="0"/>
              </a:endParaRPr>
            </a:p>
          </p:txBody>
        </p:sp>
        <p:sp>
          <p:nvSpPr>
            <p:cNvPr id="34" name="文本框 33"/>
            <p:cNvSpPr txBox="true"/>
            <p:nvPr>
              <p:custDataLst>
                <p:tags r:id="rId11"/>
              </p:custDataLst>
            </p:nvPr>
          </p:nvSpPr>
          <p:spPr>
            <a:xfrm>
              <a:off x="1370" y="8269"/>
              <a:ext cx="3590" cy="1389"/>
            </a:xfrm>
            <a:prstGeom prst="rect">
              <a:avLst/>
            </a:prstGeom>
            <a:noFill/>
          </p:spPr>
          <p:txBody>
            <a:bodyPr wrap="square" lIns="90000" tIns="0" rIns="90000" bIns="46800"/>
            <a:lstStyle/>
            <a:p>
              <a:pPr algn="r" rtl="1">
                <a:lnSpc>
                  <a:spcPct val="150000"/>
                </a:lnSpc>
              </a:pPr>
              <a:r>
                <a:rPr lang="zh-CN" altLang="en-US" sz="1200" spc="15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将生活垃圾堆积成堆，放入发酵池中保温至70℃储存、发酵。</a:t>
              </a:r>
              <a:endParaRPr lang="zh-CN" altLang="en-US" sz="1200" spc="15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5" name="文本框 34"/>
            <p:cNvSpPr txBox="true"/>
            <p:nvPr>
              <p:custDataLst>
                <p:tags r:id="rId12"/>
              </p:custDataLst>
            </p:nvPr>
          </p:nvSpPr>
          <p:spPr>
            <a:xfrm>
              <a:off x="14263" y="4126"/>
              <a:ext cx="3027" cy="1703"/>
            </a:xfrm>
            <a:prstGeom prst="rect">
              <a:avLst/>
            </a:prstGeom>
            <a:noFill/>
          </p:spPr>
          <p:txBody>
            <a:bodyPr wrap="square" lIns="90000" tIns="0" rIns="90000" bIns="46800">
              <a:normAutofit fontScale="97500" lnSpcReduction="10000"/>
            </a:bodyPr>
            <a:lstStyle/>
            <a:p>
              <a:pPr algn="l" rtl="1">
                <a:lnSpc>
                  <a:spcPct val="150000"/>
                </a:lnSpc>
              </a:pPr>
              <a:r>
                <a:rPr lang="zh-CN" altLang="en-US" sz="1200" spc="15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在高温下将垃圾燃烧产生热能用于清洁发电，所产灰渣进行无害化处置、填埋。</a:t>
              </a:r>
              <a:endParaRPr lang="zh-CN" altLang="en-US" sz="1200" spc="15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6" name="文本框 35"/>
            <p:cNvSpPr txBox="true"/>
            <p:nvPr>
              <p:custDataLst>
                <p:tags r:id="rId13"/>
              </p:custDataLst>
            </p:nvPr>
          </p:nvSpPr>
          <p:spPr>
            <a:xfrm>
              <a:off x="14259" y="8269"/>
              <a:ext cx="3032" cy="898"/>
            </a:xfrm>
            <a:prstGeom prst="rect">
              <a:avLst/>
            </a:prstGeom>
            <a:noFill/>
          </p:spPr>
          <p:txBody>
            <a:bodyPr wrap="square" lIns="90000" tIns="0" rIns="90000" bIns="46800">
              <a:normAutofit/>
            </a:bodyPr>
            <a:lstStyle/>
            <a:p>
              <a:pPr algn="l" rtl="1">
                <a:lnSpc>
                  <a:spcPct val="150000"/>
                </a:lnSpc>
                <a:buClrTx/>
                <a:buSzTx/>
                <a:buFontTx/>
              </a:pPr>
              <a:r>
                <a:rPr lang="zh-CN" altLang="en-US" sz="1200" spc="15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对垃圾进行资源化分类回收利用。</a:t>
              </a:r>
              <a:endParaRPr lang="zh-CN" altLang="en-US" sz="1200" spc="15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pic>
          <p:nvPicPr>
            <p:cNvPr id="37" name="图片 36" descr="C:\Users\Administrator\Desktop\图片1.png图片1"/>
            <p:cNvPicPr>
              <a:picLocks noChangeAspect="true"/>
            </p:cNvPicPr>
            <p:nvPr>
              <p:custDataLst>
                <p:tags r:id="rId14"/>
              </p:custDataLst>
            </p:nvPr>
          </p:nvPicPr>
          <p:blipFill>
            <a:blip r:embed="rId15"/>
            <a:srcRect/>
            <a:stretch>
              <a:fillRect/>
            </a:stretch>
          </p:blipFill>
          <p:spPr>
            <a:xfrm>
              <a:off x="5633" y="2536"/>
              <a:ext cx="3543" cy="3091"/>
            </a:xfrm>
            <a:prstGeom prst="rect">
              <a:avLst/>
            </a:prstGeom>
          </p:spPr>
        </p:pic>
        <p:pic>
          <p:nvPicPr>
            <p:cNvPr id="38" name="图片 37" descr="C:\Users\Administrator\Desktop\图片2.png图片2"/>
            <p:cNvPicPr>
              <a:picLocks noChangeAspect="true"/>
            </p:cNvPicPr>
            <p:nvPr>
              <p:custDataLst>
                <p:tags r:id="rId16"/>
              </p:custDataLst>
            </p:nvPr>
          </p:nvPicPr>
          <p:blipFill>
            <a:blip r:embed="rId17"/>
            <a:srcRect/>
            <a:stretch>
              <a:fillRect/>
            </a:stretch>
          </p:blipFill>
          <p:spPr>
            <a:xfrm>
              <a:off x="10011" y="2536"/>
              <a:ext cx="3543" cy="3092"/>
            </a:xfrm>
            <a:prstGeom prst="rect">
              <a:avLst/>
            </a:prstGeom>
          </p:spPr>
        </p:pic>
        <p:pic>
          <p:nvPicPr>
            <p:cNvPr id="39" name="图片 38" descr="C:\Users\Administrator\Desktop\图片4.png图片4"/>
            <p:cNvPicPr>
              <a:picLocks noChangeAspect="true"/>
            </p:cNvPicPr>
            <p:nvPr>
              <p:custDataLst>
                <p:tags r:id="rId18"/>
              </p:custDataLst>
            </p:nvPr>
          </p:nvPicPr>
          <p:blipFill>
            <a:blip r:embed="rId19"/>
            <a:srcRect r="15862"/>
            <a:stretch>
              <a:fillRect/>
            </a:stretch>
          </p:blipFill>
          <p:spPr>
            <a:xfrm>
              <a:off x="10011" y="6624"/>
              <a:ext cx="3544" cy="3177"/>
            </a:xfrm>
            <a:prstGeom prst="rect">
              <a:avLst/>
            </a:prstGeom>
          </p:spPr>
        </p:pic>
        <p:pic>
          <p:nvPicPr>
            <p:cNvPr id="40" name="图片 39" descr="C:\Users\Administrator\Desktop\图片3.png图片3"/>
            <p:cNvPicPr>
              <a:picLocks noChangeAspect="true"/>
            </p:cNvPicPr>
            <p:nvPr>
              <p:custDataLst>
                <p:tags r:id="rId20"/>
              </p:custDataLst>
            </p:nvPr>
          </p:nvPicPr>
          <p:blipFill>
            <a:blip r:embed="rId21"/>
            <a:srcRect r="24361"/>
            <a:stretch>
              <a:fillRect/>
            </a:stretch>
          </p:blipFill>
          <p:spPr>
            <a:xfrm>
              <a:off x="5631" y="6624"/>
              <a:ext cx="3544" cy="3177"/>
            </a:xfrm>
            <a:prstGeom prst="rect">
              <a:avLst/>
            </a:prstGeom>
          </p:spPr>
        </p:pic>
      </p:grpSp>
      <p:sp>
        <p:nvSpPr>
          <p:cNvPr id="11" name="文本框 10"/>
          <p:cNvSpPr txBox="true"/>
          <p:nvPr/>
        </p:nvSpPr>
        <p:spPr>
          <a:xfrm>
            <a:off x="483262" y="379630"/>
            <a:ext cx="2826882"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垃圾处理方式</a:t>
            </a:r>
            <a:endParaRPr lang="zh-CN" altLang="en-US" b="1" dirty="0">
              <a:solidFill>
                <a:schemeClr val="tx1">
                  <a:lumMod val="75000"/>
                  <a:lumOff val="25000"/>
                </a:schemeClr>
              </a:solidFill>
              <a:latin typeface="Arial" panose="020B0604020202020204"/>
              <a:ea typeface="微软雅黑" panose="020B0503020204020204" charset="-122"/>
            </a:endParaRPr>
          </a:p>
        </p:txBody>
      </p:sp>
    </p:spTree>
    <p:custDataLst>
      <p:tags r:id="rId2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90905" y="1827530"/>
            <a:ext cx="10410825" cy="3822065"/>
            <a:chOff x="987" y="2701"/>
            <a:chExt cx="16395" cy="6019"/>
          </a:xfrm>
        </p:grpSpPr>
        <p:pic>
          <p:nvPicPr>
            <p:cNvPr id="5" name="图片 4" descr="路上的卡车&#10;&#10;描述已自动生成"/>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987" y="2701"/>
              <a:ext cx="6623" cy="6019"/>
            </a:xfrm>
            <a:prstGeom prst="rect">
              <a:avLst/>
            </a:prstGeom>
          </p:spPr>
        </p:pic>
        <p:grpSp>
          <p:nvGrpSpPr>
            <p:cNvPr id="3" name="组合 2"/>
            <p:cNvGrpSpPr/>
            <p:nvPr/>
          </p:nvGrpSpPr>
          <p:grpSpPr>
            <a:xfrm>
              <a:off x="8610" y="2702"/>
              <a:ext cx="8772" cy="6018"/>
              <a:chOff x="9094" y="2363"/>
              <a:chExt cx="8772" cy="6018"/>
            </a:xfrm>
          </p:grpSpPr>
          <p:grpSp>
            <p:nvGrpSpPr>
              <p:cNvPr id="4" name="组合 3"/>
              <p:cNvGrpSpPr/>
              <p:nvPr/>
            </p:nvGrpSpPr>
            <p:grpSpPr>
              <a:xfrm>
                <a:off x="9112" y="2363"/>
                <a:ext cx="8754" cy="6018"/>
                <a:chOff x="9240" y="3575"/>
                <a:chExt cx="8754" cy="5269"/>
              </a:xfrm>
            </p:grpSpPr>
            <p:cxnSp>
              <p:nvCxnSpPr>
                <p:cNvPr id="20" name="直接连接符 19"/>
                <p:cNvCxnSpPr/>
                <p:nvPr/>
              </p:nvCxnSpPr>
              <p:spPr>
                <a:xfrm>
                  <a:off x="9240" y="3575"/>
                  <a:ext cx="8528" cy="0"/>
                </a:xfrm>
                <a:prstGeom prst="line">
                  <a:avLst/>
                </a:prstGeom>
                <a:ln w="12700">
                  <a:solidFill>
                    <a:srgbClr val="5F7892"/>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240" y="8844"/>
                  <a:ext cx="7607" cy="0"/>
                </a:xfrm>
                <a:prstGeom prst="line">
                  <a:avLst/>
                </a:prstGeom>
                <a:ln w="12700">
                  <a:solidFill>
                    <a:srgbClr val="5F7892"/>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7994" y="4686"/>
                  <a:ext cx="0" cy="4158"/>
                </a:xfrm>
                <a:prstGeom prst="line">
                  <a:avLst/>
                </a:prstGeom>
                <a:ln w="12700">
                  <a:solidFill>
                    <a:srgbClr val="5F7892"/>
                  </a:solidFill>
                  <a:prstDash val="dash"/>
                </a:ln>
              </p:spPr>
              <p:style>
                <a:lnRef idx="1">
                  <a:schemeClr val="accent1"/>
                </a:lnRef>
                <a:fillRef idx="0">
                  <a:schemeClr val="accent1"/>
                </a:fillRef>
                <a:effectRef idx="0">
                  <a:schemeClr val="accent1"/>
                </a:effectRef>
                <a:fontRef idx="minor">
                  <a:schemeClr val="tx1"/>
                </a:fontRef>
              </p:style>
            </p:cxnSp>
          </p:grpSp>
          <p:sp>
            <p:nvSpPr>
              <p:cNvPr id="9" name="文本框 8"/>
              <p:cNvSpPr txBox="true"/>
              <p:nvPr/>
            </p:nvSpPr>
            <p:spPr>
              <a:xfrm>
                <a:off x="9094" y="2586"/>
                <a:ext cx="8546" cy="5572"/>
              </a:xfrm>
              <a:prstGeom prst="rect">
                <a:avLst/>
              </a:prstGeom>
              <a:noFill/>
            </p:spPr>
            <p:txBody>
              <a:bodyPr wrap="square" rtlCol="0">
                <a:spAutoFit/>
              </a:bodyPr>
              <a:lstStyle/>
              <a:p>
                <a:pPr marL="285750" indent="-285750">
                  <a:lnSpc>
                    <a:spcPct val="200000"/>
                  </a:lnSpc>
                  <a:buFont typeface="Wingdings" panose="05000000000000000000" charset="0"/>
                  <a:buChar char="l"/>
                </a:pPr>
                <a:r>
                  <a:rPr lang="zh-CN" altLang="en-US"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操作方法：</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主要利用多种微生物的作用，将植物有机残体，进行矿质化、腐殖化和无害化；</a:t>
                </a:r>
                <a:endPar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优点：资源化，无害化。</a:t>
                </a:r>
                <a:endPar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德阳市有机质处置中心</a:t>
                </a: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2020</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年</a:t>
                </a: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11</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月试运营。采用</a:t>
                </a:r>
                <a:r>
                  <a:rPr lang="zh-CN" altLang="en-US" sz="1400" dirty="0">
                    <a:solidFill>
                      <a:srgbClr val="C00000"/>
                    </a:solidFill>
                    <a:latin typeface="微软雅黑" panose="020B0503020204020204" charset="-122"/>
                    <a:ea typeface="微软雅黑" panose="020B0503020204020204" charset="-122"/>
                    <a:cs typeface="微软雅黑" panose="020B0503020204020204" charset="-122"/>
                  </a:rPr>
                  <a:t>“厌氧硝化”技术</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。不仅满足我市餐厨垃圾、市政污泥处理需要，还可将厌氧消化产生的沼气净化后，输送至焚烧发电项目并网发电，所产生衍生物达到</a:t>
                </a: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污水综合排放标准</a:t>
                </a: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》GB 8978-1996</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中三级标准，高效、环保、清洁、安全。</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sp>
        <p:nvSpPr>
          <p:cNvPr id="11" name="文本框 10"/>
          <p:cNvSpPr txBox="true"/>
          <p:nvPr/>
        </p:nvSpPr>
        <p:spPr>
          <a:xfrm>
            <a:off x="483235" y="379730"/>
            <a:ext cx="6974840"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垃圾处理方式 --- 堆肥</a:t>
            </a:r>
            <a:r>
              <a:rPr lang="en-US" altLang="zh-CN"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 </a:t>
            </a:r>
            <a:r>
              <a:rPr lang="zh-CN" altLang="en-US"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厨余垃圾 </a:t>
            </a:r>
            <a:r>
              <a:rPr lang="zh-CN" altLang="en-US" b="1" dirty="0">
                <a:solidFill>
                  <a:srgbClr val="C00000"/>
                </a:solidFill>
                <a:latin typeface="微软雅黑" panose="020B0503020204020204" charset="-122"/>
                <a:ea typeface="微软雅黑" panose="020B0503020204020204" charset="-122"/>
                <a:cs typeface="微软雅黑" panose="020B0503020204020204" charset="-122"/>
              </a:rPr>
              <a:t>（德阳市有机质处置中心）</a:t>
            </a:r>
            <a:endParaRPr lang="zh-CN" altLang="en-US" b="1" dirty="0">
              <a:solidFill>
                <a:srgbClr val="C00000"/>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252855" y="1700530"/>
            <a:ext cx="9686290" cy="4324985"/>
            <a:chOff x="2196" y="2878"/>
            <a:chExt cx="15254" cy="6811"/>
          </a:xfrm>
        </p:grpSpPr>
        <p:sp>
          <p:nvSpPr>
            <p:cNvPr id="15" name="文本框 14"/>
            <p:cNvSpPr txBox="true"/>
            <p:nvPr/>
          </p:nvSpPr>
          <p:spPr>
            <a:xfrm>
              <a:off x="2196" y="2878"/>
              <a:ext cx="7401" cy="3536"/>
            </a:xfrm>
            <a:prstGeom prst="rect">
              <a:avLst/>
            </a:prstGeom>
            <a:noFill/>
          </p:spPr>
          <p:txBody>
            <a:bodyPr wrap="square" rtlCol="0">
              <a:spAutoFit/>
            </a:bodyPr>
            <a:lstStyle/>
            <a:p>
              <a:pPr>
                <a:lnSpc>
                  <a:spcPct val="200000"/>
                </a:lnSpc>
              </a:pPr>
              <a:r>
                <a:rPr lang="zh-CN" altLang="en-US"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优点：</a:t>
              </a: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占地面积较小</a:t>
              </a:r>
              <a:endPar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nSpc>
                  <a:spcPct val="200000"/>
                </a:lnSpc>
              </a:pP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处理速度快（填埋数年，焚烧几小时完成）</a:t>
              </a:r>
              <a:endPar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nSpc>
                  <a:spcPct val="200000"/>
                </a:lnSpc>
              </a:pP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3.</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减量效果好（减量</a:t>
              </a: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90%</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endPar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nSpc>
                  <a:spcPct val="200000"/>
                </a:lnSpc>
              </a:pP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4.</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污染控制好（按照国标处理</a:t>
              </a:r>
              <a:r>
                <a:rPr lang="zh-CN" altLang="en-US" sz="1400" kern="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纳入</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国家环保监控）</a:t>
              </a:r>
              <a:endParaRPr lang="en-US" altLang="zh-CN" sz="1400" kern="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nSpc>
                  <a:spcPct val="200000"/>
                </a:lnSpc>
              </a:pPr>
              <a:r>
                <a:rPr lang="en-US" altLang="zh-CN" sz="1400" kern="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5. </a:t>
              </a:r>
              <a:r>
                <a:rPr lang="zh-CN" altLang="en-US" sz="1400" kern="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能源利用高（发电）</a:t>
              </a:r>
              <a:endParaRPr lang="zh-CN" altLang="en-US" sz="1400" kern="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cxnSp>
          <p:nvCxnSpPr>
            <p:cNvPr id="18" name="直接连接符 17"/>
            <p:cNvCxnSpPr/>
            <p:nvPr/>
          </p:nvCxnSpPr>
          <p:spPr>
            <a:xfrm>
              <a:off x="2236" y="6962"/>
              <a:ext cx="8295" cy="0"/>
            </a:xfrm>
            <a:prstGeom prst="line">
              <a:avLst/>
            </a:prstGeom>
            <a:ln w="12700">
              <a:solidFill>
                <a:srgbClr val="1F4E79"/>
              </a:solidFill>
              <a:prstDash val="dash"/>
            </a:ln>
          </p:spPr>
          <p:style>
            <a:lnRef idx="1">
              <a:schemeClr val="accent1"/>
            </a:lnRef>
            <a:fillRef idx="0">
              <a:schemeClr val="accent1"/>
            </a:fillRef>
            <a:effectRef idx="0">
              <a:schemeClr val="accent1"/>
            </a:effectRef>
            <a:fontRef idx="minor">
              <a:schemeClr val="tx1"/>
            </a:fontRef>
          </p:style>
        </p:cxnSp>
        <p:pic>
          <p:nvPicPr>
            <p:cNvPr id="5" name="图片 4" descr="建筑与房屋的城市空拍图&#10;&#10;描述已自动生成"/>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11033" y="2936"/>
              <a:ext cx="6417" cy="4026"/>
            </a:xfrm>
            <a:prstGeom prst="rect">
              <a:avLst/>
            </a:prstGeom>
          </p:spPr>
        </p:pic>
        <p:sp>
          <p:nvSpPr>
            <p:cNvPr id="10" name="文本框 9"/>
            <p:cNvSpPr txBox="true"/>
            <p:nvPr/>
          </p:nvSpPr>
          <p:spPr>
            <a:xfrm>
              <a:off x="2196" y="7510"/>
              <a:ext cx="15253" cy="2179"/>
            </a:xfrm>
            <a:prstGeom prst="rect">
              <a:avLst/>
            </a:prstGeom>
            <a:noFill/>
          </p:spPr>
          <p:txBody>
            <a:bodyPr wrap="square">
              <a:spAutoFit/>
            </a:bodyPr>
            <a:lstStyle/>
            <a:p>
              <a:pPr indent="406400" algn="just">
                <a:lnSpc>
                  <a:spcPct val="200000"/>
                </a:lnSpc>
                <a:buClrTx/>
                <a:buSzTx/>
                <a:buFontTx/>
              </a:pPr>
              <a:r>
                <a:rPr lang="zh-CN" altLang="zh-CN" sz="1400" kern="100" dirty="0">
                  <a:solidFill>
                    <a:schemeClr val="tx1">
                      <a:lumMod val="75000"/>
                      <a:lumOff val="25000"/>
                    </a:schemeClr>
                  </a:solidFill>
                  <a:effectLst/>
                  <a:latin typeface="微软雅黑" panose="020B0503020204020204" charset="-122"/>
                  <a:ea typeface="微软雅黑" panose="020B0503020204020204" charset="-122"/>
                  <a:cs typeface="微软雅黑" panose="020B0503020204020204" charset="-122"/>
                </a:rPr>
                <a:t>服务范围覆盖德阳市主城区、罗江区、广汉市等地，每年可处理生活垃圾约</a:t>
              </a:r>
              <a:r>
                <a:rPr lang="en-US" altLang="zh-CN" sz="1400" kern="100" dirty="0">
                  <a:solidFill>
                    <a:schemeClr val="tx1">
                      <a:lumMod val="75000"/>
                      <a:lumOff val="25000"/>
                    </a:schemeClr>
                  </a:solidFill>
                  <a:effectLst/>
                  <a:latin typeface="微软雅黑" panose="020B0503020204020204" charset="-122"/>
                  <a:ea typeface="微软雅黑" panose="020B0503020204020204" charset="-122"/>
                  <a:cs typeface="微软雅黑" panose="020B0503020204020204" charset="-122"/>
                </a:rPr>
                <a:t>40</a:t>
              </a:r>
              <a:r>
                <a:rPr lang="zh-CN" altLang="zh-CN" sz="1400" kern="100" dirty="0">
                  <a:solidFill>
                    <a:schemeClr val="tx1">
                      <a:lumMod val="75000"/>
                      <a:lumOff val="25000"/>
                    </a:schemeClr>
                  </a:solidFill>
                  <a:effectLst/>
                  <a:latin typeface="微软雅黑" panose="020B0503020204020204" charset="-122"/>
                  <a:ea typeface="微软雅黑" panose="020B0503020204020204" charset="-122"/>
                  <a:cs typeface="微软雅黑" panose="020B0503020204020204" charset="-122"/>
                </a:rPr>
                <a:t>万吨，年发电量约</a:t>
              </a:r>
              <a:r>
                <a:rPr lang="en-US" altLang="zh-CN" sz="1400" kern="100" dirty="0">
                  <a:solidFill>
                    <a:schemeClr val="tx1">
                      <a:lumMod val="75000"/>
                      <a:lumOff val="25000"/>
                    </a:schemeClr>
                  </a:solidFill>
                  <a:effectLst/>
                  <a:latin typeface="微软雅黑" panose="020B0503020204020204" charset="-122"/>
                  <a:ea typeface="微软雅黑" panose="020B0503020204020204" charset="-122"/>
                  <a:cs typeface="微软雅黑" panose="020B0503020204020204" charset="-122"/>
                </a:rPr>
                <a:t>1.8</a:t>
              </a:r>
              <a:r>
                <a:rPr lang="zh-CN" altLang="zh-CN" sz="1400" kern="100" dirty="0">
                  <a:solidFill>
                    <a:schemeClr val="tx1">
                      <a:lumMod val="75000"/>
                      <a:lumOff val="25000"/>
                    </a:schemeClr>
                  </a:solidFill>
                  <a:effectLst/>
                  <a:latin typeface="微软雅黑" panose="020B0503020204020204" charset="-122"/>
                  <a:ea typeface="微软雅黑" panose="020B0503020204020204" charset="-122"/>
                  <a:cs typeface="微软雅黑" panose="020B0503020204020204" charset="-122"/>
                </a:rPr>
                <a:t>亿度，经处理后的生活垃圾减容</a:t>
              </a:r>
              <a:r>
                <a:rPr lang="en-US" altLang="zh-CN" sz="1400" kern="100" dirty="0">
                  <a:solidFill>
                    <a:schemeClr val="tx1">
                      <a:lumMod val="75000"/>
                      <a:lumOff val="25000"/>
                    </a:schemeClr>
                  </a:solidFill>
                  <a:effectLst/>
                  <a:latin typeface="微软雅黑" panose="020B0503020204020204" charset="-122"/>
                  <a:ea typeface="微软雅黑" panose="020B0503020204020204" charset="-122"/>
                  <a:cs typeface="微软雅黑" panose="020B0503020204020204" charset="-122"/>
                </a:rPr>
                <a:t>90%</a:t>
              </a:r>
              <a:r>
                <a:rPr lang="zh-CN" altLang="zh-CN" sz="1400" kern="100" dirty="0">
                  <a:solidFill>
                    <a:schemeClr val="tx1">
                      <a:lumMod val="75000"/>
                      <a:lumOff val="25000"/>
                    </a:schemeClr>
                  </a:solidFill>
                  <a:effectLst/>
                  <a:latin typeface="微软雅黑" panose="020B0503020204020204" charset="-122"/>
                  <a:ea typeface="微软雅黑" panose="020B0503020204020204" charset="-122"/>
                  <a:cs typeface="微软雅黑" panose="020B0503020204020204" charset="-122"/>
                </a:rPr>
                <a:t>，减重</a:t>
              </a:r>
              <a:r>
                <a:rPr lang="en-US" altLang="zh-CN" sz="1400" kern="100" dirty="0">
                  <a:solidFill>
                    <a:schemeClr val="tx1">
                      <a:lumMod val="75000"/>
                      <a:lumOff val="25000"/>
                    </a:schemeClr>
                  </a:solidFill>
                  <a:effectLst/>
                  <a:latin typeface="微软雅黑" panose="020B0503020204020204" charset="-122"/>
                  <a:ea typeface="微软雅黑" panose="020B0503020204020204" charset="-122"/>
                  <a:cs typeface="微软雅黑" panose="020B0503020204020204" charset="-122"/>
                </a:rPr>
                <a:t>85%</a:t>
              </a:r>
              <a:r>
                <a:rPr lang="zh-CN" altLang="zh-CN" sz="1400" kern="100" dirty="0">
                  <a:solidFill>
                    <a:schemeClr val="tx1">
                      <a:lumMod val="75000"/>
                      <a:lumOff val="25000"/>
                    </a:schemeClr>
                  </a:solidFill>
                  <a:effectLst/>
                  <a:latin typeface="微软雅黑" panose="020B0503020204020204" charset="-122"/>
                  <a:ea typeface="微软雅黑" panose="020B0503020204020204" charset="-122"/>
                  <a:cs typeface="微软雅黑" panose="020B0503020204020204" charset="-122"/>
                </a:rPr>
                <a:t>，环保排放指标满足</a:t>
              </a:r>
              <a:r>
                <a:rPr lang="en-US" altLang="zh-CN" sz="1400" kern="100" dirty="0">
                  <a:solidFill>
                    <a:schemeClr val="tx1">
                      <a:lumMod val="75000"/>
                      <a:lumOff val="25000"/>
                    </a:schemeClr>
                  </a:solidFill>
                  <a:effectLst/>
                  <a:latin typeface="微软雅黑" panose="020B0503020204020204" charset="-122"/>
                  <a:ea typeface="微软雅黑" panose="020B0503020204020204" charset="-122"/>
                  <a:cs typeface="微软雅黑" panose="020B0503020204020204" charset="-122"/>
                </a:rPr>
                <a:t>GB18485-2014</a:t>
              </a:r>
              <a:r>
                <a:rPr lang="zh-CN" altLang="zh-CN" sz="1400" kern="100" dirty="0">
                  <a:solidFill>
                    <a:schemeClr val="tx1">
                      <a:lumMod val="75000"/>
                      <a:lumOff val="25000"/>
                    </a:schemeClr>
                  </a:solidFill>
                  <a:effectLst/>
                  <a:latin typeface="微软雅黑" panose="020B0503020204020204" charset="-122"/>
                  <a:ea typeface="微软雅黑" panose="020B0503020204020204" charset="-122"/>
                  <a:cs typeface="微软雅黑" panose="020B0503020204020204" charset="-122"/>
                </a:rPr>
                <a:t>《生活垃圾焚烧污染控制标准》的国家标准</a:t>
              </a:r>
              <a:r>
                <a:rPr lang="zh-CN" altLang="en-US" sz="1400" kern="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，纳入</a:t>
              </a:r>
              <a:r>
                <a:rPr lang="zh-CN" altLang="en-US" sz="1400" dirty="0">
                  <a:solidFill>
                    <a:srgbClr val="C00000"/>
                  </a:solidFill>
                  <a:latin typeface="微软雅黑" panose="020B0503020204020204" charset="-122"/>
                  <a:ea typeface="微软雅黑" panose="020B0503020204020204" charset="-122"/>
                  <a:cs typeface="微软雅黑" panose="020B0503020204020204" charset="-122"/>
                </a:rPr>
                <a:t>国家环保监控</a:t>
              </a:r>
              <a:r>
                <a:rPr lang="en-US" altLang="zh-CN" sz="1400" kern="100" dirty="0">
                  <a:solidFill>
                    <a:schemeClr val="tx1">
                      <a:lumMod val="75000"/>
                      <a:lumOff val="25000"/>
                    </a:schemeClr>
                  </a:solidFill>
                  <a:effectLst/>
                  <a:latin typeface="微软雅黑" panose="020B0503020204020204" charset="-122"/>
                  <a:ea typeface="微软雅黑" panose="020B0503020204020204" charset="-122"/>
                  <a:cs typeface="微软雅黑" panose="020B0503020204020204" charset="-122"/>
                </a:rPr>
                <a:t>。</a:t>
              </a:r>
              <a:endParaRPr lang="en-US" altLang="zh-CN" sz="1400" kern="100" dirty="0">
                <a:solidFill>
                  <a:schemeClr val="tx1">
                    <a:lumMod val="75000"/>
                    <a:lumOff val="25000"/>
                  </a:schemeClr>
                </a:solidFill>
                <a:effectLst/>
                <a:latin typeface="微软雅黑" panose="020B0503020204020204" charset="-122"/>
                <a:ea typeface="微软雅黑" panose="020B0503020204020204" charset="-122"/>
                <a:cs typeface="微软雅黑" panose="020B0503020204020204" charset="-122"/>
              </a:endParaRPr>
            </a:p>
          </p:txBody>
        </p:sp>
      </p:grpSp>
      <p:sp>
        <p:nvSpPr>
          <p:cNvPr id="4" name="文本框 3"/>
          <p:cNvSpPr txBox="true"/>
          <p:nvPr/>
        </p:nvSpPr>
        <p:spPr>
          <a:xfrm>
            <a:off x="483235" y="379730"/>
            <a:ext cx="6974840" cy="368300"/>
          </a:xfrm>
          <a:prstGeom prst="rect">
            <a:avLst/>
          </a:prstGeom>
          <a:noFill/>
        </p:spPr>
        <p:txBody>
          <a:bodyPr wrap="square" rtlCol="0">
            <a:spAutoFit/>
          </a:bodyPr>
          <a:lstStyle/>
          <a:p>
            <a:pPr lvl="0">
              <a:defRPr/>
            </a:pPr>
            <a:r>
              <a:rPr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垃圾处理方式 --- 焚烧发电</a:t>
            </a:r>
            <a:r>
              <a:rPr b="1" dirty="0">
                <a:solidFill>
                  <a:srgbClr val="C00000"/>
                </a:solidFill>
                <a:latin typeface="微软雅黑" panose="020B0503020204020204" charset="-122"/>
                <a:ea typeface="微软雅黑" panose="020B0503020204020204" charset="-122"/>
                <a:cs typeface="微软雅黑" panose="020B0503020204020204" charset="-122"/>
              </a:rPr>
              <a:t>（德阳和新环保发电厂）</a:t>
            </a:r>
            <a:endParaRPr lang="zh-CN" altLang="en-US" b="1" dirty="0">
              <a:solidFill>
                <a:srgbClr val="C00000"/>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1"/>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grpSp>
        <p:nvGrpSpPr>
          <p:cNvPr id="9" name="组合 8"/>
          <p:cNvGrpSpPr/>
          <p:nvPr/>
        </p:nvGrpSpPr>
        <p:grpSpPr>
          <a:xfrm>
            <a:off x="1178560" y="2172970"/>
            <a:ext cx="9834880" cy="3139440"/>
            <a:chOff x="1534" y="3591"/>
            <a:chExt cx="15488" cy="4944"/>
          </a:xfrm>
        </p:grpSpPr>
        <p:pic>
          <p:nvPicPr>
            <p:cNvPr id="2" name="图片 1"/>
            <p:cNvPicPr>
              <a:picLocks noChangeAspect="true"/>
            </p:cNvPicPr>
            <p:nvPr/>
          </p:nvPicPr>
          <p:blipFill>
            <a:blip r:embed="rId2"/>
            <a:stretch>
              <a:fillRect/>
            </a:stretch>
          </p:blipFill>
          <p:spPr>
            <a:xfrm>
              <a:off x="11658" y="3591"/>
              <a:ext cx="5365" cy="4945"/>
            </a:xfrm>
            <a:prstGeom prst="rect">
              <a:avLst/>
            </a:prstGeom>
          </p:spPr>
        </p:pic>
        <p:grpSp>
          <p:nvGrpSpPr>
            <p:cNvPr id="8" name="组合 7"/>
            <p:cNvGrpSpPr/>
            <p:nvPr/>
          </p:nvGrpSpPr>
          <p:grpSpPr>
            <a:xfrm>
              <a:off x="1534" y="3939"/>
              <a:ext cx="9374" cy="4250"/>
              <a:chOff x="1534" y="4285"/>
              <a:chExt cx="9374" cy="4250"/>
            </a:xfrm>
          </p:grpSpPr>
          <p:sp>
            <p:nvSpPr>
              <p:cNvPr id="15" name="文本框 14"/>
              <p:cNvSpPr txBox="true"/>
              <p:nvPr/>
            </p:nvSpPr>
            <p:spPr>
              <a:xfrm>
                <a:off x="2246" y="4787"/>
                <a:ext cx="8663" cy="3246"/>
              </a:xfrm>
              <a:prstGeom prst="rect">
                <a:avLst/>
              </a:prstGeom>
              <a:noFill/>
            </p:spPr>
            <p:txBody>
              <a:bodyPr wrap="square" rtlCol="0">
                <a:spAutoFit/>
              </a:bodyPr>
              <a:lstStyle/>
              <a:p>
                <a:pPr indent="457200" fontAlgn="auto">
                  <a:lnSpc>
                    <a:spcPct val="200000"/>
                  </a:lnSpc>
                  <a:buFont typeface="Wingdings" panose="05000000000000000000" charset="0"/>
                  <a:buNone/>
                </a:pPr>
                <a:r>
                  <a:rPr lang="zh-CN" altLang="en-US" sz="1600" dirty="0">
                    <a:solidFill>
                      <a:schemeClr val="tx1">
                        <a:lumMod val="75000"/>
                        <a:lumOff val="25000"/>
                      </a:schemeClr>
                    </a:solidFill>
                    <a:latin typeface="微软雅黑" panose="020B0503020204020204" charset="-122"/>
                    <a:ea typeface="微软雅黑" panose="020B0503020204020204" charset="-122"/>
                  </a:rPr>
                  <a:t>城市垃圾中包含着不少可回收利用的资源，对其中绝大多数资源物进行回收再利用，不仅可实现变废为宝、化害为益和减容减量的目的，而且产生的经济效益可以解决或大部分解决垃圾处理的成本费用问题。</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grpSp>
            <p:nvGrpSpPr>
              <p:cNvPr id="6" name="组合 5"/>
              <p:cNvGrpSpPr/>
              <p:nvPr/>
            </p:nvGrpSpPr>
            <p:grpSpPr>
              <a:xfrm>
                <a:off x="1534" y="4285"/>
                <a:ext cx="9375" cy="4251"/>
                <a:chOff x="1534" y="4285"/>
                <a:chExt cx="9375" cy="4251"/>
              </a:xfrm>
            </p:grpSpPr>
            <p:cxnSp>
              <p:nvCxnSpPr>
                <p:cNvPr id="20" name="直接连接符 19"/>
                <p:cNvCxnSpPr/>
                <p:nvPr/>
              </p:nvCxnSpPr>
              <p:spPr>
                <a:xfrm>
                  <a:off x="1662" y="4285"/>
                  <a:ext cx="9247" cy="0"/>
                </a:xfrm>
                <a:prstGeom prst="line">
                  <a:avLst/>
                </a:prstGeom>
                <a:ln w="12700">
                  <a:solidFill>
                    <a:srgbClr val="5F7892"/>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534" y="4992"/>
                  <a:ext cx="0" cy="2896"/>
                </a:xfrm>
                <a:prstGeom prst="line">
                  <a:avLst/>
                </a:prstGeom>
                <a:ln w="12700">
                  <a:solidFill>
                    <a:srgbClr val="5F7892"/>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329" y="8536"/>
                  <a:ext cx="8580" cy="0"/>
                </a:xfrm>
                <a:prstGeom prst="line">
                  <a:avLst/>
                </a:prstGeom>
                <a:ln w="12700">
                  <a:solidFill>
                    <a:srgbClr val="5F7892"/>
                  </a:solidFill>
                  <a:prstDash val="dash"/>
                </a:ln>
              </p:spPr>
              <p:style>
                <a:lnRef idx="1">
                  <a:schemeClr val="accent1"/>
                </a:lnRef>
                <a:fillRef idx="0">
                  <a:schemeClr val="accent1"/>
                </a:fillRef>
                <a:effectRef idx="0">
                  <a:schemeClr val="accent1"/>
                </a:effectRef>
                <a:fontRef idx="minor">
                  <a:schemeClr val="tx1"/>
                </a:fontRef>
              </p:style>
            </p:cxnSp>
          </p:grpSp>
        </p:grpSp>
      </p:grpSp>
      <p:sp>
        <p:nvSpPr>
          <p:cNvPr id="5" name="文本框 4"/>
          <p:cNvSpPr txBox="true"/>
          <p:nvPr/>
        </p:nvSpPr>
        <p:spPr>
          <a:xfrm>
            <a:off x="483235" y="379730"/>
            <a:ext cx="6974840" cy="368300"/>
          </a:xfrm>
          <a:prstGeom prst="rect">
            <a:avLst/>
          </a:prstGeom>
          <a:noFill/>
        </p:spPr>
        <p:txBody>
          <a:bodyPr wrap="square" rtlCol="0">
            <a:spAutoFit/>
          </a:bodyPr>
          <a:lstStyle/>
          <a:p>
            <a:pPr lvl="0">
              <a:defRPr/>
            </a:pPr>
            <a:r>
              <a:rPr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垃圾处理方式 --- 资源返还</a:t>
            </a:r>
            <a:r>
              <a:rPr b="1" dirty="0">
                <a:solidFill>
                  <a:srgbClr val="C00000"/>
                </a:solidFill>
                <a:latin typeface="微软雅黑" panose="020B0503020204020204" charset="-122"/>
                <a:ea typeface="微软雅黑" panose="020B0503020204020204" charset="-122"/>
                <a:cs typeface="微软雅黑" panose="020B0503020204020204" charset="-122"/>
              </a:rPr>
              <a:t>（浙江案例）</a:t>
            </a:r>
            <a:endParaRPr lang="zh-CN" altLang="en-US" b="1" dirty="0">
              <a:solidFill>
                <a:srgbClr val="C0000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86275" y="1606550"/>
            <a:ext cx="6839585" cy="4481195"/>
          </a:xfrm>
          <a:prstGeom prst="rect">
            <a:avLst/>
          </a:prstGeom>
          <a:noFill/>
          <a:ln w="19050">
            <a:solidFill>
              <a:schemeClr val="tx1">
                <a:lumMod val="75000"/>
                <a:lumOff val="25000"/>
              </a:schemeClr>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0" name="图片 99"/>
          <p:cNvPicPr/>
          <p:nvPr/>
        </p:nvPicPr>
        <p:blipFill>
          <a:blip r:embed="rId1"/>
          <a:stretch>
            <a:fillRect/>
          </a:stretch>
        </p:blipFill>
        <p:spPr>
          <a:xfrm>
            <a:off x="887095" y="1606550"/>
            <a:ext cx="3583305" cy="4481195"/>
          </a:xfrm>
          <a:prstGeom prst="rect">
            <a:avLst/>
          </a:prstGeom>
          <a:noFill/>
          <a:ln w="9525">
            <a:noFill/>
          </a:ln>
        </p:spPr>
      </p:pic>
      <p:sp>
        <p:nvSpPr>
          <p:cNvPr id="5" name="文本框 4"/>
          <p:cNvSpPr txBox="true"/>
          <p:nvPr/>
        </p:nvSpPr>
        <p:spPr>
          <a:xfrm>
            <a:off x="4674235" y="1852930"/>
            <a:ext cx="6475095" cy="4030980"/>
          </a:xfrm>
          <a:prstGeom prst="rect">
            <a:avLst/>
          </a:prstGeom>
          <a:noFill/>
        </p:spPr>
        <p:txBody>
          <a:bodyPr wrap="square" rtlCol="0">
            <a:spAutoFit/>
          </a:bodyPr>
          <a:lstStyle/>
          <a:p>
            <a:pPr marL="285750" indent="-285750" algn="l">
              <a:lnSpc>
                <a:spcPct val="200000"/>
              </a:lnSpc>
              <a:buFont typeface="Wingdings" panose="05000000000000000000" charset="0"/>
              <a:buChar char="l"/>
            </a:pP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两网融合：智能垃圾分类</a:t>
            </a:r>
            <a:r>
              <a:rPr lang="en-US" alt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再生资源体系建设</a:t>
            </a:r>
            <a:endParaRPr lang="en-US" alt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采用</a:t>
            </a: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“互联网+智能回收”</a:t>
            </a: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的方式，数据赋能，开展居民区垃圾分类和生活垃圾可回收物全品类回收全流程长效运维工作，为实现无人化监管、形成分类效果长效机制奠定基础；</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临平经济开发区项目服务</a:t>
            </a: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逾4.5万户，41个居民小区，42套智能可回收箱，建成15家回收门店</a:t>
            </a: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，采用点</a:t>
            </a:r>
            <a:r>
              <a:rPr lang="en-US" alt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 </a:t>
            </a: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中心的直运模式；</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lang="en-US" altLang="zh-CN" sz="1600" u="sng"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2022</a:t>
            </a:r>
            <a:r>
              <a:rPr lang="zh-CN" altLang="en-US" sz="1600" u="sng"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年</a:t>
            </a:r>
            <a:r>
              <a:rPr lang="en-US" alt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项目被评为国家住建部</a:t>
            </a:r>
            <a:r>
              <a:rPr lang="zh-CN" altLang="en-US" sz="1600" dirty="0">
                <a:solidFill>
                  <a:srgbClr val="C00000"/>
                </a:solidFill>
                <a:effectLst/>
                <a:latin typeface="微软雅黑" panose="020B0503020204020204" charset="-122"/>
                <a:ea typeface="微软雅黑" panose="020B0503020204020204" charset="-122"/>
                <a:cs typeface="微软雅黑" panose="020B0503020204020204" charset="-122"/>
              </a:rPr>
              <a:t>首个环境工程科技类垃圾分类和再生资源示范项目</a:t>
            </a: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，并获得央视等重要媒体报道。</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true"/>
          <p:nvPr/>
        </p:nvSpPr>
        <p:spPr>
          <a:xfrm>
            <a:off x="4740275" y="1425575"/>
            <a:ext cx="1898015" cy="368300"/>
          </a:xfrm>
          <a:prstGeom prst="rect">
            <a:avLst/>
          </a:prstGeom>
          <a:solidFill>
            <a:schemeClr val="bg1"/>
          </a:solidFill>
        </p:spPr>
        <p:txBody>
          <a:bodyPr wrap="square" rtlCol="0">
            <a:spAutoFit/>
          </a:bodyPr>
          <a:lstStyle/>
          <a:p>
            <a:pPr algn="ctr"/>
            <a:r>
              <a:rPr lang="zh-CN" altLang="en-US" b="1">
                <a:solidFill>
                  <a:schemeClr val="tx1">
                    <a:lumMod val="75000"/>
                    <a:lumOff val="25000"/>
                  </a:schemeClr>
                </a:solidFill>
                <a:latin typeface="微软雅黑" panose="020B0503020204020204" charset="-122"/>
                <a:ea typeface="微软雅黑" panose="020B0503020204020204" charset="-122"/>
              </a:rPr>
              <a:t>项</a:t>
            </a:r>
            <a:r>
              <a:rPr lang="en-US" altLang="zh-CN" b="1">
                <a:solidFill>
                  <a:schemeClr val="tx1">
                    <a:lumMod val="75000"/>
                    <a:lumOff val="25000"/>
                  </a:schemeClr>
                </a:solidFill>
                <a:latin typeface="微软雅黑" panose="020B0503020204020204" charset="-122"/>
                <a:ea typeface="微软雅黑" panose="020B0503020204020204" charset="-122"/>
              </a:rPr>
              <a:t>  </a:t>
            </a:r>
            <a:r>
              <a:rPr lang="zh-CN" altLang="en-US" b="1">
                <a:solidFill>
                  <a:schemeClr val="tx1">
                    <a:lumMod val="75000"/>
                    <a:lumOff val="25000"/>
                  </a:schemeClr>
                </a:solidFill>
                <a:latin typeface="微软雅黑" panose="020B0503020204020204" charset="-122"/>
                <a:ea typeface="微软雅黑" panose="020B0503020204020204" charset="-122"/>
              </a:rPr>
              <a:t>目</a:t>
            </a:r>
            <a:r>
              <a:rPr lang="en-US" altLang="zh-CN" b="1">
                <a:solidFill>
                  <a:schemeClr val="tx1">
                    <a:lumMod val="75000"/>
                    <a:lumOff val="25000"/>
                  </a:schemeClr>
                </a:solidFill>
                <a:latin typeface="微软雅黑" panose="020B0503020204020204" charset="-122"/>
                <a:ea typeface="微软雅黑" panose="020B0503020204020204" charset="-122"/>
              </a:rPr>
              <a:t>  </a:t>
            </a:r>
            <a:r>
              <a:rPr lang="zh-CN" altLang="en-US" b="1">
                <a:solidFill>
                  <a:schemeClr val="tx1">
                    <a:lumMod val="75000"/>
                    <a:lumOff val="25000"/>
                  </a:schemeClr>
                </a:solidFill>
                <a:latin typeface="微软雅黑" panose="020B0503020204020204" charset="-122"/>
                <a:ea typeface="微软雅黑" panose="020B0503020204020204" charset="-122"/>
              </a:rPr>
              <a:t>概</a:t>
            </a:r>
            <a:r>
              <a:rPr lang="en-US" altLang="zh-CN" b="1">
                <a:solidFill>
                  <a:schemeClr val="tx1">
                    <a:lumMod val="75000"/>
                    <a:lumOff val="25000"/>
                  </a:schemeClr>
                </a:solidFill>
                <a:latin typeface="微软雅黑" panose="020B0503020204020204" charset="-122"/>
                <a:ea typeface="微软雅黑" panose="020B0503020204020204" charset="-122"/>
              </a:rPr>
              <a:t>  </a:t>
            </a:r>
            <a:r>
              <a:rPr lang="zh-CN" altLang="en-US" b="1">
                <a:solidFill>
                  <a:schemeClr val="tx1">
                    <a:lumMod val="75000"/>
                    <a:lumOff val="25000"/>
                  </a:schemeClr>
                </a:solidFill>
                <a:latin typeface="微软雅黑" panose="020B0503020204020204" charset="-122"/>
                <a:ea typeface="微软雅黑" panose="020B0503020204020204" charset="-122"/>
              </a:rPr>
              <a:t>况</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
        <p:nvSpPr>
          <p:cNvPr id="2" name="文本框 1"/>
          <p:cNvSpPr txBox="true"/>
          <p:nvPr/>
        </p:nvSpPr>
        <p:spPr>
          <a:xfrm>
            <a:off x="483235" y="379730"/>
            <a:ext cx="6974840" cy="368300"/>
          </a:xfrm>
          <a:prstGeom prst="rect">
            <a:avLst/>
          </a:prstGeom>
          <a:noFill/>
        </p:spPr>
        <p:txBody>
          <a:bodyPr wrap="square" rtlCol="0">
            <a:spAutoFit/>
          </a:bodyPr>
          <a:lstStyle/>
          <a:p>
            <a:pPr lvl="0">
              <a:defRPr/>
            </a:pPr>
            <a:r>
              <a:rPr b="1" dirty="0">
                <a:latin typeface="微软雅黑" panose="020B0503020204020204" charset="-122"/>
                <a:ea typeface="微软雅黑" panose="020B0503020204020204" charset="-122"/>
                <a:cs typeface="微软雅黑" panose="020B0503020204020204" charset="-122"/>
              </a:rPr>
              <a:t>杭州市临平区东湖街道生活垃圾“四分法”垃圾分类服务项目</a:t>
            </a:r>
            <a:endParaRPr lang="zh-CN" altLang="en-US" b="1" dirty="0">
              <a:solidFill>
                <a:srgbClr val="C00000"/>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83895" y="1675765"/>
            <a:ext cx="10824210" cy="3968750"/>
            <a:chOff x="1449" y="2899"/>
            <a:chExt cx="17046" cy="6250"/>
          </a:xfrm>
        </p:grpSpPr>
        <p:grpSp>
          <p:nvGrpSpPr>
            <p:cNvPr id="6" name="组合 5"/>
            <p:cNvGrpSpPr/>
            <p:nvPr/>
          </p:nvGrpSpPr>
          <p:grpSpPr>
            <a:xfrm>
              <a:off x="1449" y="3327"/>
              <a:ext cx="7770" cy="5394"/>
              <a:chOff x="10455" y="3113"/>
              <a:chExt cx="7770" cy="5394"/>
            </a:xfrm>
          </p:grpSpPr>
          <p:pic>
            <p:nvPicPr>
              <p:cNvPr id="7" name="图片 7" descr="图片1"/>
              <p:cNvPicPr>
                <a:picLocks noChangeAspect="true"/>
              </p:cNvPicPr>
              <p:nvPr/>
            </p:nvPicPr>
            <p:blipFill>
              <a:blip r:embed="rId1"/>
              <a:stretch>
                <a:fillRect/>
              </a:stretch>
            </p:blipFill>
            <p:spPr>
              <a:xfrm>
                <a:off x="10681" y="3348"/>
                <a:ext cx="3401" cy="2268"/>
              </a:xfrm>
              <a:prstGeom prst="rect">
                <a:avLst/>
              </a:prstGeom>
            </p:spPr>
          </p:pic>
          <p:pic>
            <p:nvPicPr>
              <p:cNvPr id="11" name="图片 3" descr="C:\Users\AmyL2021\Desktop\联运知慧\照片信息\分拣中心2.jpg分拣中心2"/>
              <p:cNvPicPr>
                <a:picLocks noChangeAspect="true"/>
              </p:cNvPicPr>
              <p:nvPr/>
            </p:nvPicPr>
            <p:blipFill>
              <a:blip r:embed="rId2"/>
              <a:srcRect/>
              <a:stretch>
                <a:fillRect/>
              </a:stretch>
            </p:blipFill>
            <p:spPr>
              <a:xfrm>
                <a:off x="14598" y="3348"/>
                <a:ext cx="3392" cy="2268"/>
              </a:xfrm>
              <a:prstGeom prst="rect">
                <a:avLst/>
              </a:prstGeom>
              <a:noFill/>
              <a:ln>
                <a:noFill/>
              </a:ln>
            </p:spPr>
          </p:pic>
          <p:pic>
            <p:nvPicPr>
              <p:cNvPr id="13" name="图片 2" descr="C:\Users\AmyL2021\Desktop\联运知慧\照片信息\分拣中心-玻璃.jpg分拣中心-玻璃"/>
              <p:cNvPicPr>
                <a:picLocks noChangeAspect="true"/>
              </p:cNvPicPr>
              <p:nvPr/>
            </p:nvPicPr>
            <p:blipFill>
              <a:blip r:embed="rId3"/>
              <a:srcRect/>
              <a:stretch>
                <a:fillRect/>
              </a:stretch>
            </p:blipFill>
            <p:spPr>
              <a:xfrm>
                <a:off x="10680" y="6118"/>
                <a:ext cx="3402" cy="2101"/>
              </a:xfrm>
              <a:prstGeom prst="rect">
                <a:avLst/>
              </a:prstGeom>
              <a:noFill/>
              <a:ln>
                <a:noFill/>
              </a:ln>
            </p:spPr>
          </p:pic>
          <p:pic>
            <p:nvPicPr>
              <p:cNvPr id="18" name="图片 3" descr="lADPDg7mQx_3DsLNA9TNBRs_1307_980"/>
              <p:cNvPicPr>
                <a:picLocks noChangeAspect="true"/>
              </p:cNvPicPr>
              <p:nvPr/>
            </p:nvPicPr>
            <p:blipFill>
              <a:blip r:embed="rId4"/>
              <a:srcRect b="10188"/>
              <a:stretch>
                <a:fillRect/>
              </a:stretch>
            </p:blipFill>
            <p:spPr>
              <a:xfrm>
                <a:off x="14598" y="6120"/>
                <a:ext cx="3390" cy="2098"/>
              </a:xfrm>
              <a:prstGeom prst="rect">
                <a:avLst/>
              </a:prstGeom>
              <a:noFill/>
              <a:ln>
                <a:noFill/>
              </a:ln>
            </p:spPr>
          </p:pic>
          <p:grpSp>
            <p:nvGrpSpPr>
              <p:cNvPr id="5" name="组合 4"/>
              <p:cNvGrpSpPr/>
              <p:nvPr/>
            </p:nvGrpSpPr>
            <p:grpSpPr>
              <a:xfrm>
                <a:off x="10455" y="3113"/>
                <a:ext cx="7770" cy="5394"/>
                <a:chOff x="10455" y="3113"/>
                <a:chExt cx="7770" cy="5394"/>
              </a:xfrm>
            </p:grpSpPr>
            <p:sp>
              <p:nvSpPr>
                <p:cNvPr id="2" name="矩形 1"/>
                <p:cNvSpPr/>
                <p:nvPr/>
              </p:nvSpPr>
              <p:spPr>
                <a:xfrm>
                  <a:off x="10455" y="3113"/>
                  <a:ext cx="7770" cy="5394"/>
                </a:xfrm>
                <a:prstGeom prst="rect">
                  <a:avLst/>
                </a:prstGeom>
                <a:noFill/>
                <a:ln>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nvCxnSpPr>
              <p:spPr>
                <a:xfrm>
                  <a:off x="10455" y="5810"/>
                  <a:ext cx="77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4340" y="3113"/>
                  <a:ext cx="0" cy="5394"/>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100" name="文本框 99"/>
            <p:cNvSpPr txBox="true"/>
            <p:nvPr/>
          </p:nvSpPr>
          <p:spPr>
            <a:xfrm>
              <a:off x="9997" y="2899"/>
              <a:ext cx="8499" cy="6251"/>
            </a:xfrm>
            <a:prstGeom prst="rect">
              <a:avLst/>
            </a:prstGeom>
            <a:noFill/>
            <a:ln w="9525">
              <a:noFill/>
            </a:ln>
          </p:spPr>
          <p:txBody>
            <a:bodyPr wrap="square">
              <a:spAutoFit/>
            </a:bodyPr>
            <a:lstStyle/>
            <a:p>
              <a:pPr marL="285750" indent="-285750" algn="l">
                <a:lnSpc>
                  <a:spcPct val="200000"/>
                </a:lnSpc>
                <a:buClrTx/>
                <a:buSzTx/>
                <a:buFont typeface="Wingdings" panose="05000000000000000000" charset="0"/>
                <a:buChar char="l"/>
              </a:pPr>
              <a:r>
                <a:rPr lang="zh-CN" sz="1400" b="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针对临平区居民日常生活产生的可回收物分为九大类进行收集、运输、处置，设置</a:t>
              </a:r>
              <a:r>
                <a:rPr lang="zh-CN"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称重区、分拣区、加工拆解区、打包区、存放区、配套服务区</a:t>
              </a:r>
              <a:r>
                <a:rPr lang="zh-CN" sz="1400" b="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等相关功能区，可实现废旧纸张、塑料、玻璃、纺织品、金属等9大类再生资源的全品类回收、分拣和运输，做到再生资源的应收尽收。</a:t>
              </a:r>
              <a:endParaRPr lang="zh-CN" sz="1400" b="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ClrTx/>
                <a:buSzTx/>
                <a:buFont typeface="Wingdings" panose="05000000000000000000" charset="0"/>
                <a:buChar char="l"/>
              </a:pPr>
              <a:r>
                <a:rPr lang="zh-CN" sz="1400" b="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将拆解、分拣、打包处理三者结合为</a:t>
              </a:r>
              <a:r>
                <a:rPr lang="zh-CN"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“三位一体”</a:t>
              </a:r>
              <a:r>
                <a:rPr lang="zh-CN" sz="1400" b="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的综合处理模式。对接合作正规下游厂家，进行资源再生。</a:t>
              </a:r>
              <a:endParaRPr lang="zh-CN" sz="1400" b="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ClrTx/>
                <a:buSzTx/>
                <a:buFont typeface="Wingdings" panose="05000000000000000000" charset="0"/>
                <a:buChar char="l"/>
              </a:pPr>
              <a:r>
                <a:rPr lang="zh-CN" sz="1400" b="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分拣中心采取规范化、5S管理、半自动化作业方式，设计处理产能 50吨，截止目前已经达到约</a:t>
              </a:r>
              <a:r>
                <a:rPr lang="zh-CN"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每天40吨</a:t>
              </a:r>
              <a:r>
                <a:rPr lang="zh-CN" sz="1400" b="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endParaRPr 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
        <p:nvSpPr>
          <p:cNvPr id="10" name="文本框 9"/>
          <p:cNvSpPr txBox="true"/>
          <p:nvPr/>
        </p:nvSpPr>
        <p:spPr>
          <a:xfrm>
            <a:off x="483235" y="379730"/>
            <a:ext cx="6974840" cy="368300"/>
          </a:xfrm>
          <a:prstGeom prst="rect">
            <a:avLst/>
          </a:prstGeom>
          <a:noFill/>
        </p:spPr>
        <p:txBody>
          <a:bodyPr wrap="square" rtlCol="0">
            <a:spAutoFit/>
          </a:bodyPr>
          <a:lstStyle/>
          <a:p>
            <a:pPr lvl="0">
              <a:defRPr/>
            </a:pPr>
            <a:r>
              <a:rPr b="1" dirty="0">
                <a:latin typeface="微软雅黑" panose="020B0503020204020204" charset="-122"/>
                <a:ea typeface="微软雅黑" panose="020B0503020204020204" charset="-122"/>
              </a:rPr>
              <a:t>末端分拣中心</a:t>
            </a:r>
            <a:endParaRPr lang="zh-CN" altLang="en-US" b="1" dirty="0">
              <a:solidFill>
                <a:srgbClr val="C00000"/>
              </a:solidFill>
              <a:latin typeface="微软雅黑" panose="020B0503020204020204" charset="-122"/>
              <a:ea typeface="微软雅黑" panose="020B0503020204020204" charset="-122"/>
            </a:endParaRPr>
          </a:p>
        </p:txBody>
      </p:sp>
    </p:spTree>
    <p:custDataLst>
      <p:tags r:id="rId5"/>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形 11"/>
          <p:cNvPicPr>
            <a:picLocks noChangeAspect="true"/>
          </p:cNvPicPr>
          <p:nvPr>
            <p:custDataLst>
              <p:tags r:id="rId1"/>
            </p:custDataLst>
          </p:nvPr>
        </p:nvPicPr>
        <p:blipFill>
          <a:blip r:embed="rId2" cstate="email">
            <a:extLst>
              <a:ext uri="{96DAC541-7B7A-43D3-8B79-37D633B846F1}">
                <asvg:svgBlip xmlns:asvg="http://schemas.microsoft.com/office/drawing/2016/SVG/main" r:embed="rId3"/>
              </a:ext>
            </a:extLst>
          </a:blip>
          <a:stretch>
            <a:fillRect/>
          </a:stretch>
        </p:blipFill>
        <p:spPr>
          <a:xfrm rot="2305041">
            <a:off x="3221355" y="1783715"/>
            <a:ext cx="1494155" cy="973455"/>
          </a:xfrm>
          <a:prstGeom prst="rect">
            <a:avLst/>
          </a:prstGeom>
        </p:spPr>
      </p:pic>
      <p:pic>
        <p:nvPicPr>
          <p:cNvPr id="13" name="图形 12"/>
          <p:cNvPicPr>
            <a:picLocks noChangeAspect="true"/>
          </p:cNvPicPr>
          <p:nvPr>
            <p:custDataLst>
              <p:tags r:id="rId4"/>
            </p:custDataLst>
          </p:nvPr>
        </p:nvPicPr>
        <p:blipFill>
          <a:blip r:embed="rId5" cstate="email">
            <a:extLst>
              <a:ext uri="{96DAC541-7B7A-43D3-8B79-37D633B846F1}">
                <asvg:svgBlip xmlns:asvg="http://schemas.microsoft.com/office/drawing/2016/SVG/main" r:embed="rId6"/>
              </a:ext>
            </a:extLst>
          </a:blip>
          <a:stretch>
            <a:fillRect/>
          </a:stretch>
        </p:blipFill>
        <p:spPr>
          <a:xfrm rot="3545301">
            <a:off x="3996690" y="3258185"/>
            <a:ext cx="1184910" cy="1281430"/>
          </a:xfrm>
          <a:prstGeom prst="rect">
            <a:avLst/>
          </a:prstGeom>
        </p:spPr>
      </p:pic>
      <p:pic>
        <p:nvPicPr>
          <p:cNvPr id="9" name="图形 8"/>
          <p:cNvPicPr>
            <a:picLocks noChangeAspect="true"/>
          </p:cNvPicPr>
          <p:nvPr>
            <p:custDataLst>
              <p:tags r:id="rId7"/>
            </p:custDataLst>
          </p:nvPr>
        </p:nvPicPr>
        <p:blipFill>
          <a:blip r:embed="rId8" cstate="email">
            <a:extLst>
              <a:ext uri="{96DAC541-7B7A-43D3-8B79-37D633B846F1}">
                <asvg:svgBlip xmlns:asvg="http://schemas.microsoft.com/office/drawing/2016/SVG/main" r:embed="rId9"/>
              </a:ext>
            </a:extLst>
          </a:blip>
          <a:stretch>
            <a:fillRect/>
          </a:stretch>
        </p:blipFill>
        <p:spPr>
          <a:xfrm rot="12884364">
            <a:off x="3318510" y="1859280"/>
            <a:ext cx="2195830" cy="2527935"/>
          </a:xfrm>
          <a:prstGeom prst="rect">
            <a:avLst/>
          </a:prstGeom>
        </p:spPr>
      </p:pic>
      <p:pic>
        <p:nvPicPr>
          <p:cNvPr id="15" name="图形 14"/>
          <p:cNvPicPr>
            <a:picLocks noChangeAspect="true"/>
          </p:cNvPicPr>
          <p:nvPr>
            <p:custDataLst>
              <p:tags r:id="rId10"/>
            </p:custDataLst>
          </p:nvPr>
        </p:nvPicPr>
        <p:blipFill>
          <a:blip r:embed="rId11" cstate="email">
            <a:extLst>
              <a:ext uri="{96DAC541-7B7A-43D3-8B79-37D633B846F1}">
                <asvg:svgBlip xmlns:asvg="http://schemas.microsoft.com/office/drawing/2016/SVG/main" r:embed="rId12"/>
              </a:ext>
            </a:extLst>
          </a:blip>
          <a:stretch>
            <a:fillRect/>
          </a:stretch>
        </p:blipFill>
        <p:spPr>
          <a:xfrm rot="1611366" flipH="true">
            <a:off x="4298315" y="2499360"/>
            <a:ext cx="675005" cy="779145"/>
          </a:xfrm>
          <a:prstGeom prst="rect">
            <a:avLst/>
          </a:prstGeom>
        </p:spPr>
      </p:pic>
      <p:sp>
        <p:nvSpPr>
          <p:cNvPr id="3" name="椭圆 2"/>
          <p:cNvSpPr/>
          <p:nvPr>
            <p:custDataLst>
              <p:tags r:id="rId13"/>
            </p:custDataLst>
          </p:nvPr>
        </p:nvSpPr>
        <p:spPr>
          <a:xfrm>
            <a:off x="1361440" y="2089785"/>
            <a:ext cx="2985135" cy="2985135"/>
          </a:xfrm>
          <a:prstGeom prst="ellipse">
            <a:avLst/>
          </a:prstGeom>
          <a:solidFill>
            <a:schemeClr val="bg1"/>
          </a:solidFill>
          <a:ln>
            <a:noFill/>
          </a:ln>
          <a:effectLst>
            <a:outerShdw blurRad="254000" sx="102000" sy="102000" algn="ctr"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custDataLst>
              <p:tags r:id="rId14"/>
            </p:custDataLst>
          </p:nvPr>
        </p:nvSpPr>
        <p:spPr>
          <a:xfrm>
            <a:off x="1561465" y="2270760"/>
            <a:ext cx="2604770" cy="2604770"/>
          </a:xfrm>
          <a:prstGeom prst="ellipse">
            <a:avLst/>
          </a:prstGeom>
          <a:noFill/>
          <a:ln w="28575">
            <a:solidFill>
              <a:srgbClr val="9BBB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标题 1"/>
          <p:cNvSpPr txBox="true"/>
          <p:nvPr>
            <p:custDataLst>
              <p:tags r:id="rId15"/>
            </p:custDataLst>
          </p:nvPr>
        </p:nvSpPr>
        <p:spPr>
          <a:xfrm>
            <a:off x="1957705" y="2882265"/>
            <a:ext cx="1837055" cy="825500"/>
          </a:xfrm>
          <a:prstGeom prst="rect">
            <a:avLst/>
          </a:prstGeom>
        </p:spPr>
        <p:txBody>
          <a:bodyPr vert="horz" lIns="91440" tIns="45720" rIns="91440" bIns="45720" rtlCol="0" anchor="ctr">
            <a:normAutofit fontScale="9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30000"/>
              </a:lnSpc>
            </a:pPr>
            <a:r>
              <a:rPr lang="zh-CN" altLang="en-US" sz="5000" b="1" spc="300" dirty="0">
                <a:solidFill>
                  <a:schemeClr val="tx1">
                    <a:lumMod val="75000"/>
                    <a:lumOff val="25000"/>
                  </a:schemeClr>
                </a:solidFill>
                <a:latin typeface="Arial" panose="020B0604020202020204" pitchFamily="34" charset="0"/>
                <a:ea typeface="微软雅黑" panose="020B0503020204020204" charset="-122"/>
              </a:rPr>
              <a:t>目录</a:t>
            </a:r>
            <a:endParaRPr lang="zh-CN" altLang="en-US" sz="5000" b="1" spc="300" dirty="0">
              <a:solidFill>
                <a:schemeClr val="tx1">
                  <a:lumMod val="75000"/>
                  <a:lumOff val="25000"/>
                </a:schemeClr>
              </a:solidFill>
              <a:latin typeface="Arial" panose="020B0604020202020204" pitchFamily="34" charset="0"/>
              <a:ea typeface="微软雅黑" panose="020B0503020204020204" charset="-122"/>
            </a:endParaRPr>
          </a:p>
        </p:txBody>
      </p:sp>
      <p:sp>
        <p:nvSpPr>
          <p:cNvPr id="17" name="标题 1"/>
          <p:cNvSpPr txBox="true"/>
          <p:nvPr>
            <p:custDataLst>
              <p:tags r:id="rId16"/>
            </p:custDataLst>
          </p:nvPr>
        </p:nvSpPr>
        <p:spPr>
          <a:xfrm>
            <a:off x="1971675" y="3711575"/>
            <a:ext cx="1837055" cy="511810"/>
          </a:xfrm>
          <a:prstGeom prst="rect">
            <a:avLst/>
          </a:prstGeom>
        </p:spPr>
        <p:txBody>
          <a:bodyPr vert="horz" lIns="91440" tIns="45720" rIns="91440" bIns="45720" rtlCol="0" anchor="ctr">
            <a:normAutofit fontScale="6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30000"/>
              </a:lnSpc>
            </a:pPr>
            <a:r>
              <a:rPr lang="en-US" altLang="zh-CN" sz="2800" spc="300" dirty="0">
                <a:solidFill>
                  <a:srgbClr val="5B7B3E"/>
                </a:solidFill>
                <a:latin typeface="Arial" panose="020B0604020202020204" pitchFamily="34" charset="0"/>
                <a:ea typeface="微软雅黑" panose="020B0503020204020204" charset="-122"/>
              </a:rPr>
              <a:t>CONTENTS</a:t>
            </a:r>
            <a:endParaRPr lang="en-US" altLang="zh-CN" sz="2800" spc="300" dirty="0">
              <a:solidFill>
                <a:srgbClr val="5B7B3E"/>
              </a:solidFill>
              <a:latin typeface="Arial" panose="020B0604020202020204" pitchFamily="34" charset="0"/>
              <a:ea typeface="微软雅黑" panose="020B0503020204020204" charset="-122"/>
            </a:endParaRPr>
          </a:p>
        </p:txBody>
      </p:sp>
      <p:grpSp>
        <p:nvGrpSpPr>
          <p:cNvPr id="5" name="组合 4"/>
          <p:cNvGrpSpPr/>
          <p:nvPr/>
        </p:nvGrpSpPr>
        <p:grpSpPr>
          <a:xfrm>
            <a:off x="6534150" y="1264285"/>
            <a:ext cx="4367530" cy="4488180"/>
            <a:chOff x="10366" y="1866"/>
            <a:chExt cx="6878" cy="7068"/>
          </a:xfrm>
        </p:grpSpPr>
        <p:sp>
          <p:nvSpPr>
            <p:cNvPr id="2" name="TextBox 21"/>
            <p:cNvSpPr txBox="true"/>
            <p:nvPr>
              <p:custDataLst>
                <p:tags r:id="rId17"/>
              </p:custDataLst>
            </p:nvPr>
          </p:nvSpPr>
          <p:spPr>
            <a:xfrm flipH="true">
              <a:off x="11954" y="1924"/>
              <a:ext cx="5290" cy="1030"/>
            </a:xfrm>
            <a:prstGeom prst="rect">
              <a:avLst/>
            </a:prstGeom>
            <a:noFill/>
          </p:spPr>
          <p:txBody>
            <a:bodyPr wrap="square" rtlCol="0" anchor="ctr">
              <a:normAutofit fontScale="97500"/>
            </a:bodyPr>
            <a:lstStyle/>
            <a:p>
              <a:pPr marL="0" indent="0" algn="l">
                <a:lnSpc>
                  <a:spcPct val="130000"/>
                </a:lnSpc>
                <a:spcBef>
                  <a:spcPts val="0"/>
                </a:spcBef>
                <a:spcAft>
                  <a:spcPts val="0"/>
                </a:spcAft>
                <a:buSzPct val="100000"/>
              </a:pPr>
              <a:r>
                <a:rPr lang="zh-CN" altLang="en-US" sz="2400" b="1" spc="150" dirty="0">
                  <a:solidFill>
                    <a:schemeClr val="tx1">
                      <a:lumMod val="75000"/>
                      <a:lumOff val="25000"/>
                    </a:schemeClr>
                  </a:solidFill>
                  <a:uFillTx/>
                  <a:latin typeface="微软雅黑" panose="020B0503020204020204" charset="-122"/>
                  <a:ea typeface="微软雅黑" panose="020B0503020204020204" charset="-122"/>
                </a:rPr>
                <a:t>垃圾分类的目的和意义</a:t>
              </a:r>
              <a:endParaRPr lang="zh-CN" altLang="en-US" sz="2400" b="1" spc="150" dirty="0">
                <a:solidFill>
                  <a:schemeClr val="tx1">
                    <a:lumMod val="75000"/>
                    <a:lumOff val="25000"/>
                  </a:schemeClr>
                </a:solidFill>
                <a:uFillTx/>
                <a:latin typeface="微软雅黑" panose="020B0503020204020204" charset="-122"/>
                <a:ea typeface="微软雅黑" panose="020B0503020204020204" charset="-122"/>
              </a:endParaRPr>
            </a:p>
          </p:txBody>
        </p:sp>
        <p:sp>
          <p:nvSpPr>
            <p:cNvPr id="7" name="Rectangle 29"/>
            <p:cNvSpPr/>
            <p:nvPr>
              <p:custDataLst>
                <p:tags r:id="rId18"/>
              </p:custDataLst>
            </p:nvPr>
          </p:nvSpPr>
          <p:spPr>
            <a:xfrm flipH="true">
              <a:off x="10366" y="1866"/>
              <a:ext cx="1488" cy="1143"/>
            </a:xfrm>
            <a:prstGeom prst="rect">
              <a:avLst/>
            </a:prstGeom>
          </p:spPr>
          <p:txBody>
            <a:bodyPr wrap="square" anchor="ctr">
              <a:normAutofit fontScale="87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Bef>
                  <a:spcPts val="0"/>
                </a:spcBef>
                <a:spcAft>
                  <a:spcPts val="0"/>
                </a:spcAft>
              </a:pPr>
              <a:r>
                <a:rPr lang="en-US" altLang="zh-CN" sz="4000" b="1" spc="300" dirty="0">
                  <a:solidFill>
                    <a:schemeClr val="accent6">
                      <a:lumMod val="75000"/>
                    </a:schemeClr>
                  </a:solidFill>
                  <a:uFillTx/>
                  <a:latin typeface="微软雅黑" panose="020B0503020204020204" charset="-122"/>
                  <a:ea typeface="微软雅黑" panose="020B0503020204020204" charset="-122"/>
                </a:rPr>
                <a:t>01</a:t>
              </a:r>
              <a:endParaRPr lang="en-US" altLang="zh-CN" sz="4000" b="1" spc="300" dirty="0">
                <a:solidFill>
                  <a:schemeClr val="accent6">
                    <a:lumMod val="75000"/>
                  </a:schemeClr>
                </a:solidFill>
                <a:uFillTx/>
                <a:latin typeface="微软雅黑" panose="020B0503020204020204" charset="-122"/>
                <a:ea typeface="微软雅黑" panose="020B0503020204020204" charset="-122"/>
              </a:endParaRPr>
            </a:p>
          </p:txBody>
        </p:sp>
        <p:sp>
          <p:nvSpPr>
            <p:cNvPr id="8" name="TextBox 21"/>
            <p:cNvSpPr txBox="true"/>
            <p:nvPr>
              <p:custDataLst>
                <p:tags r:id="rId19"/>
              </p:custDataLst>
            </p:nvPr>
          </p:nvSpPr>
          <p:spPr>
            <a:xfrm flipH="true">
              <a:off x="11954" y="3406"/>
              <a:ext cx="5290" cy="1030"/>
            </a:xfrm>
            <a:prstGeom prst="rect">
              <a:avLst/>
            </a:prstGeom>
            <a:noFill/>
          </p:spPr>
          <p:txBody>
            <a:bodyPr wrap="square" rtlCol="0" anchor="ctr">
              <a:normAutofit/>
            </a:bodyPr>
            <a:lstStyle/>
            <a:p>
              <a:pPr marL="0" indent="0" algn="l">
                <a:lnSpc>
                  <a:spcPct val="130000"/>
                </a:lnSpc>
                <a:spcBef>
                  <a:spcPts val="0"/>
                </a:spcBef>
                <a:spcAft>
                  <a:spcPts val="0"/>
                </a:spcAft>
                <a:buSzPct val="100000"/>
              </a:pPr>
              <a:r>
                <a:rPr lang="zh-CN" altLang="en-US" sz="2200" b="1" spc="150" dirty="0">
                  <a:solidFill>
                    <a:schemeClr val="tx1">
                      <a:lumMod val="75000"/>
                      <a:lumOff val="25000"/>
                    </a:schemeClr>
                  </a:solidFill>
                  <a:uFillTx/>
                  <a:latin typeface="微软雅黑" panose="020B0503020204020204" charset="-122"/>
                  <a:ea typeface="微软雅黑" panose="020B0503020204020204" charset="-122"/>
                </a:rPr>
                <a:t>垃圾分类政策历程</a:t>
              </a:r>
              <a:endParaRPr lang="zh-CN" altLang="en-US" sz="2200" b="1" spc="150" dirty="0">
                <a:solidFill>
                  <a:schemeClr val="tx1">
                    <a:lumMod val="75000"/>
                    <a:lumOff val="25000"/>
                  </a:schemeClr>
                </a:solidFill>
                <a:uFillTx/>
                <a:latin typeface="微软雅黑" panose="020B0503020204020204" charset="-122"/>
                <a:ea typeface="微软雅黑" panose="020B0503020204020204" charset="-122"/>
              </a:endParaRPr>
            </a:p>
          </p:txBody>
        </p:sp>
        <p:sp>
          <p:nvSpPr>
            <p:cNvPr id="10" name="Rectangle 29"/>
            <p:cNvSpPr/>
            <p:nvPr>
              <p:custDataLst>
                <p:tags r:id="rId20"/>
              </p:custDataLst>
            </p:nvPr>
          </p:nvSpPr>
          <p:spPr>
            <a:xfrm flipH="true">
              <a:off x="10366" y="3347"/>
              <a:ext cx="1488" cy="1143"/>
            </a:xfrm>
            <a:prstGeom prst="rect">
              <a:avLst/>
            </a:prstGeom>
          </p:spPr>
          <p:txBody>
            <a:bodyPr wrap="square" anchor="ctr">
              <a:normAutofit fontScale="87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Bef>
                  <a:spcPts val="0"/>
                </a:spcBef>
                <a:spcAft>
                  <a:spcPts val="0"/>
                </a:spcAft>
              </a:pPr>
              <a:r>
                <a:rPr lang="en-US" altLang="zh-CN" sz="4000" b="1" spc="300" dirty="0">
                  <a:solidFill>
                    <a:schemeClr val="accent6">
                      <a:lumMod val="75000"/>
                    </a:schemeClr>
                  </a:solidFill>
                  <a:uFillTx/>
                  <a:latin typeface="微软雅黑" panose="020B0503020204020204" charset="-122"/>
                  <a:ea typeface="微软雅黑" panose="020B0503020204020204" charset="-122"/>
                </a:rPr>
                <a:t>02</a:t>
              </a:r>
              <a:endParaRPr lang="en-US" altLang="zh-CN" sz="4000" b="1" spc="300" dirty="0">
                <a:solidFill>
                  <a:schemeClr val="accent6">
                    <a:lumMod val="75000"/>
                  </a:schemeClr>
                </a:solidFill>
                <a:uFillTx/>
                <a:latin typeface="微软雅黑" panose="020B0503020204020204" charset="-122"/>
                <a:ea typeface="微软雅黑" panose="020B0503020204020204" charset="-122"/>
              </a:endParaRPr>
            </a:p>
          </p:txBody>
        </p:sp>
        <p:sp>
          <p:nvSpPr>
            <p:cNvPr id="11" name="TextBox 21"/>
            <p:cNvSpPr txBox="true"/>
            <p:nvPr>
              <p:custDataLst>
                <p:tags r:id="rId21"/>
              </p:custDataLst>
            </p:nvPr>
          </p:nvSpPr>
          <p:spPr>
            <a:xfrm flipH="true">
              <a:off x="11954" y="4888"/>
              <a:ext cx="5290" cy="1030"/>
            </a:xfrm>
            <a:prstGeom prst="rect">
              <a:avLst/>
            </a:prstGeom>
            <a:noFill/>
          </p:spPr>
          <p:txBody>
            <a:bodyPr wrap="square" rtlCol="0" anchor="ctr">
              <a:normAutofit/>
            </a:bodyPr>
            <a:lstStyle/>
            <a:p>
              <a:pPr marL="0" indent="0" algn="l">
                <a:lnSpc>
                  <a:spcPct val="130000"/>
                </a:lnSpc>
                <a:spcBef>
                  <a:spcPts val="0"/>
                </a:spcBef>
                <a:spcAft>
                  <a:spcPts val="0"/>
                </a:spcAft>
                <a:buSzPct val="100000"/>
              </a:pPr>
              <a:r>
                <a:rPr lang="zh-CN" altLang="en-US" sz="2200" b="1" spc="150" dirty="0">
                  <a:solidFill>
                    <a:schemeClr val="tx1">
                      <a:lumMod val="75000"/>
                      <a:lumOff val="25000"/>
                    </a:schemeClr>
                  </a:solidFill>
                  <a:uFillTx/>
                  <a:latin typeface="微软雅黑" panose="020B0503020204020204" charset="-122"/>
                  <a:ea typeface="微软雅黑" panose="020B0503020204020204" charset="-122"/>
                </a:rPr>
                <a:t>垃圾分类原则</a:t>
              </a:r>
              <a:endParaRPr lang="zh-CN" altLang="en-US" sz="2200" b="1" spc="150" dirty="0">
                <a:solidFill>
                  <a:schemeClr val="tx1">
                    <a:lumMod val="75000"/>
                    <a:lumOff val="25000"/>
                  </a:schemeClr>
                </a:solidFill>
                <a:uFillTx/>
                <a:latin typeface="微软雅黑" panose="020B0503020204020204" charset="-122"/>
                <a:ea typeface="微软雅黑" panose="020B0503020204020204" charset="-122"/>
              </a:endParaRPr>
            </a:p>
          </p:txBody>
        </p:sp>
        <p:sp>
          <p:nvSpPr>
            <p:cNvPr id="14" name="Rectangle 29"/>
            <p:cNvSpPr/>
            <p:nvPr>
              <p:custDataLst>
                <p:tags r:id="rId22"/>
              </p:custDataLst>
            </p:nvPr>
          </p:nvSpPr>
          <p:spPr>
            <a:xfrm flipH="true">
              <a:off x="10366" y="4829"/>
              <a:ext cx="1488" cy="1143"/>
            </a:xfrm>
            <a:prstGeom prst="rect">
              <a:avLst/>
            </a:prstGeom>
          </p:spPr>
          <p:txBody>
            <a:bodyPr wrap="square" anchor="ctr">
              <a:normAutofit fontScale="87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Bef>
                  <a:spcPts val="0"/>
                </a:spcBef>
                <a:spcAft>
                  <a:spcPts val="0"/>
                </a:spcAft>
              </a:pPr>
              <a:r>
                <a:rPr lang="en-US" altLang="zh-CN" sz="4000" b="1" spc="300" dirty="0">
                  <a:solidFill>
                    <a:schemeClr val="accent6">
                      <a:lumMod val="75000"/>
                    </a:schemeClr>
                  </a:solidFill>
                  <a:uFillTx/>
                  <a:latin typeface="微软雅黑" panose="020B0503020204020204" charset="-122"/>
                  <a:ea typeface="微软雅黑" panose="020B0503020204020204" charset="-122"/>
                </a:rPr>
                <a:t>03</a:t>
              </a:r>
              <a:endParaRPr lang="en-US" altLang="zh-CN" sz="4000" b="1" spc="300" dirty="0">
                <a:solidFill>
                  <a:schemeClr val="accent6">
                    <a:lumMod val="75000"/>
                  </a:schemeClr>
                </a:solidFill>
                <a:uFillTx/>
                <a:latin typeface="微软雅黑" panose="020B0503020204020204" charset="-122"/>
                <a:ea typeface="微软雅黑" panose="020B0503020204020204" charset="-122"/>
              </a:endParaRPr>
            </a:p>
          </p:txBody>
        </p:sp>
        <p:sp>
          <p:nvSpPr>
            <p:cNvPr id="18" name="TextBox 21"/>
            <p:cNvSpPr txBox="true"/>
            <p:nvPr>
              <p:custDataLst>
                <p:tags r:id="rId23"/>
              </p:custDataLst>
            </p:nvPr>
          </p:nvSpPr>
          <p:spPr>
            <a:xfrm flipH="true">
              <a:off x="11954" y="6369"/>
              <a:ext cx="5290" cy="1030"/>
            </a:xfrm>
            <a:prstGeom prst="rect">
              <a:avLst/>
            </a:prstGeom>
            <a:noFill/>
          </p:spPr>
          <p:txBody>
            <a:bodyPr wrap="square" rtlCol="0" anchor="ctr">
              <a:normAutofit/>
            </a:bodyPr>
            <a:lstStyle/>
            <a:p>
              <a:pPr marL="0" indent="0" algn="l">
                <a:lnSpc>
                  <a:spcPct val="130000"/>
                </a:lnSpc>
                <a:spcBef>
                  <a:spcPts val="0"/>
                </a:spcBef>
                <a:spcAft>
                  <a:spcPts val="0"/>
                </a:spcAft>
                <a:buSzPct val="100000"/>
              </a:pPr>
              <a:r>
                <a:rPr lang="zh-CN" altLang="en-US" sz="2200" b="1" spc="150" dirty="0">
                  <a:solidFill>
                    <a:schemeClr val="tx1">
                      <a:lumMod val="75000"/>
                      <a:lumOff val="25000"/>
                    </a:schemeClr>
                  </a:solidFill>
                  <a:uFillTx/>
                  <a:latin typeface="微软雅黑" panose="020B0503020204020204" charset="-122"/>
                  <a:ea typeface="微软雅黑" panose="020B0503020204020204" charset="-122"/>
                </a:rPr>
                <a:t>蒲公英计划</a:t>
              </a:r>
              <a:endParaRPr lang="zh-CN" altLang="en-US" sz="2200" b="1" spc="150" dirty="0">
                <a:solidFill>
                  <a:schemeClr val="tx1">
                    <a:lumMod val="75000"/>
                    <a:lumOff val="25000"/>
                  </a:schemeClr>
                </a:solidFill>
                <a:uFillTx/>
                <a:latin typeface="微软雅黑" panose="020B0503020204020204" charset="-122"/>
                <a:ea typeface="微软雅黑" panose="020B0503020204020204" charset="-122"/>
              </a:endParaRPr>
            </a:p>
          </p:txBody>
        </p:sp>
        <p:sp>
          <p:nvSpPr>
            <p:cNvPr id="21" name="Rectangle 29"/>
            <p:cNvSpPr/>
            <p:nvPr>
              <p:custDataLst>
                <p:tags r:id="rId24"/>
              </p:custDataLst>
            </p:nvPr>
          </p:nvSpPr>
          <p:spPr>
            <a:xfrm flipH="true">
              <a:off x="10366" y="6310"/>
              <a:ext cx="1488" cy="1143"/>
            </a:xfrm>
            <a:prstGeom prst="rect">
              <a:avLst/>
            </a:prstGeom>
          </p:spPr>
          <p:txBody>
            <a:bodyPr wrap="square" anchor="ctr">
              <a:normAutofit fontScale="87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Bef>
                  <a:spcPts val="0"/>
                </a:spcBef>
                <a:spcAft>
                  <a:spcPts val="0"/>
                </a:spcAft>
              </a:pPr>
              <a:r>
                <a:rPr lang="en-US" altLang="zh-CN" sz="4000" b="1" spc="300" dirty="0">
                  <a:solidFill>
                    <a:schemeClr val="accent6">
                      <a:lumMod val="75000"/>
                    </a:schemeClr>
                  </a:solidFill>
                  <a:uFillTx/>
                  <a:latin typeface="微软雅黑" panose="020B0503020204020204" charset="-122"/>
                  <a:ea typeface="微软雅黑" panose="020B0503020204020204" charset="-122"/>
                </a:rPr>
                <a:t>04</a:t>
              </a:r>
              <a:endParaRPr lang="en-US" altLang="zh-CN" sz="4000" b="1" spc="300" dirty="0">
                <a:solidFill>
                  <a:schemeClr val="accent6">
                    <a:lumMod val="75000"/>
                  </a:schemeClr>
                </a:solidFill>
                <a:uFillTx/>
                <a:latin typeface="微软雅黑" panose="020B0503020204020204" charset="-122"/>
                <a:ea typeface="微软雅黑" panose="020B0503020204020204" charset="-122"/>
              </a:endParaRPr>
            </a:p>
          </p:txBody>
        </p:sp>
        <p:sp>
          <p:nvSpPr>
            <p:cNvPr id="36" name="TextBox 21"/>
            <p:cNvSpPr txBox="true"/>
            <p:nvPr>
              <p:custDataLst>
                <p:tags r:id="rId25"/>
              </p:custDataLst>
            </p:nvPr>
          </p:nvSpPr>
          <p:spPr>
            <a:xfrm flipH="true">
              <a:off x="11954" y="7851"/>
              <a:ext cx="5290" cy="1030"/>
            </a:xfrm>
            <a:prstGeom prst="rect">
              <a:avLst/>
            </a:prstGeom>
            <a:noFill/>
          </p:spPr>
          <p:txBody>
            <a:bodyPr wrap="square" rtlCol="0" anchor="ctr">
              <a:normAutofit/>
            </a:bodyPr>
            <a:lstStyle/>
            <a:p>
              <a:pPr>
                <a:lnSpc>
                  <a:spcPct val="130000"/>
                </a:lnSpc>
              </a:pPr>
              <a:r>
                <a:rPr lang="zh-CN" altLang="en-US" sz="2200" b="1" spc="150" dirty="0">
                  <a:solidFill>
                    <a:schemeClr val="tx1">
                      <a:lumMod val="75000"/>
                      <a:lumOff val="25000"/>
                    </a:schemeClr>
                  </a:solidFill>
                  <a:uFillTx/>
                  <a:latin typeface="微软雅黑" panose="020B0503020204020204" charset="-122"/>
                  <a:ea typeface="微软雅黑" panose="020B0503020204020204" charset="-122"/>
                </a:rPr>
                <a:t>学校开展垃圾分类案例</a:t>
              </a:r>
              <a:endParaRPr lang="zh-CN" altLang="en-US" sz="2200" spc="150" dirty="0">
                <a:solidFill>
                  <a:schemeClr val="tx1">
                    <a:lumMod val="75000"/>
                    <a:lumOff val="25000"/>
                  </a:schemeClr>
                </a:solidFill>
                <a:uFillTx/>
                <a:latin typeface="Arial" panose="020B0604020202020204" pitchFamily="34" charset="0"/>
                <a:ea typeface="微软雅黑" panose="020B0503020204020204" charset="-122"/>
              </a:endParaRPr>
            </a:p>
          </p:txBody>
        </p:sp>
        <p:sp>
          <p:nvSpPr>
            <p:cNvPr id="37" name="Rectangle 29"/>
            <p:cNvSpPr/>
            <p:nvPr>
              <p:custDataLst>
                <p:tags r:id="rId26"/>
              </p:custDataLst>
            </p:nvPr>
          </p:nvSpPr>
          <p:spPr>
            <a:xfrm flipH="true">
              <a:off x="10366" y="7792"/>
              <a:ext cx="1488" cy="1143"/>
            </a:xfrm>
            <a:prstGeom prst="rect">
              <a:avLst/>
            </a:prstGeom>
          </p:spPr>
          <p:txBody>
            <a:bodyPr wrap="square" anchor="ctr">
              <a:normAutofit fontScale="87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Bef>
                  <a:spcPts val="0"/>
                </a:spcBef>
                <a:spcAft>
                  <a:spcPts val="0"/>
                </a:spcAft>
              </a:pPr>
              <a:r>
                <a:rPr lang="en-US" altLang="zh-CN" sz="4000" b="1" spc="300" dirty="0">
                  <a:solidFill>
                    <a:schemeClr val="accent6">
                      <a:lumMod val="75000"/>
                    </a:schemeClr>
                  </a:solidFill>
                  <a:uFillTx/>
                  <a:latin typeface="微软雅黑" panose="020B0503020204020204" charset="-122"/>
                  <a:ea typeface="微软雅黑" panose="020B0503020204020204" charset="-122"/>
                </a:rPr>
                <a:t>05</a:t>
              </a:r>
              <a:endParaRPr lang="en-US" altLang="zh-CN" sz="4000" b="1" spc="300" dirty="0">
                <a:solidFill>
                  <a:schemeClr val="accent6">
                    <a:lumMod val="75000"/>
                  </a:schemeClr>
                </a:solidFill>
                <a:uFillTx/>
                <a:latin typeface="微软雅黑" panose="020B0503020204020204" charset="-122"/>
                <a:ea typeface="微软雅黑" panose="020B0503020204020204" charset="-122"/>
              </a:endParaRPr>
            </a:p>
          </p:txBody>
        </p:sp>
      </p:grpSp>
    </p:spTree>
    <p:custDataLst>
      <p:tags r:id="rId27"/>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1"/>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grpSp>
        <p:nvGrpSpPr>
          <p:cNvPr id="5" name="组合 4"/>
          <p:cNvGrpSpPr/>
          <p:nvPr/>
        </p:nvGrpSpPr>
        <p:grpSpPr>
          <a:xfrm>
            <a:off x="1372235" y="1882775"/>
            <a:ext cx="9447530" cy="3759835"/>
            <a:chOff x="2161" y="3422"/>
            <a:chExt cx="14878" cy="5921"/>
          </a:xfrm>
        </p:grpSpPr>
        <p:sp>
          <p:nvSpPr>
            <p:cNvPr id="15" name="文本框 14"/>
            <p:cNvSpPr txBox="true"/>
            <p:nvPr/>
          </p:nvSpPr>
          <p:spPr>
            <a:xfrm>
              <a:off x="2161" y="3422"/>
              <a:ext cx="14878" cy="1363"/>
            </a:xfrm>
            <a:prstGeom prst="rect">
              <a:avLst/>
            </a:prstGeom>
            <a:noFill/>
          </p:spPr>
          <p:txBody>
            <a:bodyPr wrap="square" rtlCol="0">
              <a:spAutoFit/>
            </a:bodyPr>
            <a:lstStyle/>
            <a:p>
              <a:pPr indent="0" algn="ctr" fontAlgn="auto">
                <a:lnSpc>
                  <a:spcPct val="140000"/>
                </a:lnSpc>
                <a:buFont typeface="Wingdings" panose="05000000000000000000" charset="0"/>
                <a:buNone/>
              </a:pPr>
              <a:r>
                <a:rPr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根据垃圾处理的实践表明，</a:t>
              </a:r>
              <a:r>
                <a:rPr lang="zh-CN" altLang="en-US"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对垃圾进行分类有助于提高垃圾处理的有效性，</a:t>
              </a:r>
              <a:endParaRPr lang="zh-CN" altLang="en-US"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40000"/>
                </a:lnSpc>
                <a:buFont typeface="Wingdings" panose="05000000000000000000" charset="0"/>
                <a:buNone/>
              </a:pPr>
              <a:r>
                <a:rPr lang="zh-CN" altLang="en-US"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将产生不可估量的社会、经济、文化、生态效益。</a:t>
              </a:r>
              <a:endParaRPr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true"/>
            </p:cNvPicPr>
            <p:nvPr/>
          </p:nvPicPr>
          <p:blipFill>
            <a:blip r:embed="rId2"/>
            <a:stretch>
              <a:fillRect/>
            </a:stretch>
          </p:blipFill>
          <p:spPr>
            <a:xfrm>
              <a:off x="2161" y="5272"/>
              <a:ext cx="6238" cy="4070"/>
            </a:xfrm>
            <a:prstGeom prst="rect">
              <a:avLst/>
            </a:prstGeom>
          </p:spPr>
        </p:pic>
        <p:pic>
          <p:nvPicPr>
            <p:cNvPr id="26" name="图片 25"/>
            <p:cNvPicPr>
              <a:picLocks noChangeAspect="true"/>
            </p:cNvPicPr>
            <p:nvPr/>
          </p:nvPicPr>
          <p:blipFill>
            <a:blip r:embed="rId3"/>
            <a:stretch>
              <a:fillRect/>
            </a:stretch>
          </p:blipFill>
          <p:spPr>
            <a:xfrm>
              <a:off x="10829" y="5272"/>
              <a:ext cx="6210" cy="4071"/>
            </a:xfrm>
            <a:prstGeom prst="rect">
              <a:avLst/>
            </a:prstGeom>
          </p:spPr>
        </p:pic>
      </p:grpSp>
      <p:sp>
        <p:nvSpPr>
          <p:cNvPr id="4" name="文本框 3"/>
          <p:cNvSpPr txBox="true"/>
          <p:nvPr/>
        </p:nvSpPr>
        <p:spPr>
          <a:xfrm>
            <a:off x="483262" y="379630"/>
            <a:ext cx="2826882"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垃圾分类的目的和意义</a:t>
            </a:r>
            <a:endParaRPr lang="zh-CN" altLang="en-US" b="1" dirty="0">
              <a:solidFill>
                <a:schemeClr val="tx1">
                  <a:lumMod val="75000"/>
                  <a:lumOff val="25000"/>
                </a:schemeClr>
              </a:solidFill>
              <a:latin typeface="Arial" panose="020B0604020202020204"/>
              <a:ea typeface="微软雅黑" panose="020B0503020204020204" charset="-122"/>
            </a:endParaRPr>
          </a:p>
        </p:txBody>
      </p:sp>
    </p:spTree>
    <p:custDataLst>
      <p:tags r:id="rId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true"/>
          </p:cNvSpPr>
          <p:nvPr>
            <p:ph type="title"/>
            <p:custDataLst>
              <p:tags r:id="rId1"/>
            </p:custDataLst>
          </p:nvPr>
        </p:nvSpPr>
        <p:spPr/>
        <p:txBody>
          <a:bodyPr/>
          <a:lstStyle/>
          <a:p>
            <a:r>
              <a:rPr lang="zh-CN" altLang="en-US" sz="2800" dirty="0">
                <a:solidFill>
                  <a:schemeClr val="tx1">
                    <a:lumMod val="75000"/>
                    <a:lumOff val="25000"/>
                  </a:schemeClr>
                </a:solidFill>
              </a:rPr>
              <a:t>垃圾分类政策历程</a:t>
            </a:r>
            <a:endParaRPr lang="zh-CN" altLang="en-US" sz="2800" dirty="0">
              <a:solidFill>
                <a:schemeClr val="tx1">
                  <a:lumMod val="75000"/>
                  <a:lumOff val="25000"/>
                </a:schemeClr>
              </a:solidFill>
            </a:endParaRPr>
          </a:p>
        </p:txBody>
      </p:sp>
      <p:sp>
        <p:nvSpPr>
          <p:cNvPr id="12" name="Rectangle 29"/>
          <p:cNvSpPr/>
          <p:nvPr>
            <p:custDataLst>
              <p:tags r:id="rId2"/>
            </p:custDataLst>
          </p:nvPr>
        </p:nvSpPr>
        <p:spPr>
          <a:xfrm flipH="true">
            <a:off x="5046980" y="1209040"/>
            <a:ext cx="2147570" cy="2134235"/>
          </a:xfrm>
          <a:prstGeom prst="rect">
            <a:avLst/>
          </a:prstGeom>
        </p:spPr>
        <p:txBody>
          <a:bodyPr wrap="square"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altLang="zh-CN" sz="7200" b="1" spc="300" dirty="0">
                <a:solidFill>
                  <a:schemeClr val="bg1"/>
                </a:solidFill>
                <a:latin typeface="Arial" panose="020B0604020202020204" pitchFamily="34" charset="0"/>
                <a:ea typeface="微软雅黑" panose="020B0503020204020204" charset="-122"/>
              </a:rPr>
              <a:t>02</a:t>
            </a:r>
            <a:endParaRPr lang="en-US" altLang="zh-CN" sz="7200" b="1" spc="300" dirty="0">
              <a:solidFill>
                <a:schemeClr val="bg1"/>
              </a:solidFill>
              <a:latin typeface="Arial" panose="020B0604020202020204" pitchFamily="34" charset="0"/>
              <a:ea typeface="微软雅黑" panose="020B0503020204020204" charset="-122"/>
            </a:endParaRPr>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1"/>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grpSp>
        <p:nvGrpSpPr>
          <p:cNvPr id="2" name="组合 1"/>
          <p:cNvGrpSpPr/>
          <p:nvPr/>
        </p:nvGrpSpPr>
        <p:grpSpPr>
          <a:xfrm>
            <a:off x="195580" y="1547495"/>
            <a:ext cx="11800840" cy="5091430"/>
            <a:chOff x="222" y="2257"/>
            <a:chExt cx="18584" cy="6784"/>
          </a:xfrm>
        </p:grpSpPr>
        <p:cxnSp>
          <p:nvCxnSpPr>
            <p:cNvPr id="4" name="直接连接符 3"/>
            <p:cNvCxnSpPr/>
            <p:nvPr>
              <p:custDataLst>
                <p:tags r:id="rId2"/>
              </p:custDataLst>
            </p:nvPr>
          </p:nvCxnSpPr>
          <p:spPr>
            <a:xfrm flipH="true">
              <a:off x="222" y="7388"/>
              <a:ext cx="18584"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743" y="2257"/>
              <a:ext cx="17542" cy="6784"/>
              <a:chOff x="640" y="2257"/>
              <a:chExt cx="17542" cy="6784"/>
            </a:xfrm>
          </p:grpSpPr>
          <p:grpSp>
            <p:nvGrpSpPr>
              <p:cNvPr id="13" name="组合 12"/>
              <p:cNvGrpSpPr/>
              <p:nvPr/>
            </p:nvGrpSpPr>
            <p:grpSpPr>
              <a:xfrm>
                <a:off x="640" y="2257"/>
                <a:ext cx="3158" cy="6784"/>
                <a:chOff x="640" y="2257"/>
                <a:chExt cx="3158" cy="6784"/>
              </a:xfrm>
            </p:grpSpPr>
            <p:sp>
              <p:nvSpPr>
                <p:cNvPr id="6" name="圆角矩形 5"/>
                <p:cNvSpPr/>
                <p:nvPr>
                  <p:custDataLst>
                    <p:tags r:id="rId3"/>
                  </p:custDataLst>
                </p:nvPr>
              </p:nvSpPr>
              <p:spPr>
                <a:xfrm>
                  <a:off x="915" y="2257"/>
                  <a:ext cx="2608" cy="4187"/>
                </a:xfrm>
                <a:prstGeom prst="roundRect">
                  <a:avLst/>
                </a:pr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《关于公布生活垃圾分类收集试点城市的通知》，正式启动了垃圾分类工作。</a:t>
                  </a:r>
                  <a:endPar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8" name="泪滴形 7"/>
                <p:cNvSpPr/>
                <p:nvPr>
                  <p:custDataLst>
                    <p:tags r:id="rId4"/>
                  </p:custDataLst>
                </p:nvPr>
              </p:nvSpPr>
              <p:spPr>
                <a:xfrm rot="8100000">
                  <a:off x="1798" y="6012"/>
                  <a:ext cx="867" cy="867"/>
                </a:xfrm>
                <a:prstGeom prst="teardrop">
                  <a:avLst>
                    <a:gd name="adj" fmla="val 125412"/>
                  </a:avLst>
                </a:prstGeom>
                <a:solidFill>
                  <a:schemeClr val="accent1"/>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sz="1200">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custDataLst>
                    <p:tags r:id="rId5"/>
                  </p:custDataLst>
                </p:nvPr>
              </p:nvSpPr>
              <p:spPr>
                <a:xfrm rot="8100000">
                  <a:off x="1999"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40000"/>
                    </a:lnSpc>
                  </a:pPr>
                  <a:endParaRPr lang="zh-CN" altLang="en-US" sz="200">
                    <a:latin typeface="Arial" panose="020B0604020202020204" pitchFamily="34" charset="0"/>
                    <a:ea typeface="微软雅黑" panose="020B0503020204020204" charset="-122"/>
                    <a:sym typeface="Arial" panose="020B0604020202020204" pitchFamily="34" charset="0"/>
                  </a:endParaRPr>
                </a:p>
              </p:txBody>
            </p:sp>
            <p:sp>
              <p:nvSpPr>
                <p:cNvPr id="10" name="椭圆 9"/>
                <p:cNvSpPr/>
                <p:nvPr>
                  <p:custDataLst>
                    <p:tags r:id="rId6"/>
                  </p:custDataLst>
                </p:nvPr>
              </p:nvSpPr>
              <p:spPr>
                <a:xfrm>
                  <a:off x="2143"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sz="200">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true"/>
                <p:nvPr>
                  <p:custDataLst>
                    <p:tags r:id="rId7"/>
                  </p:custDataLst>
                </p:nvPr>
              </p:nvSpPr>
              <p:spPr>
                <a:xfrm>
                  <a:off x="640" y="7727"/>
                  <a:ext cx="3159" cy="1314"/>
                </a:xfrm>
                <a:prstGeom prst="rect">
                  <a:avLst/>
                </a:prstGeom>
                <a:noFill/>
              </p:spPr>
              <p:txBody>
                <a:bodyPr wrap="square" rtlCol="0">
                  <a:normAutofit/>
                </a:bodyPr>
                <a:lstStyle/>
                <a:p>
                  <a:pPr marL="0" indent="0" algn="ctr">
                    <a:lnSpc>
                      <a:spcPct val="120000"/>
                    </a:lnSpc>
                    <a:spcBef>
                      <a:spcPts val="0"/>
                    </a:spcBef>
                    <a:spcAft>
                      <a:spcPts val="0"/>
                    </a:spcAft>
                    <a:buSzPct val="100000"/>
                  </a:pPr>
                  <a:r>
                    <a:rPr lang="en-US" altLang="zh-CN"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2000</a:t>
                  </a:r>
                  <a:r>
                    <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14" name="组合 13"/>
              <p:cNvGrpSpPr/>
              <p:nvPr/>
            </p:nvGrpSpPr>
            <p:grpSpPr>
              <a:xfrm>
                <a:off x="4162" y="2257"/>
                <a:ext cx="3454" cy="6784"/>
                <a:chOff x="4046" y="2257"/>
                <a:chExt cx="3454" cy="6784"/>
              </a:xfrm>
            </p:grpSpPr>
            <p:sp>
              <p:nvSpPr>
                <p:cNvPr id="12" name="圆角矩形 11"/>
                <p:cNvSpPr/>
                <p:nvPr>
                  <p:custDataLst>
                    <p:tags r:id="rId8"/>
                  </p:custDataLst>
                </p:nvPr>
              </p:nvSpPr>
              <p:spPr>
                <a:xfrm>
                  <a:off x="4046" y="2257"/>
                  <a:ext cx="3454" cy="4187"/>
                </a:xfrm>
                <a:prstGeom prst="roundRect">
                  <a:avLst/>
                </a:prstGeom>
                <a:solidFill>
                  <a:schemeClr val="accent2">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《关于进一步加强城市生活垃圾处理意见的通知》和《关于印发“十二五”全国城镇生活垃圾无害化处理设施建设规划的通知》的出台，又一次掀起了生活垃圾分类的热潮。</a:t>
                  </a:r>
                  <a:endPar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泪滴形 14"/>
                <p:cNvSpPr/>
                <p:nvPr>
                  <p:custDataLst>
                    <p:tags r:id="rId9"/>
                  </p:custDataLst>
                </p:nvPr>
              </p:nvSpPr>
              <p:spPr>
                <a:xfrm rot="8100000">
                  <a:off x="5339" y="6012"/>
                  <a:ext cx="867" cy="867"/>
                </a:xfrm>
                <a:prstGeom prst="teardrop">
                  <a:avLst>
                    <a:gd name="adj" fmla="val 125412"/>
                  </a:avLst>
                </a:prstGeom>
                <a:solidFill>
                  <a:schemeClr val="accent2"/>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sz="900">
                    <a:latin typeface="Arial" panose="020B0604020202020204" pitchFamily="34" charset="0"/>
                    <a:ea typeface="微软雅黑" panose="020B0503020204020204" charset="-122"/>
                    <a:sym typeface="Arial" panose="020B0604020202020204" pitchFamily="34" charset="0"/>
                  </a:endParaRPr>
                </a:p>
              </p:txBody>
            </p:sp>
            <p:sp>
              <p:nvSpPr>
                <p:cNvPr id="24" name="椭圆 23"/>
                <p:cNvSpPr/>
                <p:nvPr>
                  <p:custDataLst>
                    <p:tags r:id="rId10"/>
                  </p:custDataLst>
                </p:nvPr>
              </p:nvSpPr>
              <p:spPr>
                <a:xfrm rot="8100000">
                  <a:off x="5540"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40000"/>
                    </a:lnSpc>
                  </a:pPr>
                  <a:endParaRPr lang="zh-CN" altLang="en-US" sz="200">
                    <a:latin typeface="Arial" panose="020B0604020202020204" pitchFamily="34" charset="0"/>
                    <a:ea typeface="微软雅黑" panose="020B0503020204020204" charset="-122"/>
                    <a:sym typeface="Arial" panose="020B0604020202020204" pitchFamily="34" charset="0"/>
                  </a:endParaRPr>
                </a:p>
              </p:txBody>
            </p:sp>
            <p:sp>
              <p:nvSpPr>
                <p:cNvPr id="25" name="椭圆 24"/>
                <p:cNvSpPr/>
                <p:nvPr>
                  <p:custDataLst>
                    <p:tags r:id="rId11"/>
                  </p:custDataLst>
                </p:nvPr>
              </p:nvSpPr>
              <p:spPr>
                <a:xfrm>
                  <a:off x="5685"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true"/>
                <p:nvPr>
                  <p:custDataLst>
                    <p:tags r:id="rId12"/>
                  </p:custDataLst>
                </p:nvPr>
              </p:nvSpPr>
              <p:spPr>
                <a:xfrm>
                  <a:off x="4186" y="7727"/>
                  <a:ext cx="3159" cy="1314"/>
                </a:xfrm>
                <a:prstGeom prst="rect">
                  <a:avLst/>
                </a:prstGeom>
                <a:noFill/>
              </p:spPr>
              <p:txBody>
                <a:bodyPr wrap="square" rtlCol="0">
                  <a:normAutofit/>
                </a:bodyPr>
                <a:lstStyle/>
                <a:p>
                  <a:pPr marL="0" indent="0" algn="ctr">
                    <a:lnSpc>
                      <a:spcPct val="120000"/>
                    </a:lnSpc>
                    <a:spcBef>
                      <a:spcPts val="0"/>
                    </a:spcBef>
                    <a:spcAft>
                      <a:spcPts val="0"/>
                    </a:spcAft>
                    <a:buSzPct val="100000"/>
                  </a:pPr>
                  <a:r>
                    <a:rPr lang="en-US" altLang="zh-CN"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2011</a:t>
                  </a:r>
                  <a:r>
                    <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41" name="组合 40"/>
              <p:cNvGrpSpPr/>
              <p:nvPr/>
            </p:nvGrpSpPr>
            <p:grpSpPr>
              <a:xfrm>
                <a:off x="7980" y="2257"/>
                <a:ext cx="3158" cy="6784"/>
                <a:chOff x="7732" y="2257"/>
                <a:chExt cx="3158" cy="6784"/>
              </a:xfrm>
            </p:grpSpPr>
            <p:sp>
              <p:nvSpPr>
                <p:cNvPr id="42" name="圆角矩形 41"/>
                <p:cNvSpPr/>
                <p:nvPr>
                  <p:custDataLst>
                    <p:tags r:id="rId13"/>
                  </p:custDataLst>
                </p:nvPr>
              </p:nvSpPr>
              <p:spPr>
                <a:xfrm>
                  <a:off x="7845" y="2257"/>
                  <a:ext cx="2937" cy="4187"/>
                </a:xfrm>
                <a:prstGeom prst="roundRect">
                  <a:avLst/>
                </a:prstGeom>
                <a:solidFill>
                  <a:schemeClr val="accent3">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《关于开展生活垃圾分类示范城市（区）工作的通知》，要求各地积极申报生活垃圾分类示范城市（区）。</a:t>
                  </a:r>
                  <a:endPar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3" name="泪滴形 42"/>
                <p:cNvSpPr/>
                <p:nvPr>
                  <p:custDataLst>
                    <p:tags r:id="rId14"/>
                  </p:custDataLst>
                </p:nvPr>
              </p:nvSpPr>
              <p:spPr>
                <a:xfrm rot="8100000">
                  <a:off x="8881" y="6012"/>
                  <a:ext cx="867" cy="867"/>
                </a:xfrm>
                <a:prstGeom prst="teardrop">
                  <a:avLst>
                    <a:gd name="adj" fmla="val 125412"/>
                  </a:avLst>
                </a:prstGeom>
                <a:solidFill>
                  <a:schemeClr val="accent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sz="900">
                    <a:latin typeface="Arial" panose="020B0604020202020204" pitchFamily="34" charset="0"/>
                    <a:ea typeface="微软雅黑" panose="020B0503020204020204" charset="-122"/>
                    <a:sym typeface="Arial" panose="020B0604020202020204" pitchFamily="34" charset="0"/>
                  </a:endParaRPr>
                </a:p>
              </p:txBody>
            </p:sp>
            <p:sp>
              <p:nvSpPr>
                <p:cNvPr id="44" name="椭圆 43"/>
                <p:cNvSpPr/>
                <p:nvPr>
                  <p:custDataLst>
                    <p:tags r:id="rId15"/>
                  </p:custDataLst>
                </p:nvPr>
              </p:nvSpPr>
              <p:spPr>
                <a:xfrm rot="8100000">
                  <a:off x="9082"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40000"/>
                    </a:lnSpc>
                  </a:pPr>
                  <a:endParaRPr lang="zh-CN" altLang="en-US" sz="200">
                    <a:latin typeface="Arial" panose="020B0604020202020204" pitchFamily="34" charset="0"/>
                    <a:ea typeface="微软雅黑" panose="020B0503020204020204" charset="-122"/>
                    <a:sym typeface="Arial" panose="020B0604020202020204" pitchFamily="34" charset="0"/>
                  </a:endParaRPr>
                </a:p>
              </p:txBody>
            </p:sp>
            <p:sp>
              <p:nvSpPr>
                <p:cNvPr id="45" name="椭圆 44"/>
                <p:cNvSpPr/>
                <p:nvPr>
                  <p:custDataLst>
                    <p:tags r:id="rId16"/>
                  </p:custDataLst>
                </p:nvPr>
              </p:nvSpPr>
              <p:spPr>
                <a:xfrm>
                  <a:off x="9226"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46" name="文本框 45"/>
                <p:cNvSpPr txBox="true"/>
                <p:nvPr>
                  <p:custDataLst>
                    <p:tags r:id="rId17"/>
                  </p:custDataLst>
                </p:nvPr>
              </p:nvSpPr>
              <p:spPr>
                <a:xfrm>
                  <a:off x="7732" y="7727"/>
                  <a:ext cx="3159" cy="1314"/>
                </a:xfrm>
                <a:prstGeom prst="rect">
                  <a:avLst/>
                </a:prstGeom>
                <a:noFill/>
              </p:spPr>
              <p:txBody>
                <a:bodyPr wrap="square" rtlCol="0">
                  <a:normAutofit/>
                </a:bodyPr>
                <a:lstStyle/>
                <a:p>
                  <a:pPr marL="0" indent="0" algn="ctr">
                    <a:lnSpc>
                      <a:spcPct val="120000"/>
                    </a:lnSpc>
                    <a:spcBef>
                      <a:spcPts val="0"/>
                    </a:spcBef>
                    <a:spcAft>
                      <a:spcPts val="0"/>
                    </a:spcAft>
                    <a:buSzPct val="100000"/>
                  </a:pPr>
                  <a:r>
                    <a:rPr lang="en-US" altLang="zh-CN"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2014</a:t>
                  </a:r>
                  <a:r>
                    <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47" name="组合 46"/>
              <p:cNvGrpSpPr/>
              <p:nvPr/>
            </p:nvGrpSpPr>
            <p:grpSpPr>
              <a:xfrm>
                <a:off x="11502" y="2257"/>
                <a:ext cx="3158" cy="6784"/>
                <a:chOff x="11279" y="2257"/>
                <a:chExt cx="3158" cy="6784"/>
              </a:xfrm>
            </p:grpSpPr>
            <p:sp>
              <p:nvSpPr>
                <p:cNvPr id="48" name="圆角矩形 47"/>
                <p:cNvSpPr/>
                <p:nvPr>
                  <p:custDataLst>
                    <p:tags r:id="rId18"/>
                  </p:custDataLst>
                </p:nvPr>
              </p:nvSpPr>
              <p:spPr>
                <a:xfrm>
                  <a:off x="11485" y="2257"/>
                  <a:ext cx="2720" cy="4187"/>
                </a:xfrm>
                <a:prstGeom prst="roundRect">
                  <a:avLst/>
                </a:prstGeom>
                <a:solidFill>
                  <a:schemeClr val="accent4">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住房城乡建设部等五部委发文，确定了将26个城市（区）作为第一批示范城市（区）。</a:t>
                  </a:r>
                  <a:endPar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9" name="泪滴形 48"/>
                <p:cNvSpPr/>
                <p:nvPr>
                  <p:custDataLst>
                    <p:tags r:id="rId19"/>
                  </p:custDataLst>
                </p:nvPr>
              </p:nvSpPr>
              <p:spPr>
                <a:xfrm rot="8100000">
                  <a:off x="12422" y="6012"/>
                  <a:ext cx="867" cy="867"/>
                </a:xfrm>
                <a:prstGeom prst="teardrop">
                  <a:avLst>
                    <a:gd name="adj" fmla="val 125412"/>
                  </a:avLst>
                </a:prstGeom>
                <a:solidFill>
                  <a:schemeClr val="accent4"/>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sz="900">
                    <a:latin typeface="Arial" panose="020B0604020202020204" pitchFamily="34" charset="0"/>
                    <a:ea typeface="微软雅黑" panose="020B0503020204020204" charset="-122"/>
                    <a:sym typeface="Arial" panose="020B0604020202020204" pitchFamily="34" charset="0"/>
                  </a:endParaRPr>
                </a:p>
              </p:txBody>
            </p:sp>
            <p:sp>
              <p:nvSpPr>
                <p:cNvPr id="50" name="椭圆 49"/>
                <p:cNvSpPr/>
                <p:nvPr>
                  <p:custDataLst>
                    <p:tags r:id="rId20"/>
                  </p:custDataLst>
                </p:nvPr>
              </p:nvSpPr>
              <p:spPr>
                <a:xfrm rot="8100000">
                  <a:off x="12623"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40000"/>
                    </a:lnSpc>
                  </a:pPr>
                  <a:endParaRPr lang="zh-CN" altLang="en-US" sz="200">
                    <a:latin typeface="Arial" panose="020B0604020202020204" pitchFamily="34" charset="0"/>
                    <a:ea typeface="微软雅黑" panose="020B0503020204020204" charset="-122"/>
                    <a:sym typeface="Arial" panose="020B0604020202020204" pitchFamily="34" charset="0"/>
                  </a:endParaRPr>
                </a:p>
              </p:txBody>
            </p:sp>
            <p:sp>
              <p:nvSpPr>
                <p:cNvPr id="51" name="椭圆 50"/>
                <p:cNvSpPr/>
                <p:nvPr>
                  <p:custDataLst>
                    <p:tags r:id="rId21"/>
                  </p:custDataLst>
                </p:nvPr>
              </p:nvSpPr>
              <p:spPr>
                <a:xfrm>
                  <a:off x="12767"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true"/>
                <p:nvPr>
                  <p:custDataLst>
                    <p:tags r:id="rId22"/>
                  </p:custDataLst>
                </p:nvPr>
              </p:nvSpPr>
              <p:spPr>
                <a:xfrm>
                  <a:off x="11279" y="7727"/>
                  <a:ext cx="3159" cy="1314"/>
                </a:xfrm>
                <a:prstGeom prst="rect">
                  <a:avLst/>
                </a:prstGeom>
                <a:noFill/>
              </p:spPr>
              <p:txBody>
                <a:bodyPr wrap="square" rtlCol="0">
                  <a:normAutofit/>
                </a:bodyPr>
                <a:lstStyle/>
                <a:p>
                  <a:pPr marL="0" indent="0" algn="ctr">
                    <a:lnSpc>
                      <a:spcPct val="120000"/>
                    </a:lnSpc>
                    <a:spcBef>
                      <a:spcPts val="0"/>
                    </a:spcBef>
                    <a:spcAft>
                      <a:spcPts val="0"/>
                    </a:spcAft>
                    <a:buSzPct val="100000"/>
                  </a:pPr>
                  <a:r>
                    <a:rPr lang="en-US" altLang="zh-CN"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2015</a:t>
                  </a:r>
                  <a:r>
                    <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53" name="组合 52"/>
              <p:cNvGrpSpPr/>
              <p:nvPr/>
            </p:nvGrpSpPr>
            <p:grpSpPr>
              <a:xfrm>
                <a:off x="15024" y="2257"/>
                <a:ext cx="3158" cy="6784"/>
                <a:chOff x="14825" y="2257"/>
                <a:chExt cx="3158" cy="6784"/>
              </a:xfrm>
            </p:grpSpPr>
            <p:sp>
              <p:nvSpPr>
                <p:cNvPr id="54" name="圆角矩形 53"/>
                <p:cNvSpPr/>
                <p:nvPr>
                  <p:custDataLst>
                    <p:tags r:id="rId23"/>
                  </p:custDataLst>
                </p:nvPr>
              </p:nvSpPr>
              <p:spPr>
                <a:xfrm>
                  <a:off x="15019" y="2257"/>
                  <a:ext cx="2720" cy="4187"/>
                </a:xfrm>
                <a:prstGeom prst="roundRect">
                  <a:avLst/>
                </a:prstGeom>
                <a:solidFill>
                  <a:schemeClr val="accent5">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l">
                    <a:lnSpc>
                      <a:spcPct val="150000"/>
                    </a:lnSpc>
                  </a:pPr>
                  <a:r>
                    <a:rPr lang="zh-CN" altLang="en-US" sz="12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习近平总书记主持中央财经工作领导小组会议。</a:t>
                  </a:r>
                  <a:endParaRPr lang="zh-CN" altLang="en-US" sz="12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55" name="泪滴形 54"/>
                <p:cNvSpPr/>
                <p:nvPr>
                  <p:custDataLst>
                    <p:tags r:id="rId24"/>
                  </p:custDataLst>
                </p:nvPr>
              </p:nvSpPr>
              <p:spPr>
                <a:xfrm rot="8100000">
                  <a:off x="15963" y="6012"/>
                  <a:ext cx="867" cy="867"/>
                </a:xfrm>
                <a:prstGeom prst="teardrop">
                  <a:avLst>
                    <a:gd name="adj" fmla="val 125412"/>
                  </a:avLst>
                </a:prstGeom>
                <a:solidFill>
                  <a:schemeClr val="accent5"/>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sz="900">
                    <a:latin typeface="Arial" panose="020B0604020202020204" pitchFamily="34" charset="0"/>
                    <a:ea typeface="微软雅黑" panose="020B0503020204020204" charset="-122"/>
                    <a:sym typeface="Arial" panose="020B0604020202020204" pitchFamily="34" charset="0"/>
                  </a:endParaRPr>
                </a:p>
              </p:txBody>
            </p:sp>
            <p:sp>
              <p:nvSpPr>
                <p:cNvPr id="56" name="椭圆 55"/>
                <p:cNvSpPr/>
                <p:nvPr>
                  <p:custDataLst>
                    <p:tags r:id="rId25"/>
                  </p:custDataLst>
                </p:nvPr>
              </p:nvSpPr>
              <p:spPr>
                <a:xfrm rot="8100000">
                  <a:off x="16165"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40000"/>
                    </a:lnSpc>
                  </a:pPr>
                  <a:endParaRPr lang="zh-CN" altLang="en-US" sz="200">
                    <a:latin typeface="Arial" panose="020B0604020202020204" pitchFamily="34" charset="0"/>
                    <a:ea typeface="微软雅黑" panose="020B0503020204020204" charset="-122"/>
                    <a:sym typeface="Arial" panose="020B0604020202020204" pitchFamily="34" charset="0"/>
                  </a:endParaRPr>
                </a:p>
              </p:txBody>
            </p:sp>
            <p:sp>
              <p:nvSpPr>
                <p:cNvPr id="57" name="椭圆 56"/>
                <p:cNvSpPr/>
                <p:nvPr>
                  <p:custDataLst>
                    <p:tags r:id="rId26"/>
                  </p:custDataLst>
                </p:nvPr>
              </p:nvSpPr>
              <p:spPr>
                <a:xfrm>
                  <a:off x="16309"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58" name="文本框 57"/>
                <p:cNvSpPr txBox="true"/>
                <p:nvPr>
                  <p:custDataLst>
                    <p:tags r:id="rId27"/>
                  </p:custDataLst>
                </p:nvPr>
              </p:nvSpPr>
              <p:spPr>
                <a:xfrm>
                  <a:off x="14825" y="7727"/>
                  <a:ext cx="3159" cy="1314"/>
                </a:xfrm>
                <a:prstGeom prst="rect">
                  <a:avLst/>
                </a:prstGeom>
                <a:noFill/>
              </p:spPr>
              <p:txBody>
                <a:bodyPr wrap="square" rtlCol="0">
                  <a:normAutofit/>
                </a:bodyPr>
                <a:lstStyle/>
                <a:p>
                  <a:pPr algn="ctr">
                    <a:lnSpc>
                      <a:spcPct val="120000"/>
                    </a:lnSpc>
                  </a:pPr>
                  <a:r>
                    <a:rPr lang="en-US" altLang="zh-CN"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2016</a:t>
                  </a:r>
                  <a:r>
                    <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grpSp>
      <p:sp>
        <p:nvSpPr>
          <p:cNvPr id="16" name="文本框 15"/>
          <p:cNvSpPr txBox="true"/>
          <p:nvPr/>
        </p:nvSpPr>
        <p:spPr>
          <a:xfrm>
            <a:off x="483262" y="379630"/>
            <a:ext cx="2826882"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垃圾分类政策历程</a:t>
            </a:r>
            <a:endParaRPr lang="zh-CN" altLang="en-US" b="1" dirty="0">
              <a:solidFill>
                <a:schemeClr val="tx1">
                  <a:lumMod val="75000"/>
                  <a:lumOff val="25000"/>
                </a:schemeClr>
              </a:solidFill>
              <a:latin typeface="Arial" panose="020B0604020202020204"/>
              <a:ea typeface="微软雅黑" panose="020B0503020204020204" charset="-122"/>
            </a:endParaRPr>
          </a:p>
        </p:txBody>
      </p:sp>
    </p:spTree>
    <p:custDataLst>
      <p:tags r:id="rId28"/>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1"/>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cxnSp>
        <p:nvCxnSpPr>
          <p:cNvPr id="2" name="直接连接符 1"/>
          <p:cNvCxnSpPr/>
          <p:nvPr>
            <p:custDataLst>
              <p:tags r:id="rId2"/>
            </p:custDataLst>
          </p:nvPr>
        </p:nvCxnSpPr>
        <p:spPr>
          <a:xfrm flipH="true">
            <a:off x="195580" y="5502275"/>
            <a:ext cx="1180084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26415" y="1376045"/>
            <a:ext cx="11142345" cy="5175885"/>
            <a:chOff x="829" y="2789"/>
            <a:chExt cx="17547" cy="6784"/>
          </a:xfrm>
        </p:grpSpPr>
        <p:grpSp>
          <p:nvGrpSpPr>
            <p:cNvPr id="13" name="组合 12"/>
            <p:cNvGrpSpPr/>
            <p:nvPr/>
          </p:nvGrpSpPr>
          <p:grpSpPr>
            <a:xfrm>
              <a:off x="829" y="2789"/>
              <a:ext cx="3158" cy="6784"/>
              <a:chOff x="640" y="2257"/>
              <a:chExt cx="3158" cy="6784"/>
            </a:xfrm>
          </p:grpSpPr>
          <p:sp>
            <p:nvSpPr>
              <p:cNvPr id="5" name="圆角矩形 4"/>
              <p:cNvSpPr/>
              <p:nvPr>
                <p:custDataLst>
                  <p:tags r:id="rId3"/>
                </p:custDataLst>
              </p:nvPr>
            </p:nvSpPr>
            <p:spPr>
              <a:xfrm>
                <a:off x="915" y="2257"/>
                <a:ext cx="2608" cy="4187"/>
              </a:xfrm>
              <a:prstGeom prst="roundRect">
                <a:avLst/>
              </a:pr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颁布《生活垃圾分类制度实施方案》，标志着中国垃圾分类市场正式拉开大幕。</a:t>
                </a:r>
                <a:endPar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 name="泪滴形 5"/>
              <p:cNvSpPr/>
              <p:nvPr>
                <p:custDataLst>
                  <p:tags r:id="rId4"/>
                </p:custDataLst>
              </p:nvPr>
            </p:nvSpPr>
            <p:spPr>
              <a:xfrm rot="8100000">
                <a:off x="1798" y="6012"/>
                <a:ext cx="867" cy="867"/>
              </a:xfrm>
              <a:prstGeom prst="teardrop">
                <a:avLst>
                  <a:gd name="adj" fmla="val 125412"/>
                </a:avLst>
              </a:prstGeom>
              <a:solidFill>
                <a:schemeClr val="accent1"/>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sz="1200">
                  <a:latin typeface="Arial" panose="020B0604020202020204" pitchFamily="34" charset="0"/>
                  <a:ea typeface="微软雅黑" panose="020B0503020204020204" charset="-122"/>
                  <a:sym typeface="Arial" panose="020B0604020202020204" pitchFamily="34" charset="0"/>
                </a:endParaRPr>
              </a:p>
            </p:txBody>
          </p:sp>
          <p:sp>
            <p:nvSpPr>
              <p:cNvPr id="8" name="椭圆 7"/>
              <p:cNvSpPr/>
              <p:nvPr>
                <p:custDataLst>
                  <p:tags r:id="rId5"/>
                </p:custDataLst>
              </p:nvPr>
            </p:nvSpPr>
            <p:spPr>
              <a:xfrm rot="8100000">
                <a:off x="1999"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40000"/>
                  </a:lnSpc>
                </a:pPr>
                <a:endParaRPr lang="zh-CN" altLang="en-US" sz="200">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custDataLst>
                  <p:tags r:id="rId6"/>
                </p:custDataLst>
              </p:nvPr>
            </p:nvSpPr>
            <p:spPr>
              <a:xfrm>
                <a:off x="2143"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sz="200">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true"/>
              <p:nvPr>
                <p:custDataLst>
                  <p:tags r:id="rId7"/>
                </p:custDataLst>
              </p:nvPr>
            </p:nvSpPr>
            <p:spPr>
              <a:xfrm>
                <a:off x="640" y="7727"/>
                <a:ext cx="3159" cy="1314"/>
              </a:xfrm>
              <a:prstGeom prst="rect">
                <a:avLst/>
              </a:prstGeom>
              <a:noFill/>
            </p:spPr>
            <p:txBody>
              <a:bodyPr wrap="square" rtlCol="0">
                <a:normAutofit/>
              </a:bodyPr>
              <a:lstStyle/>
              <a:p>
                <a:pPr marL="0" indent="0" algn="ctr">
                  <a:lnSpc>
                    <a:spcPct val="120000"/>
                  </a:lnSpc>
                  <a:spcBef>
                    <a:spcPts val="0"/>
                  </a:spcBef>
                  <a:spcAft>
                    <a:spcPts val="0"/>
                  </a:spcAft>
                  <a:buSzPct val="100000"/>
                </a:pPr>
                <a:r>
                  <a:rPr lang="en-US" altLang="zh-CN"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2017</a:t>
                </a:r>
                <a:r>
                  <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14" name="组合 13"/>
            <p:cNvGrpSpPr/>
            <p:nvPr/>
          </p:nvGrpSpPr>
          <p:grpSpPr>
            <a:xfrm>
              <a:off x="4476" y="2789"/>
              <a:ext cx="2357" cy="6784"/>
              <a:chOff x="4594" y="2257"/>
              <a:chExt cx="2357" cy="6784"/>
            </a:xfrm>
          </p:grpSpPr>
          <p:sp>
            <p:nvSpPr>
              <p:cNvPr id="18" name="圆角矩形 17"/>
              <p:cNvSpPr/>
              <p:nvPr>
                <p:custDataLst>
                  <p:tags r:id="rId8"/>
                </p:custDataLst>
              </p:nvPr>
            </p:nvSpPr>
            <p:spPr>
              <a:xfrm>
                <a:off x="4611" y="2257"/>
                <a:ext cx="2340" cy="4187"/>
              </a:xfrm>
              <a:prstGeom prst="roundRect">
                <a:avLst/>
              </a:prstGeom>
              <a:solidFill>
                <a:schemeClr val="accent2">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“垃圾分类工作就是新时尚”</a:t>
                </a:r>
                <a:endPar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泪滴形 18"/>
              <p:cNvSpPr/>
              <p:nvPr>
                <p:custDataLst>
                  <p:tags r:id="rId9"/>
                </p:custDataLst>
              </p:nvPr>
            </p:nvSpPr>
            <p:spPr>
              <a:xfrm rot="8100000">
                <a:off x="5339" y="6012"/>
                <a:ext cx="867" cy="867"/>
              </a:xfrm>
              <a:prstGeom prst="teardrop">
                <a:avLst>
                  <a:gd name="adj" fmla="val 125412"/>
                </a:avLst>
              </a:prstGeom>
              <a:solidFill>
                <a:schemeClr val="accent2"/>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sz="900">
                  <a:latin typeface="Arial" panose="020B0604020202020204" pitchFamily="34" charset="0"/>
                  <a:ea typeface="微软雅黑" panose="020B0503020204020204" charset="-122"/>
                  <a:sym typeface="Arial" panose="020B0604020202020204" pitchFamily="34" charset="0"/>
                </a:endParaRPr>
              </a:p>
            </p:txBody>
          </p:sp>
          <p:sp>
            <p:nvSpPr>
              <p:cNvPr id="10" name="椭圆 9"/>
              <p:cNvSpPr/>
              <p:nvPr>
                <p:custDataLst>
                  <p:tags r:id="rId10"/>
                </p:custDataLst>
              </p:nvPr>
            </p:nvSpPr>
            <p:spPr>
              <a:xfrm rot="8100000">
                <a:off x="5540"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40000"/>
                  </a:lnSpc>
                </a:pPr>
                <a:endParaRPr lang="zh-CN" altLang="en-US" sz="200">
                  <a:latin typeface="Arial" panose="020B0604020202020204" pitchFamily="34" charset="0"/>
                  <a:ea typeface="微软雅黑" panose="020B0503020204020204" charset="-122"/>
                  <a:sym typeface="Arial" panose="020B0604020202020204" pitchFamily="34" charset="0"/>
                </a:endParaRPr>
              </a:p>
            </p:txBody>
          </p:sp>
          <p:sp>
            <p:nvSpPr>
              <p:cNvPr id="11" name="椭圆 10"/>
              <p:cNvSpPr/>
              <p:nvPr>
                <p:custDataLst>
                  <p:tags r:id="rId11"/>
                </p:custDataLst>
              </p:nvPr>
            </p:nvSpPr>
            <p:spPr>
              <a:xfrm>
                <a:off x="5685"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28" name="文本框 27"/>
              <p:cNvSpPr txBox="true"/>
              <p:nvPr>
                <p:custDataLst>
                  <p:tags r:id="rId12"/>
                </p:custDataLst>
              </p:nvPr>
            </p:nvSpPr>
            <p:spPr>
              <a:xfrm>
                <a:off x="4594" y="7727"/>
                <a:ext cx="2357" cy="1314"/>
              </a:xfrm>
              <a:prstGeom prst="rect">
                <a:avLst/>
              </a:prstGeom>
              <a:noFill/>
            </p:spPr>
            <p:txBody>
              <a:bodyPr wrap="square" rtlCol="0">
                <a:normAutofit/>
              </a:bodyPr>
              <a:lstStyle/>
              <a:p>
                <a:pPr marL="0" indent="0" algn="ctr">
                  <a:lnSpc>
                    <a:spcPct val="120000"/>
                  </a:lnSpc>
                  <a:spcBef>
                    <a:spcPts val="0"/>
                  </a:spcBef>
                  <a:spcAft>
                    <a:spcPts val="0"/>
                  </a:spcAft>
                  <a:buSzPct val="100000"/>
                </a:pPr>
                <a:r>
                  <a:rPr lang="en-US" altLang="zh-CN"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2018</a:t>
                </a:r>
                <a:r>
                  <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15" name="组合 14"/>
            <p:cNvGrpSpPr/>
            <p:nvPr/>
          </p:nvGrpSpPr>
          <p:grpSpPr>
            <a:xfrm>
              <a:off x="7322" y="2789"/>
              <a:ext cx="3748" cy="6784"/>
              <a:chOff x="7436" y="2257"/>
              <a:chExt cx="3748" cy="6784"/>
            </a:xfrm>
          </p:grpSpPr>
          <p:sp>
            <p:nvSpPr>
              <p:cNvPr id="26" name="圆角矩形 25"/>
              <p:cNvSpPr/>
              <p:nvPr>
                <p:custDataLst>
                  <p:tags r:id="rId13"/>
                </p:custDataLst>
              </p:nvPr>
            </p:nvSpPr>
            <p:spPr>
              <a:xfrm>
                <a:off x="7436" y="2257"/>
                <a:ext cx="3748" cy="4187"/>
              </a:xfrm>
              <a:prstGeom prst="roundRect">
                <a:avLst/>
              </a:prstGeom>
              <a:solidFill>
                <a:schemeClr val="accent3">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习近平近日对垃圾分类工作作出重要指示。</a:t>
                </a:r>
                <a:endPar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颁布《关于在全国地级及以上城市全面开展生活垃圾分类工作的通知》。</a:t>
                </a:r>
                <a:endPar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9" name="泪滴形 28"/>
              <p:cNvSpPr/>
              <p:nvPr>
                <p:custDataLst>
                  <p:tags r:id="rId14"/>
                </p:custDataLst>
              </p:nvPr>
            </p:nvSpPr>
            <p:spPr>
              <a:xfrm rot="8100000">
                <a:off x="8881" y="6012"/>
                <a:ext cx="867" cy="867"/>
              </a:xfrm>
              <a:prstGeom prst="teardrop">
                <a:avLst>
                  <a:gd name="adj" fmla="val 125412"/>
                </a:avLst>
              </a:prstGeom>
              <a:solidFill>
                <a:schemeClr val="accent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sz="900">
                  <a:latin typeface="Arial" panose="020B0604020202020204" pitchFamily="34" charset="0"/>
                  <a:ea typeface="微软雅黑" panose="020B0503020204020204" charset="-122"/>
                  <a:sym typeface="Arial" panose="020B0604020202020204" pitchFamily="34" charset="0"/>
                </a:endParaRPr>
              </a:p>
            </p:txBody>
          </p:sp>
          <p:sp>
            <p:nvSpPr>
              <p:cNvPr id="23" name="椭圆 22"/>
              <p:cNvSpPr/>
              <p:nvPr>
                <p:custDataLst>
                  <p:tags r:id="rId15"/>
                </p:custDataLst>
              </p:nvPr>
            </p:nvSpPr>
            <p:spPr>
              <a:xfrm rot="8100000">
                <a:off x="9082"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40000"/>
                  </a:lnSpc>
                </a:pPr>
                <a:endParaRPr lang="zh-CN" altLang="en-US" sz="200">
                  <a:latin typeface="Arial" panose="020B0604020202020204" pitchFamily="34" charset="0"/>
                  <a:ea typeface="微软雅黑" panose="020B0503020204020204" charset="-122"/>
                  <a:sym typeface="Arial" panose="020B0604020202020204" pitchFamily="34" charset="0"/>
                </a:endParaRPr>
              </a:p>
            </p:txBody>
          </p:sp>
          <p:sp>
            <p:nvSpPr>
              <p:cNvPr id="33" name="椭圆 32"/>
              <p:cNvSpPr/>
              <p:nvPr>
                <p:custDataLst>
                  <p:tags r:id="rId16"/>
                </p:custDataLst>
              </p:nvPr>
            </p:nvSpPr>
            <p:spPr>
              <a:xfrm>
                <a:off x="9226"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true"/>
              <p:nvPr>
                <p:custDataLst>
                  <p:tags r:id="rId17"/>
                </p:custDataLst>
              </p:nvPr>
            </p:nvSpPr>
            <p:spPr>
              <a:xfrm>
                <a:off x="7732" y="7727"/>
                <a:ext cx="3159" cy="1314"/>
              </a:xfrm>
              <a:prstGeom prst="rect">
                <a:avLst/>
              </a:prstGeom>
              <a:noFill/>
            </p:spPr>
            <p:txBody>
              <a:bodyPr wrap="square" rtlCol="0">
                <a:normAutofit/>
              </a:bodyPr>
              <a:lstStyle/>
              <a:p>
                <a:pPr marL="0" indent="0" algn="ctr">
                  <a:lnSpc>
                    <a:spcPct val="120000"/>
                  </a:lnSpc>
                  <a:spcBef>
                    <a:spcPts val="0"/>
                  </a:spcBef>
                  <a:spcAft>
                    <a:spcPts val="0"/>
                  </a:spcAft>
                  <a:buSzPct val="100000"/>
                </a:pPr>
                <a:r>
                  <a:rPr lang="en-US" altLang="zh-CN"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2019</a:t>
                </a:r>
                <a:r>
                  <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16" name="组合 15"/>
            <p:cNvGrpSpPr/>
            <p:nvPr/>
          </p:nvGrpSpPr>
          <p:grpSpPr>
            <a:xfrm>
              <a:off x="11559" y="2789"/>
              <a:ext cx="3158" cy="6784"/>
              <a:chOff x="11279" y="2257"/>
              <a:chExt cx="3158" cy="6784"/>
            </a:xfrm>
          </p:grpSpPr>
          <p:sp>
            <p:nvSpPr>
              <p:cNvPr id="38" name="圆角矩形 37"/>
              <p:cNvSpPr/>
              <p:nvPr>
                <p:custDataLst>
                  <p:tags r:id="rId18"/>
                </p:custDataLst>
              </p:nvPr>
            </p:nvSpPr>
            <p:spPr>
              <a:xfrm>
                <a:off x="11485" y="2257"/>
                <a:ext cx="2720" cy="4187"/>
              </a:xfrm>
              <a:prstGeom prst="roundRect">
                <a:avLst/>
              </a:prstGeom>
              <a:solidFill>
                <a:schemeClr val="accent4">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marL="0" indent="0" algn="l">
                  <a:lnSpc>
                    <a:spcPct val="150000"/>
                  </a:lnSpc>
                  <a:spcBef>
                    <a:spcPts val="0"/>
                  </a:spcBef>
                  <a:spcAft>
                    <a:spcPts val="0"/>
                  </a:spcAft>
                  <a:buSzPct val="100000"/>
                </a:pPr>
                <a:r>
                  <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印发《关于进一步推进生活垃圾分类工作的若干意见》的通知</a:t>
                </a:r>
                <a:endParaRPr lang="zh-CN" altLang="en-US" sz="12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4" name="泪滴形 23"/>
              <p:cNvSpPr/>
              <p:nvPr>
                <p:custDataLst>
                  <p:tags r:id="rId19"/>
                </p:custDataLst>
              </p:nvPr>
            </p:nvSpPr>
            <p:spPr>
              <a:xfrm rot="8100000">
                <a:off x="12422" y="6012"/>
                <a:ext cx="867" cy="867"/>
              </a:xfrm>
              <a:prstGeom prst="teardrop">
                <a:avLst>
                  <a:gd name="adj" fmla="val 125412"/>
                </a:avLst>
              </a:prstGeom>
              <a:solidFill>
                <a:schemeClr val="accent4"/>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sz="900">
                  <a:latin typeface="Arial" panose="020B0604020202020204" pitchFamily="34" charset="0"/>
                  <a:ea typeface="微软雅黑" panose="020B0503020204020204" charset="-122"/>
                  <a:sym typeface="Arial" panose="020B0604020202020204" pitchFamily="34" charset="0"/>
                </a:endParaRPr>
              </a:p>
            </p:txBody>
          </p:sp>
          <p:sp>
            <p:nvSpPr>
              <p:cNvPr id="40" name="椭圆 39"/>
              <p:cNvSpPr/>
              <p:nvPr>
                <p:custDataLst>
                  <p:tags r:id="rId20"/>
                </p:custDataLst>
              </p:nvPr>
            </p:nvSpPr>
            <p:spPr>
              <a:xfrm rot="8100000">
                <a:off x="12623"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40000"/>
                  </a:lnSpc>
                </a:pPr>
                <a:endParaRPr lang="zh-CN" altLang="en-US" sz="200">
                  <a:latin typeface="Arial" panose="020B0604020202020204" pitchFamily="34" charset="0"/>
                  <a:ea typeface="微软雅黑" panose="020B0503020204020204" charset="-122"/>
                  <a:sym typeface="Arial" panose="020B0604020202020204" pitchFamily="34" charset="0"/>
                </a:endParaRPr>
              </a:p>
            </p:txBody>
          </p:sp>
          <p:sp>
            <p:nvSpPr>
              <p:cNvPr id="41" name="椭圆 40"/>
              <p:cNvSpPr/>
              <p:nvPr>
                <p:custDataLst>
                  <p:tags r:id="rId21"/>
                </p:custDataLst>
              </p:nvPr>
            </p:nvSpPr>
            <p:spPr>
              <a:xfrm>
                <a:off x="12767"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true"/>
              <p:nvPr>
                <p:custDataLst>
                  <p:tags r:id="rId22"/>
                </p:custDataLst>
              </p:nvPr>
            </p:nvSpPr>
            <p:spPr>
              <a:xfrm>
                <a:off x="11279" y="7727"/>
                <a:ext cx="3159" cy="1314"/>
              </a:xfrm>
              <a:prstGeom prst="rect">
                <a:avLst/>
              </a:prstGeom>
              <a:noFill/>
            </p:spPr>
            <p:txBody>
              <a:bodyPr wrap="square" rtlCol="0">
                <a:normAutofit/>
              </a:bodyPr>
              <a:lstStyle/>
              <a:p>
                <a:pPr marL="0" indent="0" algn="ctr">
                  <a:lnSpc>
                    <a:spcPct val="120000"/>
                  </a:lnSpc>
                  <a:spcBef>
                    <a:spcPts val="0"/>
                  </a:spcBef>
                  <a:spcAft>
                    <a:spcPts val="0"/>
                  </a:spcAft>
                  <a:buSzPct val="100000"/>
                </a:pPr>
                <a:r>
                  <a:rPr lang="en-US" altLang="zh-CN"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2020</a:t>
                </a:r>
                <a:r>
                  <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17" name="组合 16"/>
            <p:cNvGrpSpPr/>
            <p:nvPr/>
          </p:nvGrpSpPr>
          <p:grpSpPr>
            <a:xfrm>
              <a:off x="15206" y="2789"/>
              <a:ext cx="3170" cy="6773"/>
              <a:chOff x="14814" y="2257"/>
              <a:chExt cx="3170" cy="6773"/>
            </a:xfrm>
          </p:grpSpPr>
          <p:sp>
            <p:nvSpPr>
              <p:cNvPr id="25" name="圆角矩形 24"/>
              <p:cNvSpPr/>
              <p:nvPr>
                <p:custDataLst>
                  <p:tags r:id="rId23"/>
                </p:custDataLst>
              </p:nvPr>
            </p:nvSpPr>
            <p:spPr>
              <a:xfrm>
                <a:off x="14814" y="2257"/>
                <a:ext cx="3153" cy="4187"/>
              </a:xfrm>
              <a:prstGeom prst="roundRect">
                <a:avLst/>
              </a:prstGeom>
              <a:solidFill>
                <a:schemeClr val="accent5">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l">
                  <a:lnSpc>
                    <a:spcPct val="150000"/>
                  </a:lnSpc>
                </a:pPr>
                <a:r>
                  <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国务院办公厅转发《国家发展改革委等部门关于加快推进城镇环境基础设施建设指导意见的通知》</a:t>
                </a:r>
                <a:endPar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46" name="泪滴形 45"/>
              <p:cNvSpPr/>
              <p:nvPr>
                <p:custDataLst>
                  <p:tags r:id="rId24"/>
                </p:custDataLst>
              </p:nvPr>
            </p:nvSpPr>
            <p:spPr>
              <a:xfrm rot="8100000">
                <a:off x="15963" y="6012"/>
                <a:ext cx="867" cy="867"/>
              </a:xfrm>
              <a:prstGeom prst="teardrop">
                <a:avLst>
                  <a:gd name="adj" fmla="val 125412"/>
                </a:avLst>
              </a:prstGeom>
              <a:solidFill>
                <a:schemeClr val="accent5"/>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sz="900">
                  <a:latin typeface="Arial" panose="020B0604020202020204" pitchFamily="34" charset="0"/>
                  <a:ea typeface="微软雅黑" panose="020B0503020204020204" charset="-122"/>
                  <a:sym typeface="Arial" panose="020B0604020202020204" pitchFamily="34" charset="0"/>
                </a:endParaRPr>
              </a:p>
            </p:txBody>
          </p:sp>
          <p:sp>
            <p:nvSpPr>
              <p:cNvPr id="47" name="椭圆 46"/>
              <p:cNvSpPr/>
              <p:nvPr>
                <p:custDataLst>
                  <p:tags r:id="rId25"/>
                </p:custDataLst>
              </p:nvPr>
            </p:nvSpPr>
            <p:spPr>
              <a:xfrm rot="8100000">
                <a:off x="16165" y="6213"/>
                <a:ext cx="451" cy="4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40000"/>
                  </a:lnSpc>
                </a:pPr>
                <a:endParaRPr lang="zh-CN" altLang="en-US" sz="200">
                  <a:latin typeface="Arial" panose="020B0604020202020204" pitchFamily="34" charset="0"/>
                  <a:ea typeface="微软雅黑" panose="020B0503020204020204" charset="-122"/>
                  <a:sym typeface="Arial" panose="020B0604020202020204" pitchFamily="34" charset="0"/>
                </a:endParaRPr>
              </a:p>
            </p:txBody>
          </p:sp>
          <p:sp>
            <p:nvSpPr>
              <p:cNvPr id="48" name="椭圆 47"/>
              <p:cNvSpPr/>
              <p:nvPr>
                <p:custDataLst>
                  <p:tags r:id="rId26"/>
                </p:custDataLst>
              </p:nvPr>
            </p:nvSpPr>
            <p:spPr>
              <a:xfrm>
                <a:off x="16309" y="7299"/>
                <a:ext cx="177" cy="177"/>
              </a:xfrm>
              <a:prstGeom prst="ellipse">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true"/>
              <p:nvPr>
                <p:custDataLst>
                  <p:tags r:id="rId27"/>
                </p:custDataLst>
              </p:nvPr>
            </p:nvSpPr>
            <p:spPr>
              <a:xfrm>
                <a:off x="14825" y="7716"/>
                <a:ext cx="3159" cy="1314"/>
              </a:xfrm>
              <a:prstGeom prst="rect">
                <a:avLst/>
              </a:prstGeom>
              <a:noFill/>
            </p:spPr>
            <p:txBody>
              <a:bodyPr wrap="square" rtlCol="0">
                <a:normAutofit/>
              </a:bodyPr>
              <a:lstStyle/>
              <a:p>
                <a:pPr algn="ctr">
                  <a:lnSpc>
                    <a:spcPct val="120000"/>
                  </a:lnSpc>
                </a:pPr>
                <a:r>
                  <a:rPr lang="en-US" altLang="zh-CN"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2022</a:t>
                </a:r>
                <a:r>
                  <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年</a:t>
                </a:r>
                <a:endParaRPr lang="zh-CN" altLang="en-US" sz="1400" b="1" spc="3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sp>
        <p:nvSpPr>
          <p:cNvPr id="12" name="文本框 11"/>
          <p:cNvSpPr txBox="true"/>
          <p:nvPr/>
        </p:nvSpPr>
        <p:spPr>
          <a:xfrm>
            <a:off x="483262" y="379630"/>
            <a:ext cx="2826882"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垃圾分类政策历程</a:t>
            </a:r>
            <a:endParaRPr lang="zh-CN" altLang="en-US" b="1" dirty="0">
              <a:solidFill>
                <a:schemeClr val="tx1">
                  <a:lumMod val="75000"/>
                  <a:lumOff val="25000"/>
                </a:schemeClr>
              </a:solidFill>
              <a:latin typeface="Arial" panose="020B0604020202020204"/>
              <a:ea typeface="微软雅黑" panose="020B0503020204020204" charset="-122"/>
            </a:endParaRPr>
          </a:p>
        </p:txBody>
      </p:sp>
    </p:spTree>
    <p:custDataLst>
      <p:tags r:id="rId28"/>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60730" y="1789430"/>
            <a:ext cx="10670540" cy="3916680"/>
            <a:chOff x="934" y="2649"/>
            <a:chExt cx="10975" cy="3538"/>
          </a:xfrm>
        </p:grpSpPr>
        <p:pic>
          <p:nvPicPr>
            <p:cNvPr id="3" name="图片 2"/>
            <p:cNvPicPr>
              <a:picLocks noChangeAspect="true"/>
            </p:cNvPicPr>
            <p:nvPr/>
          </p:nvPicPr>
          <p:blipFill rotWithShape="true">
            <a:blip r:embed="rId1" cstate="print">
              <a:extLst>
                <a:ext uri="{28A0092B-C50C-407E-A947-70E740481C1C}">
                  <a14:useLocalDpi xmlns:a14="http://schemas.microsoft.com/office/drawing/2010/main" val="false"/>
                </a:ext>
              </a:extLst>
            </a:blip>
            <a:srcRect l="1006" r="603"/>
            <a:stretch>
              <a:fillRect/>
            </a:stretch>
          </p:blipFill>
          <p:spPr>
            <a:xfrm>
              <a:off x="934" y="2649"/>
              <a:ext cx="5024" cy="3538"/>
            </a:xfrm>
            <a:prstGeom prst="rect">
              <a:avLst/>
            </a:prstGeom>
          </p:spPr>
        </p:pic>
        <p:pic>
          <p:nvPicPr>
            <p:cNvPr id="4" name="图片 3"/>
            <p:cNvPicPr>
              <a:picLocks noChangeAspect="true"/>
            </p:cNvPicPr>
            <p:nvPr/>
          </p:nvPicPr>
          <p:blipFill>
            <a:blip r:embed="rId2" cstate="print">
              <a:extLst>
                <a:ext uri="{28A0092B-C50C-407E-A947-70E740481C1C}">
                  <a14:useLocalDpi xmlns:a14="http://schemas.microsoft.com/office/drawing/2010/main" val="false"/>
                </a:ext>
              </a:extLst>
            </a:blip>
            <a:stretch>
              <a:fillRect/>
            </a:stretch>
          </p:blipFill>
          <p:spPr>
            <a:xfrm>
              <a:off x="6685" y="2649"/>
              <a:ext cx="5224" cy="3538"/>
            </a:xfrm>
            <a:prstGeom prst="rect">
              <a:avLst/>
            </a:prstGeom>
          </p:spPr>
        </p:pic>
      </p:grpSp>
      <p:sp>
        <p:nvSpPr>
          <p:cNvPr id="12" name="文本框 11"/>
          <p:cNvSpPr txBox="true"/>
          <p:nvPr/>
        </p:nvSpPr>
        <p:spPr>
          <a:xfrm>
            <a:off x="483262" y="379630"/>
            <a:ext cx="2826882"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政策要求：2016年12月</a:t>
            </a:r>
            <a:endParaRPr lang="zh-CN" altLang="en-US" b="1" dirty="0">
              <a:solidFill>
                <a:schemeClr val="tx1">
                  <a:lumMod val="75000"/>
                  <a:lumOff val="25000"/>
                </a:schemeClr>
              </a:solidFill>
              <a:latin typeface="Arial" panose="020B0604020202020204"/>
              <a:ea typeface="微软雅黑" panose="020B0503020204020204" charset="-122"/>
            </a:endParaRPr>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1"/>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grpSp>
        <p:nvGrpSpPr>
          <p:cNvPr id="2" name="组合 1"/>
          <p:cNvGrpSpPr/>
          <p:nvPr/>
        </p:nvGrpSpPr>
        <p:grpSpPr>
          <a:xfrm>
            <a:off x="1447165" y="1321435"/>
            <a:ext cx="9297670" cy="5074285"/>
            <a:chOff x="2279" y="1898"/>
            <a:chExt cx="14642" cy="7991"/>
          </a:xfrm>
        </p:grpSpPr>
        <p:pic>
          <p:nvPicPr>
            <p:cNvPr id="4" name="图片 3"/>
            <p:cNvPicPr>
              <a:picLocks noChangeAspect="true"/>
            </p:cNvPicPr>
            <p:nvPr>
              <p:custDataLst>
                <p:tags r:id="rId2"/>
              </p:custDataLst>
            </p:nvPr>
          </p:nvPicPr>
          <p:blipFill>
            <a:blip r:embed="rId3"/>
            <a:srcRect t="3783" b="2933"/>
            <a:stretch>
              <a:fillRect/>
            </a:stretch>
          </p:blipFill>
          <p:spPr>
            <a:xfrm>
              <a:off x="4250" y="1898"/>
              <a:ext cx="10700" cy="4873"/>
            </a:xfrm>
            <a:prstGeom prst="rect">
              <a:avLst/>
            </a:prstGeom>
          </p:spPr>
        </p:pic>
        <p:sp>
          <p:nvSpPr>
            <p:cNvPr id="5" name="文本框 4"/>
            <p:cNvSpPr txBox="true"/>
            <p:nvPr/>
          </p:nvSpPr>
          <p:spPr>
            <a:xfrm>
              <a:off x="2279" y="7031"/>
              <a:ext cx="14642" cy="2858"/>
            </a:xfrm>
            <a:prstGeom prst="rect">
              <a:avLst/>
            </a:prstGeom>
            <a:noFill/>
          </p:spPr>
          <p:txBody>
            <a:bodyPr wrap="square" rtlCol="0" anchor="t">
              <a:spAutoFit/>
            </a:bodyPr>
            <a:lstStyle/>
            <a:p>
              <a:pPr marL="285750" indent="-285750" fontAlgn="auto">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《生活垃圾分类制度实施方案》于2017年3月18日经国务院同意，转发给国家发展改革委、住房城乡建设部，且要求认真贯彻执行。</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indent="-285750" fontAlgn="auto">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到</a:t>
              </a:r>
              <a:r>
                <a:rPr lang="zh-CN" altLang="en-US" sz="1400" dirty="0">
                  <a:solidFill>
                    <a:srgbClr val="C00000"/>
                  </a:solidFill>
                  <a:latin typeface="微软雅黑" panose="020B0503020204020204" charset="-122"/>
                  <a:ea typeface="微软雅黑" panose="020B0503020204020204" charset="-122"/>
                  <a:cs typeface="微软雅黑" panose="020B0503020204020204" charset="-122"/>
                  <a:sym typeface="+mn-ea"/>
                </a:rPr>
                <a:t>2020年底</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，基本建立垃圾分类相关法律法规和标准体系，形成可复制、可推广的生活垃圾分类模式，在实施生活垃圾强制分类的城市，生活垃圾回收利用率达到</a:t>
              </a:r>
              <a:r>
                <a:rPr lang="zh-CN" altLang="en-US" sz="1400" dirty="0">
                  <a:solidFill>
                    <a:srgbClr val="C00000"/>
                  </a:solidFill>
                  <a:latin typeface="微软雅黑" panose="020B0503020204020204" charset="-122"/>
                  <a:ea typeface="微软雅黑" panose="020B0503020204020204" charset="-122"/>
                  <a:cs typeface="微软雅黑" panose="020B0503020204020204" charset="-122"/>
                  <a:sym typeface="+mn-ea"/>
                </a:rPr>
                <a:t>35%</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以上。</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2" name="文本框 11"/>
          <p:cNvSpPr txBox="true"/>
          <p:nvPr/>
        </p:nvSpPr>
        <p:spPr>
          <a:xfrm>
            <a:off x="483235" y="379730"/>
            <a:ext cx="5573395"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2017年《生活垃圾分类制度实施方案》</a:t>
            </a:r>
            <a:endParaRPr lang="zh-CN" altLang="en-US" b="1" dirty="0">
              <a:solidFill>
                <a:schemeClr val="tx1">
                  <a:lumMod val="75000"/>
                  <a:lumOff val="25000"/>
                </a:schemeClr>
              </a:solidFill>
              <a:latin typeface="Arial" panose="020B0604020202020204"/>
              <a:ea typeface="微软雅黑" panose="020B0503020204020204" charset="-122"/>
            </a:endParaRPr>
          </a:p>
        </p:txBody>
      </p:sp>
    </p:spTree>
    <p:custDataLst>
      <p:tags r:id="rId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22070" y="2128520"/>
            <a:ext cx="9547860" cy="2975610"/>
            <a:chOff x="1751" y="3402"/>
            <a:chExt cx="15036" cy="4686"/>
          </a:xfrm>
        </p:grpSpPr>
        <p:pic>
          <p:nvPicPr>
            <p:cNvPr id="3" name="图片 2"/>
            <p:cNvPicPr>
              <a:picLocks noChangeAspect="true"/>
            </p:cNvPicPr>
            <p:nvPr/>
          </p:nvPicPr>
          <p:blipFill>
            <a:blip r:embed="rId1"/>
            <a:stretch>
              <a:fillRect/>
            </a:stretch>
          </p:blipFill>
          <p:spPr>
            <a:xfrm>
              <a:off x="1751" y="3402"/>
              <a:ext cx="6969" cy="4686"/>
            </a:xfrm>
            <a:prstGeom prst="rect">
              <a:avLst/>
            </a:prstGeom>
          </p:spPr>
        </p:pic>
        <p:sp>
          <p:nvSpPr>
            <p:cNvPr id="4" name="文本框 3"/>
            <p:cNvSpPr txBox="true"/>
            <p:nvPr/>
          </p:nvSpPr>
          <p:spPr>
            <a:xfrm>
              <a:off x="9659" y="3614"/>
              <a:ext cx="7128" cy="4142"/>
            </a:xfrm>
            <a:prstGeom prst="rect">
              <a:avLst/>
            </a:prstGeom>
            <a:noFill/>
          </p:spPr>
          <p:txBody>
            <a:bodyPr wrap="square" rtlCol="0">
              <a:spAutoFit/>
            </a:bodyPr>
            <a:lstStyle/>
            <a:p>
              <a:pPr indent="457200" fontAlgn="auto">
                <a:lnSpc>
                  <a:spcPct val="250000"/>
                </a:lnSpc>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2018年11月6日，习近平总书记来到上海虹口区市民驿站嘉兴路街道第一分站，听取几位年轻党员在交流社区垃圾分类推广做法时提出</a:t>
              </a:r>
              <a:r>
                <a:rPr lang="zh-CN" altLang="en-US" b="1" spc="100" dirty="0">
                  <a:solidFill>
                    <a:srgbClr val="C00000"/>
                  </a:solidFill>
                  <a:latin typeface="微软雅黑" panose="020B0503020204020204" charset="-122"/>
                  <a:ea typeface="微软雅黑" panose="020B0503020204020204" charset="-122"/>
                  <a:cs typeface="微软雅黑" panose="020B0503020204020204" charset="-122"/>
                </a:rPr>
                <a:t>“垃圾分类工作就是新时尚”</a:t>
              </a:r>
              <a:r>
                <a:rPr lang="zh-CN" altLang="en-US" sz="16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endParaRPr lang="zh-CN" altLang="en-US" sz="16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
        <p:nvSpPr>
          <p:cNvPr id="12" name="文本框 11"/>
          <p:cNvSpPr txBox="true"/>
          <p:nvPr/>
        </p:nvSpPr>
        <p:spPr>
          <a:xfrm>
            <a:off x="483235" y="379730"/>
            <a:ext cx="5573395"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我国垃圾分类</a:t>
            </a:r>
            <a:endParaRPr lang="zh-CN" altLang="en-US" b="1" dirty="0">
              <a:solidFill>
                <a:schemeClr val="tx1">
                  <a:lumMod val="75000"/>
                  <a:lumOff val="25000"/>
                </a:schemeClr>
              </a:solidFill>
              <a:latin typeface="Arial" panose="020B0604020202020204"/>
              <a:ea typeface="微软雅黑" panose="020B0503020204020204" charset="-122"/>
            </a:endParaRPr>
          </a:p>
        </p:txBody>
      </p:sp>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5235" y="1941195"/>
            <a:ext cx="9702165" cy="3455670"/>
            <a:chOff x="1619" y="2867"/>
            <a:chExt cx="15279" cy="5442"/>
          </a:xfrm>
        </p:grpSpPr>
        <p:sp>
          <p:nvSpPr>
            <p:cNvPr id="4" name="圆角矩形 3"/>
            <p:cNvSpPr/>
            <p:nvPr/>
          </p:nvSpPr>
          <p:spPr>
            <a:xfrm>
              <a:off x="5834" y="3437"/>
              <a:ext cx="11065" cy="4872"/>
            </a:xfrm>
            <a:prstGeom prst="roundRect">
              <a:avLst>
                <a:gd name="adj" fmla="val 7143"/>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矩形 2"/>
            <p:cNvSpPr/>
            <p:nvPr/>
          </p:nvSpPr>
          <p:spPr>
            <a:xfrm>
              <a:off x="9226" y="4250"/>
              <a:ext cx="6556" cy="3246"/>
            </a:xfrm>
            <a:prstGeom prst="rect">
              <a:avLst/>
            </a:prstGeom>
          </p:spPr>
          <p:txBody>
            <a:bodyPr wrap="square">
              <a:spAutoFit/>
            </a:bodyPr>
            <a:lstStyle/>
            <a:p>
              <a:pPr>
                <a:lnSpc>
                  <a:spcPct val="200000"/>
                </a:lnSpc>
              </a:pPr>
              <a:r>
                <a:rPr lang="en-US" altLang="zh-CN" sz="1600" dirty="0">
                  <a:solidFill>
                    <a:schemeClr val="bg1"/>
                  </a:solidFill>
                  <a:effectLst/>
                  <a:latin typeface="微软雅黑" panose="020B0503020204020204" charset="-122"/>
                  <a:ea typeface="微软雅黑" panose="020B0503020204020204" charset="-122"/>
                  <a:cs typeface="微软雅黑" panose="020B0503020204020204" charset="-122"/>
                </a:rPr>
                <a:t>2019</a:t>
              </a:r>
              <a:r>
                <a:rPr lang="zh-CN" altLang="en-US" sz="1600" dirty="0">
                  <a:solidFill>
                    <a:schemeClr val="bg1"/>
                  </a:solidFill>
                  <a:effectLst/>
                  <a:latin typeface="微软雅黑" panose="020B0503020204020204" charset="-122"/>
                  <a:ea typeface="微软雅黑" panose="020B0503020204020204" charset="-122"/>
                  <a:cs typeface="微软雅黑" panose="020B0503020204020204" charset="-122"/>
                </a:rPr>
                <a:t>年</a:t>
              </a:r>
              <a:r>
                <a:rPr lang="en-US" altLang="zh-CN" sz="1600" dirty="0">
                  <a:solidFill>
                    <a:schemeClr val="bg1"/>
                  </a:solidFill>
                  <a:effectLst/>
                  <a:latin typeface="微软雅黑" panose="020B0503020204020204" charset="-122"/>
                  <a:ea typeface="微软雅黑" panose="020B0503020204020204" charset="-122"/>
                  <a:cs typeface="微软雅黑" panose="020B0503020204020204" charset="-122"/>
                </a:rPr>
                <a:t>6</a:t>
              </a:r>
              <a:r>
                <a:rPr lang="zh-CN" altLang="en-US" sz="1600" dirty="0">
                  <a:solidFill>
                    <a:schemeClr val="bg1"/>
                  </a:solidFill>
                  <a:effectLst/>
                  <a:latin typeface="微软雅黑" panose="020B0503020204020204" charset="-122"/>
                  <a:ea typeface="微软雅黑" panose="020B0503020204020204" charset="-122"/>
                  <a:cs typeface="微软雅黑" panose="020B0503020204020204" charset="-122"/>
                </a:rPr>
                <a:t>月</a:t>
              </a:r>
              <a:r>
                <a:rPr lang="en-US" altLang="zh-CN" sz="1600" dirty="0">
                  <a:solidFill>
                    <a:schemeClr val="bg1"/>
                  </a:solidFill>
                  <a:effectLst/>
                  <a:latin typeface="微软雅黑" panose="020B0503020204020204" charset="-122"/>
                  <a:ea typeface="微软雅黑" panose="020B0503020204020204" charset="-122"/>
                  <a:cs typeface="微软雅黑" panose="020B0503020204020204" charset="-122"/>
                </a:rPr>
                <a:t>3</a:t>
              </a:r>
              <a:r>
                <a:rPr lang="zh-CN" altLang="en-US" sz="1600" dirty="0">
                  <a:solidFill>
                    <a:schemeClr val="bg1"/>
                  </a:solidFill>
                  <a:effectLst/>
                  <a:latin typeface="微软雅黑" panose="020B0503020204020204" charset="-122"/>
                  <a:ea typeface="微软雅黑" panose="020B0503020204020204" charset="-122"/>
                  <a:cs typeface="微软雅黑" panose="020B0503020204020204" charset="-122"/>
                </a:rPr>
                <a:t>日习主席对垃圾分类重要指示：</a:t>
              </a:r>
              <a:endParaRPr lang="en-US" altLang="zh-CN" sz="1600" dirty="0">
                <a:solidFill>
                  <a:schemeClr val="bg1"/>
                </a:solidFill>
                <a:effectLst/>
                <a:latin typeface="微软雅黑" panose="020B0503020204020204" charset="-122"/>
                <a:ea typeface="微软雅黑" panose="020B0503020204020204" charset="-122"/>
                <a:cs typeface="微软雅黑" panose="020B0503020204020204" charset="-122"/>
              </a:endParaRPr>
            </a:p>
            <a:p>
              <a:pPr marL="285750" indent="-285750">
                <a:lnSpc>
                  <a:spcPct val="200000"/>
                </a:lnSpc>
                <a:buFont typeface="Wingdings" panose="05000000000000000000" charset="0"/>
                <a:buChar char="l"/>
              </a:pPr>
              <a:r>
                <a:rPr lang="zh-CN" altLang="en-US" sz="1600" dirty="0">
                  <a:solidFill>
                    <a:schemeClr val="bg1"/>
                  </a:solidFill>
                  <a:effectLst/>
                  <a:latin typeface="微软雅黑" panose="020B0503020204020204" charset="-122"/>
                  <a:ea typeface="微软雅黑" panose="020B0503020204020204" charset="-122"/>
                  <a:cs typeface="微软雅黑" panose="020B0503020204020204" charset="-122"/>
                </a:rPr>
                <a:t>培养垃圾分类的好习惯</a:t>
              </a:r>
              <a:endParaRPr lang="zh-CN" altLang="en-US" sz="1600" dirty="0">
                <a:solidFill>
                  <a:schemeClr val="bg1"/>
                </a:solidFill>
                <a:effectLst/>
                <a:latin typeface="微软雅黑" panose="020B0503020204020204" charset="-122"/>
                <a:ea typeface="微软雅黑" panose="020B0503020204020204" charset="-122"/>
                <a:cs typeface="微软雅黑" panose="020B0503020204020204" charset="-122"/>
              </a:endParaRPr>
            </a:p>
            <a:p>
              <a:pPr marL="285750" indent="-285750">
                <a:lnSpc>
                  <a:spcPct val="200000"/>
                </a:lnSpc>
                <a:buFont typeface="Wingdings" panose="05000000000000000000" charset="0"/>
                <a:buChar char="l"/>
              </a:pPr>
              <a:r>
                <a:rPr lang="zh-CN" altLang="en-US" sz="1600" dirty="0">
                  <a:solidFill>
                    <a:schemeClr val="bg1"/>
                  </a:solidFill>
                  <a:effectLst/>
                  <a:latin typeface="微软雅黑" panose="020B0503020204020204" charset="-122"/>
                  <a:ea typeface="微软雅黑" panose="020B0503020204020204" charset="-122"/>
                  <a:cs typeface="微软雅黑" panose="020B0503020204020204" charset="-122"/>
                </a:rPr>
                <a:t>为改善生活环境作努力</a:t>
              </a:r>
              <a:endParaRPr lang="zh-CN" altLang="en-US" sz="1600" dirty="0">
                <a:solidFill>
                  <a:schemeClr val="bg1"/>
                </a:solidFill>
                <a:effectLst/>
                <a:latin typeface="微软雅黑" panose="020B0503020204020204" charset="-122"/>
                <a:ea typeface="微软雅黑" panose="020B0503020204020204" charset="-122"/>
                <a:cs typeface="微软雅黑" panose="020B0503020204020204" charset="-122"/>
              </a:endParaRPr>
            </a:p>
            <a:p>
              <a:pPr marL="285750" indent="-285750">
                <a:lnSpc>
                  <a:spcPct val="200000"/>
                </a:lnSpc>
                <a:buFont typeface="Wingdings" panose="05000000000000000000" charset="0"/>
                <a:buChar char="l"/>
              </a:pPr>
              <a:r>
                <a:rPr lang="zh-CN" altLang="en-US" sz="1600" dirty="0">
                  <a:solidFill>
                    <a:schemeClr val="bg1"/>
                  </a:solidFill>
                  <a:effectLst/>
                  <a:latin typeface="微软雅黑" panose="020B0503020204020204" charset="-122"/>
                  <a:ea typeface="微软雅黑" panose="020B0503020204020204" charset="-122"/>
                  <a:cs typeface="微软雅黑" panose="020B0503020204020204" charset="-122"/>
                </a:rPr>
                <a:t>为绿色发展可持续发展作贡献</a:t>
              </a:r>
              <a:endParaRPr lang="zh-CN" altLang="en-US" sz="1600" dirty="0">
                <a:solidFill>
                  <a:schemeClr val="bg1"/>
                </a:solidFill>
                <a:effectLst/>
                <a:latin typeface="微软雅黑" panose="020B0503020204020204" charset="-122"/>
                <a:ea typeface="微软雅黑" panose="020B0503020204020204" charset="-122"/>
                <a:cs typeface="微软雅黑" panose="020B0503020204020204" charset="-122"/>
              </a:endParaRPr>
            </a:p>
          </p:txBody>
        </p:sp>
        <p:pic>
          <p:nvPicPr>
            <p:cNvPr id="11" name="图片 10" descr="https://timgsa.baidu.com/timg?image&amp;quality=80&amp;size=b9999_10000&amp;sec=1593252241164&amp;di=b9f8f7d3c284a84858b7fabfa3649d1b&amp;imgtype=0&amp;src=http%3A%2F%2Fwww.cnr.cn%2Fnewscenter%2Fnative%2Fgd%2F20170220%2FW020170220752397526909.jpg"/>
            <p:cNvPicPr>
              <a:picLocks noChangeAspect="true" noChangeArrowheads="true"/>
            </p:cNvPicPr>
            <p:nvPr/>
          </p:nvPicPr>
          <p:blipFill>
            <a:blip r:embed="rId1">
              <a:extLst>
                <a:ext uri="{28A0092B-C50C-407E-A947-70E740481C1C}">
                  <a14:useLocalDpi xmlns:a14="http://schemas.microsoft.com/office/drawing/2010/main" val="false"/>
                </a:ext>
              </a:extLst>
            </a:blip>
            <a:srcRect l="3683" t="3216" r="9844" b="12471"/>
            <a:stretch>
              <a:fillRect/>
            </a:stretch>
          </p:blipFill>
          <p:spPr bwMode="auto">
            <a:xfrm>
              <a:off x="1619" y="2867"/>
              <a:ext cx="6266" cy="5065"/>
            </a:xfrm>
            <a:custGeom>
              <a:avLst/>
              <a:gdLst>
                <a:gd name="connsiteX0" fmla="*/ 107407 w 3301031"/>
                <a:gd name="connsiteY0" fmla="*/ 0 h 2668505"/>
                <a:gd name="connsiteX1" fmla="*/ 3193624 w 3301031"/>
                <a:gd name="connsiteY1" fmla="*/ 0 h 2668505"/>
                <a:gd name="connsiteX2" fmla="*/ 3301031 w 3301031"/>
                <a:gd name="connsiteY2" fmla="*/ 107407 h 2668505"/>
                <a:gd name="connsiteX3" fmla="*/ 3301031 w 3301031"/>
                <a:gd name="connsiteY3" fmla="*/ 2561098 h 2668505"/>
                <a:gd name="connsiteX4" fmla="*/ 3193624 w 3301031"/>
                <a:gd name="connsiteY4" fmla="*/ 2668505 h 2668505"/>
                <a:gd name="connsiteX5" fmla="*/ 107407 w 3301031"/>
                <a:gd name="connsiteY5" fmla="*/ 2668505 h 2668505"/>
                <a:gd name="connsiteX6" fmla="*/ 0 w 3301031"/>
                <a:gd name="connsiteY6" fmla="*/ 2561098 h 2668505"/>
                <a:gd name="connsiteX7" fmla="*/ 0 w 3301031"/>
                <a:gd name="connsiteY7" fmla="*/ 107407 h 2668505"/>
                <a:gd name="connsiteX8" fmla="*/ 107407 w 3301031"/>
                <a:gd name="connsiteY8" fmla="*/ 0 h 266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1031" h="2668505">
                  <a:moveTo>
                    <a:pt x="107407" y="0"/>
                  </a:moveTo>
                  <a:lnTo>
                    <a:pt x="3193624" y="0"/>
                  </a:lnTo>
                  <a:cubicBezTo>
                    <a:pt x="3252943" y="0"/>
                    <a:pt x="3301031" y="48088"/>
                    <a:pt x="3301031" y="107407"/>
                  </a:cubicBezTo>
                  <a:lnTo>
                    <a:pt x="3301031" y="2561098"/>
                  </a:lnTo>
                  <a:cubicBezTo>
                    <a:pt x="3301031" y="2620417"/>
                    <a:pt x="3252943" y="2668505"/>
                    <a:pt x="3193624" y="2668505"/>
                  </a:cubicBezTo>
                  <a:lnTo>
                    <a:pt x="107407" y="2668505"/>
                  </a:lnTo>
                  <a:cubicBezTo>
                    <a:pt x="48088" y="2668505"/>
                    <a:pt x="0" y="2620417"/>
                    <a:pt x="0" y="2561098"/>
                  </a:cubicBezTo>
                  <a:lnTo>
                    <a:pt x="0" y="107407"/>
                  </a:lnTo>
                  <a:cubicBezTo>
                    <a:pt x="0" y="48088"/>
                    <a:pt x="48088" y="0"/>
                    <a:pt x="107407" y="0"/>
                  </a:cubicBezTo>
                  <a:close/>
                </a:path>
              </a:pathLst>
            </a:cu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12" name="文本框 11"/>
          <p:cNvSpPr txBox="true"/>
          <p:nvPr/>
        </p:nvSpPr>
        <p:spPr>
          <a:xfrm>
            <a:off x="483262" y="379630"/>
            <a:ext cx="2826882"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政策要求</a:t>
            </a:r>
            <a:endParaRPr lang="zh-CN" altLang="en-US" b="1" dirty="0">
              <a:solidFill>
                <a:schemeClr val="tx1">
                  <a:lumMod val="75000"/>
                  <a:lumOff val="25000"/>
                </a:schemeClr>
              </a:solidFill>
              <a:latin typeface="Arial" panose="020B0604020202020204"/>
              <a:ea typeface="微软雅黑" panose="020B0503020204020204" charset="-122"/>
            </a:endParaRPr>
          </a:p>
        </p:txBody>
      </p:sp>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true"/>
          <p:nvPr/>
        </p:nvSpPr>
        <p:spPr>
          <a:xfrm>
            <a:off x="1066800" y="4159885"/>
            <a:ext cx="10058400" cy="1814830"/>
          </a:xfrm>
          <a:prstGeom prst="rect">
            <a:avLst/>
          </a:prstGeom>
          <a:noFill/>
        </p:spPr>
        <p:txBody>
          <a:bodyPr wrap="square" rtlCol="0" anchor="t">
            <a:spAutoFit/>
          </a:bodyPr>
          <a:lstStyle/>
          <a:p>
            <a:pPr marL="285750" indent="-285750" fontAlgn="auto">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2019年6月，住建部等9部委发布《关于在全国地级及以上城市全面开展生活垃圾分类工作的通知》（建城[2019]56号）。</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indent="-285750" fontAlgn="auto">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到</a:t>
            </a:r>
            <a:r>
              <a:rPr lang="zh-CN" altLang="en-US" sz="1400" dirty="0">
                <a:solidFill>
                  <a:srgbClr val="C00000"/>
                </a:solidFill>
                <a:latin typeface="微软雅黑" panose="020B0503020204020204" charset="-122"/>
                <a:ea typeface="微软雅黑" panose="020B0503020204020204" charset="-122"/>
                <a:cs typeface="微软雅黑" panose="020B0503020204020204" charset="-122"/>
                <a:sym typeface="+mn-ea"/>
              </a:rPr>
              <a:t>2020年</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，46个重点城市基本建成生活垃圾分类处理系统，其他地级城市实现公共机构生活垃圾分类全覆盖，至少有1个街道基本建成生活垃圾分类示范片区。到</a:t>
            </a:r>
            <a:r>
              <a:rPr lang="zh-CN" altLang="en-US" sz="1400" dirty="0">
                <a:solidFill>
                  <a:srgbClr val="C00000"/>
                </a:solidFill>
                <a:latin typeface="微软雅黑" panose="020B0503020204020204" charset="-122"/>
                <a:ea typeface="微软雅黑" panose="020B0503020204020204" charset="-122"/>
                <a:cs typeface="微软雅黑" panose="020B0503020204020204" charset="-122"/>
                <a:sym typeface="+mn-ea"/>
              </a:rPr>
              <a:t>2022年</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，各地级城市至少有1个区实现生活垃圾分类全覆盖，其他各区至少有1个街道基本建成生活垃圾分类示范片区。到</a:t>
            </a:r>
            <a:r>
              <a:rPr lang="zh-CN" altLang="en-US" sz="1400" dirty="0">
                <a:solidFill>
                  <a:srgbClr val="C00000"/>
                </a:solidFill>
                <a:latin typeface="微软雅黑" panose="020B0503020204020204" charset="-122"/>
                <a:ea typeface="微软雅黑" panose="020B0503020204020204" charset="-122"/>
                <a:cs typeface="微软雅黑" panose="020B0503020204020204" charset="-122"/>
                <a:sym typeface="+mn-ea"/>
              </a:rPr>
              <a:t>2025年</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，全国地级及以上城市基本建成生活垃圾分类处理系统。</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10" name="组合 9"/>
          <p:cNvGrpSpPr/>
          <p:nvPr/>
        </p:nvGrpSpPr>
        <p:grpSpPr>
          <a:xfrm>
            <a:off x="655320" y="1602740"/>
            <a:ext cx="10880725" cy="2094230"/>
            <a:chOff x="781" y="3422"/>
            <a:chExt cx="17135" cy="2724"/>
          </a:xfrm>
        </p:grpSpPr>
        <p:pic>
          <p:nvPicPr>
            <p:cNvPr id="2" name="图片 1"/>
            <p:cNvPicPr>
              <a:picLocks noChangeAspect="true"/>
            </p:cNvPicPr>
            <p:nvPr/>
          </p:nvPicPr>
          <p:blipFill>
            <a:blip r:embed="rId1"/>
            <a:stretch>
              <a:fillRect/>
            </a:stretch>
          </p:blipFill>
          <p:spPr>
            <a:xfrm>
              <a:off x="781" y="3422"/>
              <a:ext cx="7661" cy="2722"/>
            </a:xfrm>
            <a:prstGeom prst="rect">
              <a:avLst/>
            </a:prstGeom>
          </p:spPr>
        </p:pic>
        <p:grpSp>
          <p:nvGrpSpPr>
            <p:cNvPr id="9" name="组合 8"/>
            <p:cNvGrpSpPr/>
            <p:nvPr/>
          </p:nvGrpSpPr>
          <p:grpSpPr>
            <a:xfrm>
              <a:off x="8442" y="3422"/>
              <a:ext cx="9474" cy="2724"/>
              <a:chOff x="8442" y="3422"/>
              <a:chExt cx="9474" cy="2724"/>
            </a:xfrm>
          </p:grpSpPr>
          <p:pic>
            <p:nvPicPr>
              <p:cNvPr id="6" name="图片 5"/>
              <p:cNvPicPr>
                <a:picLocks noChangeAspect="true"/>
              </p:cNvPicPr>
              <p:nvPr/>
            </p:nvPicPr>
            <p:blipFill>
              <a:blip r:embed="rId2"/>
              <a:stretch>
                <a:fillRect/>
              </a:stretch>
            </p:blipFill>
            <p:spPr>
              <a:xfrm>
                <a:off x="8442" y="3422"/>
                <a:ext cx="9475" cy="2725"/>
              </a:xfrm>
              <a:prstGeom prst="rect">
                <a:avLst/>
              </a:prstGeom>
            </p:spPr>
          </p:pic>
          <p:sp>
            <p:nvSpPr>
              <p:cNvPr id="8" name="矩形 7"/>
              <p:cNvSpPr/>
              <p:nvPr/>
            </p:nvSpPr>
            <p:spPr>
              <a:xfrm>
                <a:off x="14743" y="5029"/>
                <a:ext cx="862" cy="394"/>
              </a:xfrm>
              <a:prstGeom prst="rect">
                <a:avLst/>
              </a:prstGeom>
              <a:noFill/>
              <a:ln w="190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文本框 11"/>
          <p:cNvSpPr txBox="true"/>
          <p:nvPr/>
        </p:nvSpPr>
        <p:spPr>
          <a:xfrm>
            <a:off x="483235" y="379730"/>
            <a:ext cx="10220325"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2019年《关于在全国地级及以上城市全面开展生活垃圾分类工作的通知》</a:t>
            </a:r>
            <a:endParaRPr lang="zh-CN" altLang="en-US" b="1" dirty="0">
              <a:solidFill>
                <a:schemeClr val="tx1">
                  <a:lumMod val="75000"/>
                  <a:lumOff val="25000"/>
                </a:schemeClr>
              </a:solidFill>
              <a:latin typeface="Arial" panose="020B0604020202020204"/>
              <a:ea typeface="微软雅黑" panose="020B0503020204020204" charset="-122"/>
            </a:endParaRPr>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1"/>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grpSp>
        <p:nvGrpSpPr>
          <p:cNvPr id="10" name="组合 9"/>
          <p:cNvGrpSpPr/>
          <p:nvPr/>
        </p:nvGrpSpPr>
        <p:grpSpPr>
          <a:xfrm>
            <a:off x="1323975" y="2472690"/>
            <a:ext cx="9544050" cy="2350770"/>
            <a:chOff x="1251" y="3881"/>
            <a:chExt cx="15030" cy="3702"/>
          </a:xfrm>
        </p:grpSpPr>
        <p:grpSp>
          <p:nvGrpSpPr>
            <p:cNvPr id="2" name="组合 1"/>
            <p:cNvGrpSpPr/>
            <p:nvPr/>
          </p:nvGrpSpPr>
          <p:grpSpPr>
            <a:xfrm>
              <a:off x="1251" y="3881"/>
              <a:ext cx="7289" cy="3703"/>
              <a:chOff x="3022" y="1159"/>
              <a:chExt cx="8356" cy="4598"/>
            </a:xfrm>
          </p:grpSpPr>
          <p:pic>
            <p:nvPicPr>
              <p:cNvPr id="5" name="图片 4"/>
              <p:cNvPicPr>
                <a:picLocks noChangeAspect="true"/>
              </p:cNvPicPr>
              <p:nvPr>
                <p:custDataLst>
                  <p:tags r:id="rId2"/>
                </p:custDataLst>
              </p:nvPr>
            </p:nvPicPr>
            <p:blipFill>
              <a:blip r:embed="rId3"/>
              <a:srcRect t="1147" b="28012"/>
              <a:stretch>
                <a:fillRect/>
              </a:stretch>
            </p:blipFill>
            <p:spPr>
              <a:xfrm>
                <a:off x="3022" y="1159"/>
                <a:ext cx="8355" cy="3900"/>
              </a:xfrm>
              <a:prstGeom prst="rect">
                <a:avLst/>
              </a:prstGeom>
            </p:spPr>
          </p:pic>
          <p:pic>
            <p:nvPicPr>
              <p:cNvPr id="6" name="图片 5"/>
              <p:cNvPicPr>
                <a:picLocks noChangeAspect="true"/>
              </p:cNvPicPr>
              <p:nvPr>
                <p:custDataLst>
                  <p:tags r:id="rId4"/>
                </p:custDataLst>
              </p:nvPr>
            </p:nvPicPr>
            <p:blipFill>
              <a:blip r:embed="rId3"/>
              <a:srcRect t="85028" b="2278"/>
              <a:stretch>
                <a:fillRect/>
              </a:stretch>
            </p:blipFill>
            <p:spPr>
              <a:xfrm>
                <a:off x="3022" y="5059"/>
                <a:ext cx="8356" cy="699"/>
              </a:xfrm>
              <a:prstGeom prst="rect">
                <a:avLst/>
              </a:prstGeom>
            </p:spPr>
          </p:pic>
        </p:grpSp>
        <p:sp>
          <p:nvSpPr>
            <p:cNvPr id="8" name="TextBox 17"/>
            <p:cNvSpPr txBox="true"/>
            <p:nvPr/>
          </p:nvSpPr>
          <p:spPr>
            <a:xfrm>
              <a:off x="9545" y="4408"/>
              <a:ext cx="6737" cy="265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3" tIns="34283" rIns="34283" bIns="34283" numCol="1" spcCol="38100" rtlCol="0" anchor="t">
              <a:spAutoFit/>
            </a:bodyPr>
            <a:lstStyle/>
            <a:p>
              <a:pPr indent="457200" fontAlgn="auto">
                <a:lnSpc>
                  <a:spcPct val="250000"/>
                </a:lnSpc>
                <a:buNone/>
              </a:pP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2020</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年12月4日，住建部、中共中央委员会宣传部等12部门印发《关于进一步推进生活垃圾分类工作的若干意见》的通知，明确了主要目标。</a:t>
              </a:r>
              <a:endParaRPr lang="zh-CN" altLang="en-US" sz="1400" spc="15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2" name="文本框 11"/>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2020年《关于进一步推进生活垃圾分类工作的若干意见》</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true"/>
          </p:cNvSpPr>
          <p:nvPr>
            <p:ph type="title"/>
            <p:custDataLst>
              <p:tags r:id="rId1"/>
            </p:custDataLst>
          </p:nvPr>
        </p:nvSpPr>
        <p:spPr>
          <a:xfrm>
            <a:off x="3857146" y="3867397"/>
            <a:ext cx="4527237" cy="777411"/>
          </a:xfrm>
        </p:spPr>
        <p:txBody>
          <a:bodyPr/>
          <a:lstStyle/>
          <a:p>
            <a:r>
              <a:rPr lang="zh-CN" altLang="en-US" sz="2800" dirty="0">
                <a:solidFill>
                  <a:schemeClr val="tx1">
                    <a:lumMod val="75000"/>
                    <a:lumOff val="25000"/>
                  </a:schemeClr>
                </a:solidFill>
              </a:rPr>
              <a:t>垃圾分类的目的和意义</a:t>
            </a:r>
            <a:endParaRPr lang="zh-CN" altLang="en-US" sz="2800" dirty="0">
              <a:solidFill>
                <a:schemeClr val="tx1">
                  <a:lumMod val="75000"/>
                  <a:lumOff val="25000"/>
                </a:schemeClr>
              </a:solidFill>
            </a:endParaRPr>
          </a:p>
        </p:txBody>
      </p:sp>
      <p:sp>
        <p:nvSpPr>
          <p:cNvPr id="12" name="Rectangle 29"/>
          <p:cNvSpPr/>
          <p:nvPr>
            <p:custDataLst>
              <p:tags r:id="rId2"/>
            </p:custDataLst>
          </p:nvPr>
        </p:nvSpPr>
        <p:spPr>
          <a:xfrm flipH="true">
            <a:off x="5046980" y="1209040"/>
            <a:ext cx="2147570" cy="2134235"/>
          </a:xfrm>
          <a:prstGeom prst="rect">
            <a:avLst/>
          </a:prstGeom>
        </p:spPr>
        <p:txBody>
          <a:bodyPr wrap="square"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altLang="zh-CN" sz="7200" b="1" spc="300" dirty="0">
                <a:solidFill>
                  <a:schemeClr val="bg1"/>
                </a:solidFill>
                <a:latin typeface="Arial" panose="020B0604020202020204" pitchFamily="34" charset="0"/>
                <a:ea typeface="微软雅黑" panose="020B0503020204020204" charset="-122"/>
              </a:rPr>
              <a:t>01</a:t>
            </a:r>
            <a:endParaRPr lang="en-US" altLang="zh-CN" sz="7200" b="1" spc="300" dirty="0">
              <a:solidFill>
                <a:schemeClr val="bg1"/>
              </a:solidFill>
              <a:latin typeface="Arial" panose="020B0604020202020204" pitchFamily="34" charset="0"/>
              <a:ea typeface="微软雅黑" panose="020B0503020204020204" charset="-122"/>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1"/>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grpSp>
        <p:nvGrpSpPr>
          <p:cNvPr id="29" name="组合 28"/>
          <p:cNvGrpSpPr/>
          <p:nvPr/>
        </p:nvGrpSpPr>
        <p:grpSpPr>
          <a:xfrm>
            <a:off x="669290" y="3272790"/>
            <a:ext cx="3065145" cy="3588385"/>
            <a:chOff x="1611" y="2319"/>
            <a:chExt cx="5242" cy="5790"/>
          </a:xfrm>
        </p:grpSpPr>
        <p:sp>
          <p:nvSpPr>
            <p:cNvPr id="38" name="Freeform 37"/>
            <p:cNvSpPr/>
            <p:nvPr>
              <p:custDataLst>
                <p:tags r:id="rId2"/>
              </p:custDataLst>
            </p:nvPr>
          </p:nvSpPr>
          <p:spPr bwMode="auto">
            <a:xfrm>
              <a:off x="2952" y="5269"/>
              <a:ext cx="2282" cy="2840"/>
            </a:xfrm>
            <a:custGeom>
              <a:avLst/>
              <a:gdLst>
                <a:gd name="connsiteX0" fmla="*/ 868073 w 1563664"/>
                <a:gd name="connsiteY0" fmla="*/ 17 h 1946074"/>
                <a:gd name="connsiteX1" fmla="*/ 923882 w 1563664"/>
                <a:gd name="connsiteY1" fmla="*/ 354374 h 1946074"/>
                <a:gd name="connsiteX2" fmla="*/ 960791 w 1563664"/>
                <a:gd name="connsiteY2" fmla="*/ 651592 h 1946074"/>
                <a:gd name="connsiteX3" fmla="*/ 1084786 w 1563664"/>
                <a:gd name="connsiteY3" fmla="*/ 466728 h 1946074"/>
                <a:gd name="connsiteX4" fmla="*/ 1261033 w 1563664"/>
                <a:gd name="connsiteY4" fmla="*/ 104382 h 1946074"/>
                <a:gd name="connsiteX5" fmla="*/ 1229089 w 1563664"/>
                <a:gd name="connsiteY5" fmla="*/ 447109 h 1946074"/>
                <a:gd name="connsiteX6" fmla="*/ 1161570 w 1563664"/>
                <a:gd name="connsiteY6" fmla="*/ 741293 h 1946074"/>
                <a:gd name="connsiteX7" fmla="*/ 1337223 w 1563664"/>
                <a:gd name="connsiteY7" fmla="*/ 585858 h 1946074"/>
                <a:gd name="connsiteX8" fmla="*/ 1561349 w 1563664"/>
                <a:gd name="connsiteY8" fmla="*/ 369745 h 1946074"/>
                <a:gd name="connsiteX9" fmla="*/ 1441578 w 1563664"/>
                <a:gd name="connsiteY9" fmla="*/ 631366 h 1946074"/>
                <a:gd name="connsiteX10" fmla="*/ 1297868 w 1563664"/>
                <a:gd name="connsiteY10" fmla="*/ 952552 h 1946074"/>
                <a:gd name="connsiteX11" fmla="*/ 1168907 w 1563664"/>
                <a:gd name="connsiteY11" fmla="*/ 1509470 h 1946074"/>
                <a:gd name="connsiteX12" fmla="*/ 1146145 w 1563664"/>
                <a:gd name="connsiteY12" fmla="*/ 1904580 h 1946074"/>
                <a:gd name="connsiteX13" fmla="*/ 1144216 w 1563664"/>
                <a:gd name="connsiteY13" fmla="*/ 1946074 h 1946074"/>
                <a:gd name="connsiteX14" fmla="*/ 700729 w 1563664"/>
                <a:gd name="connsiteY14" fmla="*/ 1946074 h 1946074"/>
                <a:gd name="connsiteX15" fmla="*/ 701016 w 1563664"/>
                <a:gd name="connsiteY15" fmla="*/ 1876164 h 1946074"/>
                <a:gd name="connsiteX16" fmla="*/ 668480 w 1563664"/>
                <a:gd name="connsiteY16" fmla="*/ 1492885 h 1946074"/>
                <a:gd name="connsiteX17" fmla="*/ 458436 w 1563664"/>
                <a:gd name="connsiteY17" fmla="*/ 1275559 h 1946074"/>
                <a:gd name="connsiteX18" fmla="*/ 190064 w 1563664"/>
                <a:gd name="connsiteY18" fmla="*/ 1044681 h 1946074"/>
                <a:gd name="connsiteX19" fmla="*/ 31680 w 1563664"/>
                <a:gd name="connsiteY19" fmla="*/ 985015 h 1946074"/>
                <a:gd name="connsiteX20" fmla="*/ 29827 w 1563664"/>
                <a:gd name="connsiteY20" fmla="*/ 879436 h 1946074"/>
                <a:gd name="connsiteX21" fmla="*/ 295086 w 1563664"/>
                <a:gd name="connsiteY21" fmla="*/ 893594 h 1946074"/>
                <a:gd name="connsiteX22" fmla="*/ 559159 w 1563664"/>
                <a:gd name="connsiteY22" fmla="*/ 939608 h 1946074"/>
                <a:gd name="connsiteX23" fmla="*/ 532774 w 1563664"/>
                <a:gd name="connsiteY23" fmla="*/ 583431 h 1946074"/>
                <a:gd name="connsiteX24" fmla="*/ 443095 w 1563664"/>
                <a:gd name="connsiteY24" fmla="*/ 95786 h 1946074"/>
                <a:gd name="connsiteX25" fmla="*/ 623640 w 1563664"/>
                <a:gd name="connsiteY25" fmla="*/ 338395 h 1946074"/>
                <a:gd name="connsiteX26" fmla="*/ 775947 w 1563664"/>
                <a:gd name="connsiteY26" fmla="*/ 641782 h 1946074"/>
                <a:gd name="connsiteX27" fmla="*/ 777800 w 1563664"/>
                <a:gd name="connsiteY27" fmla="*/ 329799 h 1946074"/>
                <a:gd name="connsiteX28" fmla="*/ 868073 w 1563664"/>
                <a:gd name="connsiteY28" fmla="*/ 17 h 194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ysClr val="window" lastClr="FFFFFF">
                <a:lumMod val="75000"/>
              </a:sysClr>
            </a:solidFill>
            <a:ln>
              <a:noFill/>
            </a:ln>
          </p:spPr>
          <p:txBody>
            <a:bodyPr vert="horz" wrap="square" lIns="67500" tIns="35100" rIns="67500" bIns="35100">
              <a:normAutofit/>
            </a:bodyPr>
            <a:lstStyle/>
            <a:p>
              <a:endParaRPr lang="en-US" sz="675" dirty="0">
                <a:latin typeface="微软雅黑" panose="020B0503020204020204" charset="-122"/>
                <a:ea typeface="微软雅黑" panose="020B0503020204020204" charset="-122"/>
                <a:sym typeface="Arial" panose="020B0604020202020204" pitchFamily="34" charset="0"/>
              </a:endParaRPr>
            </a:p>
          </p:txBody>
        </p:sp>
        <p:sp>
          <p:nvSpPr>
            <p:cNvPr id="49" name="AutoShape 3"/>
            <p:cNvSpPr/>
            <p:nvPr>
              <p:custDataLst>
                <p:tags r:id="rId3"/>
              </p:custDataLst>
            </p:nvPr>
          </p:nvSpPr>
          <p:spPr bwMode="auto">
            <a:xfrm rot="2369518">
              <a:off x="3811" y="2319"/>
              <a:ext cx="3042" cy="3254"/>
            </a:xfrm>
            <a:custGeom>
              <a:avLst/>
              <a:gdLst/>
              <a:ahLst/>
              <a:cxnLst/>
              <a:rect l="0" t="0" r="r" b="b"/>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3498DB">
                <a:alpha val="82000"/>
              </a:srgbClr>
            </a:solidFill>
            <a:ln>
              <a:noFill/>
            </a:ln>
          </p:spPr>
          <p:txBody>
            <a:bodyPr vert="horz" wrap="square" lIns="67500" tIns="35100" rIns="67500" bIns="35100">
              <a:normAutofit/>
            </a:bodyPr>
            <a:lstStyle/>
            <a:p>
              <a:endParaRPr lang="en-US" sz="675" dirty="0">
                <a:latin typeface="微软雅黑" panose="020B0503020204020204" charset="-122"/>
                <a:ea typeface="微软雅黑" panose="020B0503020204020204" charset="-122"/>
                <a:sym typeface="Arial" panose="020B0604020202020204" pitchFamily="34" charset="0"/>
              </a:endParaRPr>
            </a:p>
          </p:txBody>
        </p:sp>
        <p:sp>
          <p:nvSpPr>
            <p:cNvPr id="4" name="文本框 3"/>
            <p:cNvSpPr txBox="true"/>
            <p:nvPr>
              <p:custDataLst>
                <p:tags r:id="rId4"/>
              </p:custDataLst>
            </p:nvPr>
          </p:nvSpPr>
          <p:spPr>
            <a:xfrm>
              <a:off x="4946" y="3385"/>
              <a:ext cx="774" cy="931"/>
            </a:xfrm>
            <a:prstGeom prst="rect">
              <a:avLst/>
            </a:prstGeom>
          </p:spPr>
          <p:txBody>
            <a:bodyPr vert="horz" wrap="square" lIns="67500" tIns="35100" rIns="67500" bIns="35100" anchor="ctr" anchorCtr="false">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4050" dirty="0">
                  <a:latin typeface="微软雅黑" panose="020B0503020204020204" charset="-122"/>
                  <a:cs typeface="+mn-ea"/>
                </a:rPr>
                <a:t>2</a:t>
              </a:r>
              <a:endParaRPr lang="zh-CN" altLang="en-US" sz="4050" dirty="0">
                <a:latin typeface="微软雅黑" panose="020B0503020204020204" charset="-122"/>
                <a:cs typeface="+mn-ea"/>
              </a:endParaRPr>
            </a:p>
          </p:txBody>
        </p:sp>
        <p:sp>
          <p:nvSpPr>
            <p:cNvPr id="41" name="AutoShape 2"/>
            <p:cNvSpPr/>
            <p:nvPr>
              <p:custDataLst>
                <p:tags r:id="rId5"/>
              </p:custDataLst>
            </p:nvPr>
          </p:nvSpPr>
          <p:spPr bwMode="auto">
            <a:xfrm>
              <a:off x="1611" y="3667"/>
              <a:ext cx="2032" cy="1892"/>
            </a:xfrm>
            <a:custGeom>
              <a:avLst/>
              <a:gdLst/>
              <a:ahLst/>
              <a:cxnLst/>
              <a:rect l="0" t="0" r="r" b="b"/>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1F74AD"/>
            </a:solidFill>
            <a:ln>
              <a:noFill/>
            </a:ln>
          </p:spPr>
          <p:txBody>
            <a:bodyPr vert="horz" wrap="square" lIns="67500" tIns="35100" rIns="67500" bIns="35100">
              <a:normAutofit/>
            </a:bodyPr>
            <a:lstStyle/>
            <a:p>
              <a:pPr algn="ctr"/>
              <a:endParaRPr lang="en-US" sz="675"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9" name="文本框 8"/>
            <p:cNvSpPr txBox="true"/>
            <p:nvPr>
              <p:custDataLst>
                <p:tags r:id="rId6"/>
              </p:custDataLst>
            </p:nvPr>
          </p:nvSpPr>
          <p:spPr>
            <a:xfrm>
              <a:off x="2240" y="4146"/>
              <a:ext cx="774" cy="931"/>
            </a:xfrm>
            <a:prstGeom prst="rect">
              <a:avLst/>
            </a:prstGeom>
          </p:spPr>
          <p:txBody>
            <a:bodyPr vert="horz" wrap="square" lIns="67500" tIns="35100" rIns="67500" bIns="35100" anchor="ctr" anchorCtr="false">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4050" dirty="0">
                  <a:latin typeface="微软雅黑" panose="020B0503020204020204" charset="-122"/>
                  <a:cs typeface="+mn-ea"/>
                </a:rPr>
                <a:t>1</a:t>
              </a:r>
              <a:endParaRPr lang="zh-CN" altLang="en-US" sz="4050" dirty="0">
                <a:latin typeface="微软雅黑" panose="020B0503020204020204" charset="-122"/>
                <a:cs typeface="+mn-ea"/>
              </a:endParaRPr>
            </a:p>
          </p:txBody>
        </p:sp>
      </p:grpSp>
      <p:grpSp>
        <p:nvGrpSpPr>
          <p:cNvPr id="34" name="组合 33"/>
          <p:cNvGrpSpPr/>
          <p:nvPr/>
        </p:nvGrpSpPr>
        <p:grpSpPr>
          <a:xfrm>
            <a:off x="4725670" y="1929765"/>
            <a:ext cx="6523346" cy="1356995"/>
            <a:chOff x="5635" y="2118"/>
            <a:chExt cx="9010" cy="2137"/>
          </a:xfrm>
        </p:grpSpPr>
        <p:sp>
          <p:nvSpPr>
            <p:cNvPr id="23" name="TextBox 136"/>
            <p:cNvSpPr txBox="true"/>
            <p:nvPr>
              <p:custDataLst>
                <p:tags r:id="rId7"/>
              </p:custDataLst>
            </p:nvPr>
          </p:nvSpPr>
          <p:spPr>
            <a:xfrm>
              <a:off x="6559" y="2118"/>
              <a:ext cx="8086" cy="2137"/>
            </a:xfrm>
            <a:prstGeom prst="rect">
              <a:avLst/>
            </a:prstGeom>
            <a:noFill/>
          </p:spPr>
          <p:txBody>
            <a:bodyPr vert="horz" wrap="square" lIns="67500" tIns="0" rIns="67500" bIns="35100" rtlCol="0" anchor="t" anchorCtr="false"/>
            <a:lstStyle/>
            <a:p>
              <a:pPr>
                <a:lnSpc>
                  <a:spcPct val="150000"/>
                </a:lnSpc>
                <a:spcAft>
                  <a:spcPts val="1600"/>
                </a:spcAft>
              </a:pPr>
              <a:r>
                <a:rPr lang="zh-CN" altLang="en-US" sz="1400" spc="150">
                  <a:solidFill>
                    <a:srgbClr val="C00000"/>
                  </a:solidFill>
                  <a:latin typeface="微软雅黑" panose="020B0503020204020204" charset="-122"/>
                  <a:ea typeface="微软雅黑" panose="020B0503020204020204" charset="-122"/>
                </a:rPr>
                <a:t>到2020年底</a:t>
              </a:r>
              <a:r>
                <a:rPr lang="zh-CN" altLang="en-US" sz="1400" spc="150">
                  <a:solidFill>
                    <a:schemeClr val="tx1">
                      <a:lumMod val="75000"/>
                      <a:lumOff val="25000"/>
                    </a:schemeClr>
                  </a:solidFill>
                  <a:latin typeface="微软雅黑" panose="020B0503020204020204" charset="-122"/>
                  <a:ea typeface="微软雅黑" panose="020B0503020204020204" charset="-122"/>
                </a:rPr>
                <a:t>，直辖市、省会城市、计划单列市和第一批生活垃圾分类示范城市力争实现生活垃圾分类投放、分类收集基本全覆盖，分类运输体系基本建成，分类处理能力明显增强；其他地级城市初步建立生活垃圾分类推进工作机制。</a:t>
              </a:r>
              <a:endParaRPr lang="zh-CN" altLang="en-US" sz="1400" spc="150">
                <a:solidFill>
                  <a:schemeClr val="tx1">
                    <a:lumMod val="75000"/>
                    <a:lumOff val="25000"/>
                  </a:schemeClr>
                </a:solidFill>
                <a:latin typeface="微软雅黑" panose="020B0503020204020204" charset="-122"/>
                <a:ea typeface="微软雅黑" panose="020B0503020204020204" charset="-122"/>
              </a:endParaRPr>
            </a:p>
          </p:txBody>
        </p:sp>
        <p:grpSp>
          <p:nvGrpSpPr>
            <p:cNvPr id="30" name="组合 29"/>
            <p:cNvGrpSpPr/>
            <p:nvPr/>
          </p:nvGrpSpPr>
          <p:grpSpPr>
            <a:xfrm>
              <a:off x="5635" y="2707"/>
              <a:ext cx="606" cy="606"/>
              <a:chOff x="7110" y="3765"/>
              <a:chExt cx="606" cy="606"/>
            </a:xfrm>
          </p:grpSpPr>
          <p:sp>
            <p:nvSpPr>
              <p:cNvPr id="24" name="Oval 137"/>
              <p:cNvSpPr/>
              <p:nvPr>
                <p:custDataLst>
                  <p:tags r:id="rId8"/>
                </p:custDataLst>
              </p:nvPr>
            </p:nvSpPr>
            <p:spPr>
              <a:xfrm>
                <a:off x="7110" y="3765"/>
                <a:ext cx="606" cy="606"/>
              </a:xfrm>
              <a:prstGeom prst="ellipse">
                <a:avLst/>
              </a:prstGeom>
              <a:solidFill>
                <a:srgbClr val="1F74AD"/>
              </a:solidFill>
              <a:ln w="12700" cap="flat" cmpd="sng" algn="ctr">
                <a:noFill/>
                <a:prstDash val="solid"/>
                <a:miter lim="800000"/>
              </a:ln>
              <a:effectLst/>
            </p:spPr>
            <p:txBody>
              <a:bodyPr vert="horz" wrap="square" lIns="67500" tIns="35100" rIns="67500" bIns="35100" rtlCol="0" anchor="ctr">
                <a:normAutofit/>
              </a:bodyPr>
              <a:lstStyle/>
              <a:p>
                <a:pPr algn="ctr"/>
                <a:endParaRPr lang="en-US" sz="675">
                  <a:latin typeface="微软雅黑" panose="020B0503020204020204" charset="-122"/>
                  <a:ea typeface="微软雅黑" panose="020B0503020204020204" charset="-122"/>
                  <a:sym typeface="Arial" panose="020B0604020202020204" pitchFamily="34" charset="0"/>
                </a:endParaRPr>
              </a:p>
            </p:txBody>
          </p:sp>
          <p:grpSp>
            <p:nvGrpSpPr>
              <p:cNvPr id="25" name="组合 24"/>
              <p:cNvGrpSpPr/>
              <p:nvPr>
                <p:custDataLst>
                  <p:tags r:id="rId9"/>
                </p:custDataLst>
              </p:nvPr>
            </p:nvGrpSpPr>
            <p:grpSpPr>
              <a:xfrm>
                <a:off x="7229" y="3916"/>
                <a:ext cx="373" cy="305"/>
                <a:chOff x="6262588" y="2661892"/>
                <a:chExt cx="315972" cy="258060"/>
              </a:xfrm>
            </p:grpSpPr>
            <p:sp>
              <p:nvSpPr>
                <p:cNvPr id="26" name="Freeform 457"/>
                <p:cNvSpPr>
                  <a:spLocks noChangeArrowheads="true"/>
                </p:cNvSpPr>
                <p:nvPr>
                  <p:custDataLst>
                    <p:tags r:id="rId10"/>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67500" tIns="35100" rIns="67500" bIns="35100" anchor="ctr">
                  <a:normAutofit fontScale="32500" lnSpcReduction="20000"/>
                </a:bodyPr>
                <a:lstStyle/>
                <a:p>
                  <a:pPr>
                    <a:lnSpc>
                      <a:spcPct val="120000"/>
                    </a:lnSpc>
                  </a:pPr>
                  <a:endParaRPr lang="en-US" sz="675">
                    <a:latin typeface="微软雅黑" panose="020B0503020204020204" charset="-122"/>
                    <a:ea typeface="微软雅黑" panose="020B0503020204020204" charset="-122"/>
                    <a:sym typeface="Arial" panose="020B0604020202020204" pitchFamily="34" charset="0"/>
                  </a:endParaRPr>
                </a:p>
              </p:txBody>
            </p:sp>
            <p:sp>
              <p:nvSpPr>
                <p:cNvPr id="27" name="Freeform 458"/>
                <p:cNvSpPr>
                  <a:spLocks noChangeArrowheads="true"/>
                </p:cNvSpPr>
                <p:nvPr>
                  <p:custDataLst>
                    <p:tags r:id="rId11"/>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67500" tIns="35100" rIns="67500" bIns="35100">
                  <a:normAutofit fontScale="25000" lnSpcReduction="20000"/>
                </a:bodyPr>
                <a:lstStyle/>
                <a:p>
                  <a:pPr>
                    <a:lnSpc>
                      <a:spcPct val="120000"/>
                    </a:lnSpc>
                  </a:pPr>
                  <a:endParaRPr lang="en-US" sz="675">
                    <a:latin typeface="微软雅黑" panose="020B0503020204020204" charset="-122"/>
                    <a:ea typeface="微软雅黑" panose="020B0503020204020204" charset="-122"/>
                    <a:sym typeface="Arial" panose="020B0604020202020204" pitchFamily="34" charset="0"/>
                  </a:endParaRPr>
                </a:p>
              </p:txBody>
            </p:sp>
            <p:sp>
              <p:nvSpPr>
                <p:cNvPr id="28" name="Freeform 459"/>
                <p:cNvSpPr>
                  <a:spLocks noChangeArrowheads="true"/>
                </p:cNvSpPr>
                <p:nvPr>
                  <p:custDataLst>
                    <p:tags r:id="rId12"/>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67500" tIns="35100" rIns="67500" bIns="35100">
                  <a:normAutofit fontScale="25000" lnSpcReduction="20000"/>
                </a:bodyPr>
                <a:lstStyle/>
                <a:p>
                  <a:pPr>
                    <a:lnSpc>
                      <a:spcPct val="120000"/>
                    </a:lnSpc>
                  </a:pPr>
                  <a:endParaRPr lang="en-US" sz="675">
                    <a:latin typeface="微软雅黑" panose="020B0503020204020204" charset="-122"/>
                    <a:ea typeface="微软雅黑" panose="020B0503020204020204" charset="-122"/>
                    <a:sym typeface="Arial" panose="020B0604020202020204" pitchFamily="34" charset="0"/>
                  </a:endParaRPr>
                </a:p>
              </p:txBody>
            </p:sp>
          </p:grpSp>
        </p:grpSp>
      </p:grpSp>
      <p:grpSp>
        <p:nvGrpSpPr>
          <p:cNvPr id="33" name="组合 32"/>
          <p:cNvGrpSpPr/>
          <p:nvPr/>
        </p:nvGrpSpPr>
        <p:grpSpPr>
          <a:xfrm>
            <a:off x="4725670" y="4034155"/>
            <a:ext cx="6523355" cy="1390015"/>
            <a:chOff x="5638" y="4294"/>
            <a:chExt cx="10273" cy="2189"/>
          </a:xfrm>
        </p:grpSpPr>
        <p:grpSp>
          <p:nvGrpSpPr>
            <p:cNvPr id="31" name="组合 30"/>
            <p:cNvGrpSpPr/>
            <p:nvPr/>
          </p:nvGrpSpPr>
          <p:grpSpPr>
            <a:xfrm>
              <a:off x="5638" y="4978"/>
              <a:ext cx="606" cy="606"/>
              <a:chOff x="7110" y="5710"/>
              <a:chExt cx="606" cy="606"/>
            </a:xfrm>
          </p:grpSpPr>
          <p:sp>
            <p:nvSpPr>
              <p:cNvPr id="13" name="Oval 146"/>
              <p:cNvSpPr/>
              <p:nvPr>
                <p:custDataLst>
                  <p:tags r:id="rId13"/>
                </p:custDataLst>
              </p:nvPr>
            </p:nvSpPr>
            <p:spPr>
              <a:xfrm>
                <a:off x="7110" y="5710"/>
                <a:ext cx="606" cy="606"/>
              </a:xfrm>
              <a:prstGeom prst="ellipse">
                <a:avLst/>
              </a:prstGeom>
              <a:solidFill>
                <a:srgbClr val="3498DB"/>
              </a:solidFill>
              <a:ln w="12700" cap="flat" cmpd="sng" algn="ctr">
                <a:noFill/>
                <a:prstDash val="solid"/>
                <a:miter lim="800000"/>
              </a:ln>
              <a:effectLst/>
            </p:spPr>
            <p:txBody>
              <a:bodyPr vert="horz" wrap="square" lIns="67500" tIns="35100" rIns="67500" bIns="35100" rtlCol="0" anchor="ctr">
                <a:normAutofit/>
              </a:bodyPr>
              <a:lstStyle/>
              <a:p>
                <a:pPr algn="ctr"/>
                <a:endParaRPr lang="en-US" sz="675">
                  <a:latin typeface="微软雅黑" panose="020B0503020204020204" charset="-122"/>
                  <a:ea typeface="微软雅黑" panose="020B0503020204020204" charset="-122"/>
                  <a:sym typeface="Arial" panose="020B0604020202020204" pitchFamily="34" charset="0"/>
                </a:endParaRPr>
              </a:p>
            </p:txBody>
          </p:sp>
          <p:grpSp>
            <p:nvGrpSpPr>
              <p:cNvPr id="14" name="组合 13"/>
              <p:cNvGrpSpPr/>
              <p:nvPr>
                <p:custDataLst>
                  <p:tags r:id="rId14"/>
                </p:custDataLst>
              </p:nvPr>
            </p:nvGrpSpPr>
            <p:grpSpPr>
              <a:xfrm>
                <a:off x="7215" y="5808"/>
                <a:ext cx="408" cy="410"/>
                <a:chOff x="6250619" y="3440419"/>
                <a:chExt cx="345639" cy="346814"/>
              </a:xfrm>
            </p:grpSpPr>
            <p:sp>
              <p:nvSpPr>
                <p:cNvPr id="15" name="Freeform 826"/>
                <p:cNvSpPr>
                  <a:spLocks noChangeArrowheads="true"/>
                </p:cNvSpPr>
                <p:nvPr>
                  <p:custDataLst>
                    <p:tags r:id="rId15"/>
                  </p:custDataLst>
                </p:nvPr>
              </p:nvSpPr>
              <p:spPr bwMode="auto">
                <a:xfrm>
                  <a:off x="6297857" y="3487660"/>
                  <a:ext cx="252316" cy="251181"/>
                </a:xfrm>
                <a:custGeom>
                  <a:avLst/>
                  <a:gdLst>
                    <a:gd name="T0" fmla="*/ 481 w 964"/>
                    <a:gd name="T1" fmla="*/ 0 h 963"/>
                    <a:gd name="T2" fmla="*/ 481 w 964"/>
                    <a:gd name="T3" fmla="*/ 0 h 963"/>
                    <a:gd name="T4" fmla="*/ 0 w 964"/>
                    <a:gd name="T5" fmla="*/ 481 h 963"/>
                    <a:gd name="T6" fmla="*/ 481 w 964"/>
                    <a:gd name="T7" fmla="*/ 962 h 963"/>
                    <a:gd name="T8" fmla="*/ 963 w 964"/>
                    <a:gd name="T9" fmla="*/ 481 h 963"/>
                    <a:gd name="T10" fmla="*/ 481 w 964"/>
                    <a:gd name="T11" fmla="*/ 0 h 963"/>
                  </a:gdLst>
                  <a:ahLst/>
                  <a:cxnLst>
                    <a:cxn ang="0">
                      <a:pos x="T0" y="T1"/>
                    </a:cxn>
                    <a:cxn ang="0">
                      <a:pos x="T2" y="T3"/>
                    </a:cxn>
                    <a:cxn ang="0">
                      <a:pos x="T4" y="T5"/>
                    </a:cxn>
                    <a:cxn ang="0">
                      <a:pos x="T6" y="T7"/>
                    </a:cxn>
                    <a:cxn ang="0">
                      <a:pos x="T8" y="T9"/>
                    </a:cxn>
                    <a:cxn ang="0">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a:solidFill>
                    <a:sysClr val="window" lastClr="FFFFFF"/>
                  </a:solidFill>
                  <a:round/>
                </a:ln>
                <a:effectLst/>
              </p:spPr>
              <p:txBody>
                <a:bodyPr vert="horz" wrap="square" lIns="67500" tIns="35100" rIns="67500" bIns="35100" anchor="ctr">
                  <a:normAutofit/>
                </a:bodyPr>
                <a:lstStyle/>
                <a:p>
                  <a:endParaRPr lang="en-US" sz="675">
                    <a:latin typeface="微软雅黑" panose="020B0503020204020204" charset="-122"/>
                    <a:ea typeface="微软雅黑" panose="020B0503020204020204" charset="-122"/>
                    <a:sym typeface="Arial" panose="020B0604020202020204" pitchFamily="34" charset="0"/>
                  </a:endParaRPr>
                </a:p>
              </p:txBody>
            </p:sp>
            <p:sp>
              <p:nvSpPr>
                <p:cNvPr id="16" name="Freeform 827"/>
                <p:cNvSpPr>
                  <a:spLocks noChangeArrowheads="true"/>
                </p:cNvSpPr>
                <p:nvPr>
                  <p:custDataLst>
                    <p:tags r:id="rId16"/>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67500" tIns="35100" rIns="67500" bIns="35100" anchor="ctr">
                  <a:normAutofit fontScale="25000" lnSpcReduction="20000"/>
                </a:bodyPr>
                <a:lstStyle/>
                <a:p>
                  <a:pPr>
                    <a:lnSpc>
                      <a:spcPct val="120000"/>
                    </a:lnSpc>
                  </a:pPr>
                  <a:endParaRPr lang="en-US" sz="675">
                    <a:latin typeface="微软雅黑" panose="020B0503020204020204" charset="-122"/>
                    <a:ea typeface="微软雅黑" panose="020B0503020204020204" charset="-122"/>
                    <a:sym typeface="Arial" panose="020B0604020202020204" pitchFamily="34" charset="0"/>
                  </a:endParaRPr>
                </a:p>
              </p:txBody>
            </p:sp>
            <p:sp>
              <p:nvSpPr>
                <p:cNvPr id="17" name="Freeform 828"/>
                <p:cNvSpPr>
                  <a:spLocks noChangeArrowheads="true"/>
                </p:cNvSpPr>
                <p:nvPr>
                  <p:custDataLst>
                    <p:tags r:id="rId17"/>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67500" tIns="35100" rIns="67500" bIns="35100">
                  <a:normAutofit fontScale="25000" lnSpcReduction="20000"/>
                </a:bodyPr>
                <a:lstStyle/>
                <a:p>
                  <a:pPr>
                    <a:lnSpc>
                      <a:spcPct val="120000"/>
                    </a:lnSpc>
                  </a:pPr>
                  <a:endParaRPr lang="en-US" sz="675">
                    <a:latin typeface="微软雅黑" panose="020B0503020204020204" charset="-122"/>
                    <a:ea typeface="微软雅黑" panose="020B0503020204020204" charset="-122"/>
                    <a:sym typeface="Arial" panose="020B0604020202020204" pitchFamily="34" charset="0"/>
                  </a:endParaRPr>
                </a:p>
              </p:txBody>
            </p:sp>
            <p:sp>
              <p:nvSpPr>
                <p:cNvPr id="11" name="Freeform 829"/>
                <p:cNvSpPr>
                  <a:spLocks noChangeArrowheads="true"/>
                </p:cNvSpPr>
                <p:nvPr>
                  <p:custDataLst>
                    <p:tags r:id="rId18"/>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67500" tIns="35100" rIns="67500" bIns="35100">
                  <a:normAutofit fontScale="25000" lnSpcReduction="20000"/>
                </a:bodyPr>
                <a:lstStyle/>
                <a:p>
                  <a:pPr>
                    <a:lnSpc>
                      <a:spcPct val="120000"/>
                    </a:lnSpc>
                  </a:pPr>
                  <a:endParaRPr lang="en-US" sz="675">
                    <a:latin typeface="微软雅黑" panose="020B0503020204020204" charset="-122"/>
                    <a:ea typeface="微软雅黑" panose="020B0503020204020204" charset="-122"/>
                    <a:sym typeface="Arial" panose="020B0604020202020204" pitchFamily="34" charset="0"/>
                  </a:endParaRPr>
                </a:p>
              </p:txBody>
            </p:sp>
            <p:sp>
              <p:nvSpPr>
                <p:cNvPr id="19" name="Freeform 830"/>
                <p:cNvSpPr>
                  <a:spLocks noChangeArrowheads="true"/>
                </p:cNvSpPr>
                <p:nvPr>
                  <p:custDataLst>
                    <p:tags r:id="rId19"/>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67500" tIns="35100" rIns="67500" bIns="35100">
                  <a:normAutofit fontScale="25000" lnSpcReduction="20000"/>
                </a:bodyPr>
                <a:lstStyle/>
                <a:p>
                  <a:pPr>
                    <a:lnSpc>
                      <a:spcPct val="120000"/>
                    </a:lnSpc>
                  </a:pPr>
                  <a:endParaRPr lang="en-US" sz="675">
                    <a:latin typeface="微软雅黑" panose="020B0503020204020204" charset="-122"/>
                    <a:ea typeface="微软雅黑" panose="020B0503020204020204" charset="-122"/>
                    <a:sym typeface="Arial" panose="020B0604020202020204" pitchFamily="34" charset="0"/>
                  </a:endParaRPr>
                </a:p>
              </p:txBody>
            </p:sp>
            <p:sp>
              <p:nvSpPr>
                <p:cNvPr id="12" name="Freeform 831"/>
                <p:cNvSpPr>
                  <a:spLocks noChangeArrowheads="true"/>
                </p:cNvSpPr>
                <p:nvPr>
                  <p:custDataLst>
                    <p:tags r:id="rId20"/>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67500" tIns="35100" rIns="67500" bIns="35100">
                  <a:normAutofit fontScale="25000" lnSpcReduction="20000"/>
                </a:bodyPr>
                <a:lstStyle/>
                <a:p>
                  <a:pPr>
                    <a:lnSpc>
                      <a:spcPct val="120000"/>
                    </a:lnSpc>
                  </a:pPr>
                  <a:endParaRPr lang="en-US" sz="675">
                    <a:latin typeface="微软雅黑" panose="020B0503020204020204" charset="-122"/>
                    <a:ea typeface="微软雅黑" panose="020B0503020204020204" charset="-122"/>
                    <a:sym typeface="Arial" panose="020B0604020202020204" pitchFamily="34" charset="0"/>
                  </a:endParaRPr>
                </a:p>
              </p:txBody>
            </p:sp>
          </p:grpSp>
        </p:grpSp>
        <p:sp>
          <p:nvSpPr>
            <p:cNvPr id="32" name="TextBox 136"/>
            <p:cNvSpPr txBox="true"/>
            <p:nvPr>
              <p:custDataLst>
                <p:tags r:id="rId21"/>
              </p:custDataLst>
            </p:nvPr>
          </p:nvSpPr>
          <p:spPr>
            <a:xfrm>
              <a:off x="6692" y="4294"/>
              <a:ext cx="9219" cy="2189"/>
            </a:xfrm>
            <a:prstGeom prst="rect">
              <a:avLst/>
            </a:prstGeom>
            <a:noFill/>
          </p:spPr>
          <p:txBody>
            <a:bodyPr vert="horz" wrap="square" lIns="67500" tIns="0" rIns="67500" bIns="35100" rtlCol="0" anchor="t" anchorCtr="false"/>
            <a:lstStyle/>
            <a:p>
              <a:pPr>
                <a:lnSpc>
                  <a:spcPct val="150000"/>
                </a:lnSpc>
                <a:spcAft>
                  <a:spcPts val="1600"/>
                </a:spcAft>
              </a:pPr>
              <a:r>
                <a:rPr lang="zh-CN" altLang="en-US" sz="1400" spc="150">
                  <a:solidFill>
                    <a:schemeClr val="tx1">
                      <a:lumMod val="75000"/>
                      <a:lumOff val="25000"/>
                    </a:schemeClr>
                  </a:solidFill>
                  <a:latin typeface="微软雅黑" panose="020B0503020204020204" charset="-122"/>
                  <a:ea typeface="微软雅黑" panose="020B0503020204020204" charset="-122"/>
                </a:rPr>
                <a:t>力争</a:t>
              </a:r>
              <a:r>
                <a:rPr lang="zh-CN" altLang="en-US" sz="1400" spc="150">
                  <a:solidFill>
                    <a:srgbClr val="C00000"/>
                  </a:solidFill>
                  <a:latin typeface="微软雅黑" panose="020B0503020204020204" charset="-122"/>
                  <a:ea typeface="微软雅黑" panose="020B0503020204020204" charset="-122"/>
                </a:rPr>
                <a:t>再用5年左右时间</a:t>
              </a:r>
              <a:r>
                <a:rPr lang="zh-CN" altLang="en-US" sz="1400" spc="150">
                  <a:solidFill>
                    <a:schemeClr val="tx1">
                      <a:lumMod val="75000"/>
                      <a:lumOff val="25000"/>
                    </a:schemeClr>
                  </a:solidFill>
                  <a:latin typeface="微软雅黑" panose="020B0503020204020204" charset="-122"/>
                  <a:ea typeface="微软雅黑" panose="020B0503020204020204" charset="-122"/>
                </a:rPr>
                <a:t>，基本建立配套完善的生活垃圾分类法律法规制度体系；地级及以上城市因地制宜基本建立生活垃圾分类投放、分类收集、分类运输、分类处理系统， 居民普遍形成生活垃圾分类习惯；全国城市生活垃圾回收利用率达到</a:t>
              </a:r>
              <a:r>
                <a:rPr lang="zh-CN" altLang="en-US" sz="1400" spc="150">
                  <a:solidFill>
                    <a:srgbClr val="C00000"/>
                  </a:solidFill>
                  <a:latin typeface="微软雅黑" panose="020B0503020204020204" charset="-122"/>
                  <a:ea typeface="微软雅黑" panose="020B0503020204020204" charset="-122"/>
                </a:rPr>
                <a:t>35%以上</a:t>
              </a:r>
              <a:r>
                <a:rPr lang="zh-CN" altLang="en-US" sz="1400" spc="150">
                  <a:solidFill>
                    <a:schemeClr val="tx1">
                      <a:lumMod val="65000"/>
                      <a:lumOff val="35000"/>
                    </a:schemeClr>
                  </a:solidFill>
                  <a:latin typeface="微软雅黑" panose="020B0503020204020204" charset="-122"/>
                  <a:ea typeface="微软雅黑" panose="020B0503020204020204" charset="-122"/>
                </a:rPr>
                <a:t>。</a:t>
              </a:r>
              <a:endParaRPr lang="zh-CN" altLang="en-US" sz="1400" spc="150">
                <a:solidFill>
                  <a:schemeClr val="tx1">
                    <a:lumMod val="65000"/>
                    <a:lumOff val="35000"/>
                  </a:schemeClr>
                </a:solidFill>
                <a:latin typeface="微软雅黑" panose="020B0503020204020204" charset="-122"/>
                <a:ea typeface="微软雅黑" panose="020B0503020204020204" charset="-122"/>
              </a:endParaRPr>
            </a:p>
          </p:txBody>
        </p:sp>
      </p:grpSp>
      <p:sp>
        <p:nvSpPr>
          <p:cNvPr id="2" name="文本框 1"/>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2020年《关于进一步推进生活垃圾分类工作的若干意见》</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2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1"/>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grpSp>
        <p:nvGrpSpPr>
          <p:cNvPr id="6" name="组合 5"/>
          <p:cNvGrpSpPr/>
          <p:nvPr/>
        </p:nvGrpSpPr>
        <p:grpSpPr>
          <a:xfrm>
            <a:off x="950595" y="2121535"/>
            <a:ext cx="10291445" cy="3408045"/>
            <a:chOff x="1107" y="2928"/>
            <a:chExt cx="16207" cy="5367"/>
          </a:xfrm>
        </p:grpSpPr>
        <p:pic>
          <p:nvPicPr>
            <p:cNvPr id="4" name="图片 3"/>
            <p:cNvPicPr>
              <a:picLocks noChangeAspect="true"/>
            </p:cNvPicPr>
            <p:nvPr>
              <p:custDataLst>
                <p:tags r:id="rId2"/>
              </p:custDataLst>
            </p:nvPr>
          </p:nvPicPr>
          <p:blipFill>
            <a:blip r:embed="rId3"/>
            <a:stretch>
              <a:fillRect/>
            </a:stretch>
          </p:blipFill>
          <p:spPr>
            <a:xfrm>
              <a:off x="1107" y="3345"/>
              <a:ext cx="9620" cy="4533"/>
            </a:xfrm>
            <a:prstGeom prst="rect">
              <a:avLst/>
            </a:prstGeom>
          </p:spPr>
        </p:pic>
        <p:cxnSp>
          <p:nvCxnSpPr>
            <p:cNvPr id="5" name="直接连接符 4"/>
            <p:cNvCxnSpPr/>
            <p:nvPr/>
          </p:nvCxnSpPr>
          <p:spPr>
            <a:xfrm>
              <a:off x="11194" y="2928"/>
              <a:ext cx="0" cy="536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 name="文本框 1"/>
            <p:cNvSpPr txBox="true"/>
            <p:nvPr/>
          </p:nvSpPr>
          <p:spPr>
            <a:xfrm>
              <a:off x="11661" y="3844"/>
              <a:ext cx="5653" cy="3536"/>
            </a:xfrm>
            <a:prstGeom prst="rect">
              <a:avLst/>
            </a:prstGeom>
            <a:noFill/>
          </p:spPr>
          <p:txBody>
            <a:bodyPr wrap="square" rtlCol="0">
              <a:spAutoFit/>
            </a:bodyPr>
            <a:lstStyle/>
            <a:p>
              <a:pPr indent="457200" algn="l" fontAlgn="auto">
                <a:lnSpc>
                  <a:spcPct val="200000"/>
                </a:lnSpc>
              </a:pP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2022年1月12日，国务院办公厅转发《国家发展改革委等部门关于加快推进城镇环境基础设施建设指导意见的通知》，部署加快推进城镇环境基础设施建设，助力稳投资和深入打好污染防治攻坚战。</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
        <p:nvSpPr>
          <p:cNvPr id="8" name="文本框 7"/>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2022年《国家发展改革委等部门关于加快推进城镇环境基础设施建设指导意见的通知》</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4"/>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true"/>
          </p:cNvSpPr>
          <p:nvPr>
            <p:ph idx="4294967295"/>
          </p:nvPr>
        </p:nvSpPr>
        <p:spPr>
          <a:xfrm>
            <a:off x="897890" y="1444625"/>
            <a:ext cx="10396220" cy="4808855"/>
          </a:xfrm>
        </p:spPr>
        <p:txBody>
          <a:bodyPr>
            <a:noAutofit/>
          </a:bodyPr>
          <a:lstStyle/>
          <a:p>
            <a:pPr>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《若干意见》进一步明确了推进垃圾分类工作的指导思想、基本原则和主要目标，从</a:t>
            </a:r>
            <a:r>
              <a:rPr lang="zh-CN" altLang="en-US"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全面加强科学管理、努力推动习惯养成、加快形成长效机制、加强组织领导</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4个方面提出了</a:t>
            </a:r>
            <a:r>
              <a:rPr lang="zh-CN" altLang="en-US" sz="1400" dirty="0">
                <a:solidFill>
                  <a:srgbClr val="C00000"/>
                </a:solidFill>
                <a:latin typeface="微软雅黑" panose="020B0503020204020204" charset="-122"/>
                <a:ea typeface="微软雅黑" panose="020B0503020204020204" charset="-122"/>
                <a:cs typeface="微软雅黑" panose="020B0503020204020204" charset="-122"/>
              </a:rPr>
              <a:t>17项</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重点任务和政策措施。</a:t>
            </a:r>
            <a:endParaRPr lang="zh-CN" altLang="en-US" sz="1400" dirty="0">
              <a:latin typeface="微软雅黑" panose="020B0503020204020204" charset="-122"/>
              <a:ea typeface="微软雅黑" panose="020B0503020204020204" charset="-122"/>
              <a:cs typeface="微软雅黑" panose="020B0503020204020204" charset="-122"/>
            </a:endParaRPr>
          </a:p>
          <a:p>
            <a:pPr>
              <a:lnSpc>
                <a:spcPct val="200000"/>
              </a:lnSpc>
              <a:buFont typeface="Wingdings" panose="05000000000000000000" charset="0"/>
              <a:buChar char="l"/>
            </a:pPr>
            <a:r>
              <a:rPr lang="zh-CN" altLang="en-US" sz="1400" b="1" dirty="0">
                <a:solidFill>
                  <a:schemeClr val="accent1">
                    <a:lumMod val="75000"/>
                  </a:schemeClr>
                </a:solidFill>
                <a:effectLst/>
                <a:latin typeface="微软雅黑" panose="020B0503020204020204" charset="-122"/>
                <a:ea typeface="微软雅黑" panose="020B0503020204020204" charset="-122"/>
                <a:cs typeface="微软雅黑" panose="020B0503020204020204" charset="-122"/>
              </a:rPr>
              <a:t>指导思想</a:t>
            </a:r>
            <a:endParaRPr lang="zh-CN" altLang="en-US" sz="1400" dirty="0">
              <a:latin typeface="微软雅黑" panose="020B0503020204020204" charset="-122"/>
              <a:ea typeface="微软雅黑" panose="020B0503020204020204" charset="-122"/>
              <a:cs typeface="微软雅黑" panose="020B0503020204020204" charset="-122"/>
            </a:endParaRPr>
          </a:p>
          <a:p>
            <a:pPr marL="0" indent="0">
              <a:lnSpc>
                <a:spcPct val="200000"/>
              </a:lnSpc>
              <a:buNone/>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以习近平新时代中国特色社会主义思想为指导，深入贯彻习近平生态文明思想，全面贯彻党的十九大和十九届二中、三中、四中、五中全会精神，按照党中央、国务院决策部署，坚持以人民为中心的发展思想，落实新发展理念，按照高质量发展要求，坚持党建引领，坚持共建共治共享， 深入推进生活垃圾分类工作，提高生活垃圾减量化、资源化、无害化水平，为建设美丽中国作出贡献。</a:t>
            </a:r>
            <a:endParaRPr lang="zh-CN" altLang="en-US" sz="1400" dirty="0">
              <a:latin typeface="微软雅黑" panose="020B0503020204020204" charset="-122"/>
              <a:ea typeface="微软雅黑" panose="020B0503020204020204" charset="-122"/>
              <a:cs typeface="微软雅黑" panose="020B0503020204020204" charset="-122"/>
            </a:endParaRPr>
          </a:p>
          <a:p>
            <a:pPr>
              <a:lnSpc>
                <a:spcPct val="200000"/>
              </a:lnSpc>
              <a:buFont typeface="Wingdings" panose="05000000000000000000" charset="0"/>
              <a:buChar char="l"/>
            </a:pPr>
            <a:r>
              <a:rPr lang="zh-CN" altLang="en-US" sz="1400" b="1" dirty="0">
                <a:solidFill>
                  <a:schemeClr val="accent1">
                    <a:lumMod val="75000"/>
                  </a:schemeClr>
                </a:solidFill>
                <a:effectLst/>
                <a:latin typeface="微软雅黑" panose="020B0503020204020204" charset="-122"/>
                <a:ea typeface="微软雅黑" panose="020B0503020204020204" charset="-122"/>
                <a:cs typeface="微软雅黑" panose="020B0503020204020204" charset="-122"/>
              </a:rPr>
              <a:t>基本原则</a:t>
            </a:r>
            <a:endParaRPr lang="zh-CN" altLang="en-US" sz="1400" dirty="0">
              <a:latin typeface="微软雅黑" panose="020B0503020204020204" charset="-122"/>
              <a:ea typeface="微软雅黑" panose="020B0503020204020204" charset="-122"/>
              <a:cs typeface="微软雅黑" panose="020B0503020204020204" charset="-122"/>
            </a:endParaRPr>
          </a:p>
          <a:p>
            <a:pPr marL="0" indent="0">
              <a:lnSpc>
                <a:spcPct val="200000"/>
              </a:lnSpc>
              <a:buNone/>
            </a:pPr>
            <a:r>
              <a:rPr lang="zh-CN" altLang="en-US"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科学管理，绿色发展。</a:t>
            </a:r>
            <a:r>
              <a:rPr lang="en-US" altLang="zh-CN"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党政推动，全民参与。</a:t>
            </a:r>
            <a:r>
              <a:rPr lang="en-US" altLang="zh-CN"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en-US" altLang="zh-CN" sz="1400" b="1" dirty="0" err="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示范引领，持续推进</a:t>
            </a:r>
            <a:r>
              <a:rPr lang="en-US" altLang="zh-CN"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endParaRPr lang="en-US" altLang="zh-CN"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0" indent="0">
              <a:lnSpc>
                <a:spcPct val="200000"/>
              </a:lnSpc>
              <a:buNone/>
            </a:pPr>
            <a:r>
              <a:rPr lang="en-US" altLang="zh-CN" sz="1400" b="1" dirty="0" err="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制度保障，长效管理</a:t>
            </a:r>
            <a:r>
              <a:rPr lang="en-US" altLang="zh-CN"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en-US" altLang="zh-CN" sz="1400" b="1" dirty="0" err="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因地制宜，城乡统筹</a:t>
            </a:r>
            <a:r>
              <a:rPr lang="en-US" altLang="zh-CN"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endParaRPr lang="en-US" altLang="zh-CN"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《关于进一步推进生活垃圾分类工作的若干意见》解读</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《关于进一步推进生活垃圾分类工作的若干意见》解读</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grpSp>
        <p:nvGrpSpPr>
          <p:cNvPr id="37" name="组合 36"/>
          <p:cNvGrpSpPr/>
          <p:nvPr/>
        </p:nvGrpSpPr>
        <p:grpSpPr>
          <a:xfrm>
            <a:off x="869315" y="1499870"/>
            <a:ext cx="10454006" cy="4538345"/>
            <a:chOff x="1174" y="2437"/>
            <a:chExt cx="16463" cy="7147"/>
          </a:xfrm>
        </p:grpSpPr>
        <p:grpSp>
          <p:nvGrpSpPr>
            <p:cNvPr id="12" name="组合 11"/>
            <p:cNvGrpSpPr/>
            <p:nvPr>
              <p:custDataLst>
                <p:tags r:id="rId1"/>
              </p:custDataLst>
            </p:nvPr>
          </p:nvGrpSpPr>
          <p:grpSpPr>
            <a:xfrm>
              <a:off x="1174" y="2437"/>
              <a:ext cx="4303" cy="7147"/>
              <a:chOff x="606338" y="1233714"/>
              <a:chExt cx="2732220" cy="4538345"/>
            </a:xfrm>
          </p:grpSpPr>
          <p:sp>
            <p:nvSpPr>
              <p:cNvPr id="15" name="等腰三角形 7"/>
              <p:cNvSpPr/>
              <p:nvPr>
                <p:custDataLst>
                  <p:tags r:id="rId2"/>
                </p:custDataLst>
              </p:nvPr>
            </p:nvSpPr>
            <p:spPr>
              <a:xfrm rot="5400000" flipH="true">
                <a:off x="796376" y="1985583"/>
                <a:ext cx="306274" cy="250303"/>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1" fmla="*/ 0 w 307411"/>
                  <a:gd name="connsiteY0-2" fmla="*/ 268748 h 268748"/>
                  <a:gd name="connsiteX1-3" fmla="*/ 163231 w 307411"/>
                  <a:gd name="connsiteY1-4" fmla="*/ 0 h 268748"/>
                  <a:gd name="connsiteX2-5" fmla="*/ 307411 w 307411"/>
                  <a:gd name="connsiteY2-6" fmla="*/ 268748 h 268748"/>
                  <a:gd name="connsiteX3-7" fmla="*/ 0 w 307411"/>
                  <a:gd name="connsiteY3-8" fmla="*/ 268748 h 268748"/>
                  <a:gd name="connsiteX0-9" fmla="*/ 0 w 314556"/>
                  <a:gd name="connsiteY0-10" fmla="*/ 268748 h 268748"/>
                  <a:gd name="connsiteX1-11" fmla="*/ 170376 w 314556"/>
                  <a:gd name="connsiteY1-12" fmla="*/ 0 h 268748"/>
                  <a:gd name="connsiteX2-13" fmla="*/ 314556 w 314556"/>
                  <a:gd name="connsiteY2-14" fmla="*/ 268748 h 268748"/>
                  <a:gd name="connsiteX3-15" fmla="*/ 0 w 314556"/>
                  <a:gd name="connsiteY3-16" fmla="*/ 268748 h 268748"/>
                  <a:gd name="connsiteX0-17" fmla="*/ 0 w 328844"/>
                  <a:gd name="connsiteY0-18" fmla="*/ 268748 h 268748"/>
                  <a:gd name="connsiteX1-19" fmla="*/ 184664 w 328844"/>
                  <a:gd name="connsiteY1-20" fmla="*/ 0 h 268748"/>
                  <a:gd name="connsiteX2-21" fmla="*/ 328844 w 328844"/>
                  <a:gd name="connsiteY2-22" fmla="*/ 268748 h 268748"/>
                  <a:gd name="connsiteX3-23" fmla="*/ 0 w 328844"/>
                  <a:gd name="connsiteY3-24" fmla="*/ 268748 h 268748"/>
                </a:gdLst>
                <a:ahLst/>
                <a:cxnLst>
                  <a:cxn ang="0">
                    <a:pos x="connsiteX0-17" y="connsiteY0-18"/>
                  </a:cxn>
                  <a:cxn ang="0">
                    <a:pos x="connsiteX1-19" y="connsiteY1-20"/>
                  </a:cxn>
                  <a:cxn ang="0">
                    <a:pos x="connsiteX2-21" y="connsiteY2-22"/>
                  </a:cxn>
                  <a:cxn ang="0">
                    <a:pos x="connsiteX3-23" y="connsiteY3-24"/>
                  </a:cxn>
                </a:cxnLst>
                <a:rect l="l" t="t" r="r" b="b"/>
                <a:pathLst>
                  <a:path w="328844" h="268748">
                    <a:moveTo>
                      <a:pt x="0" y="268748"/>
                    </a:moveTo>
                    <a:lnTo>
                      <a:pt x="184664" y="0"/>
                    </a:lnTo>
                    <a:lnTo>
                      <a:pt x="328844" y="268748"/>
                    </a:lnTo>
                    <a:lnTo>
                      <a:pt x="0" y="268748"/>
                    </a:lnTo>
                    <a:close/>
                  </a:path>
                </a:pathLst>
              </a:custGeom>
              <a:solidFill>
                <a:srgbClr val="B9C63A"/>
              </a:solidFill>
              <a:ln>
                <a:no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62500" lnSpcReduction="20000"/>
              </a:bodyPr>
              <a:lstStyle/>
              <a:p>
                <a:pPr algn="ctr"/>
                <a:endParaRPr lang="zh-CN" altLang="en-US"/>
              </a:p>
            </p:txBody>
          </p:sp>
          <p:sp>
            <p:nvSpPr>
              <p:cNvPr id="16" name="Rectangle 17"/>
              <p:cNvSpPr>
                <a:spLocks noChangeArrowheads="true"/>
              </p:cNvSpPr>
              <p:nvPr>
                <p:custDataLst>
                  <p:tags r:id="rId3"/>
                </p:custDataLst>
              </p:nvPr>
            </p:nvSpPr>
            <p:spPr bwMode="gray">
              <a:xfrm>
                <a:off x="1027158" y="3750219"/>
                <a:ext cx="2311400" cy="202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false"/>
              <a:lstStyle>
                <a:defPPr>
                  <a:defRPr lang="en-US"/>
                </a:defPPr>
                <a:lvl1pPr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1pPr>
                <a:lvl2pPr marL="4572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2pPr>
                <a:lvl3pPr marL="9144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3pPr>
                <a:lvl4pPr marL="13716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4pPr>
                <a:lvl5pPr marL="18288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5pPr>
                <a:lvl6pPr marL="22860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6pPr>
                <a:lvl7pPr marL="27432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7pPr>
                <a:lvl8pPr marL="32004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8pPr>
                <a:lvl9pPr marL="36576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9pPr>
              </a:lstStyle>
              <a:p>
                <a:pPr marL="171450" indent="-171450">
                  <a:lnSpc>
                    <a:spcPct val="170000"/>
                  </a:lnSpc>
                  <a:spcBef>
                    <a:spcPts val="0"/>
                  </a:spcBef>
                  <a:spcAft>
                    <a:spcPts val="0"/>
                  </a:spcAft>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rPr>
                  <a:t>合理确定分类类别</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pPr marL="171450" indent="-171450">
                  <a:lnSpc>
                    <a:spcPct val="170000"/>
                  </a:lnSpc>
                  <a:spcBef>
                    <a:spcPts val="0"/>
                  </a:spcBef>
                  <a:spcAft>
                    <a:spcPts val="0"/>
                  </a:spcAft>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rPr>
                  <a:t>推动源头减量</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pPr marL="171450" indent="-171450">
                  <a:lnSpc>
                    <a:spcPct val="170000"/>
                  </a:lnSpc>
                  <a:spcBef>
                    <a:spcPts val="0"/>
                  </a:spcBef>
                  <a:spcAft>
                    <a:spcPts val="0"/>
                  </a:spcAft>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rPr>
                  <a:t>推进分类投放收集系统建设</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pPr marL="171450" indent="-171450">
                  <a:lnSpc>
                    <a:spcPct val="170000"/>
                  </a:lnSpc>
                  <a:spcBef>
                    <a:spcPts val="0"/>
                  </a:spcBef>
                  <a:spcAft>
                    <a:spcPts val="0"/>
                  </a:spcAft>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rPr>
                  <a:t>完善分类运输系统</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pPr marL="171450" indent="-171450">
                  <a:lnSpc>
                    <a:spcPct val="170000"/>
                  </a:lnSpc>
                  <a:spcBef>
                    <a:spcPts val="0"/>
                  </a:spcBef>
                  <a:spcAft>
                    <a:spcPts val="0"/>
                  </a:spcAft>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rPr>
                  <a:t>提升分类处理能力</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pPr marL="171450" indent="-171450">
                  <a:lnSpc>
                    <a:spcPct val="170000"/>
                  </a:lnSpc>
                  <a:spcBef>
                    <a:spcPts val="0"/>
                  </a:spcBef>
                  <a:spcAft>
                    <a:spcPts val="0"/>
                  </a:spcAft>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rPr>
                  <a:t>加强分类处理产品资源化利用</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p:txBody>
          </p:sp>
          <p:pic>
            <p:nvPicPr>
              <p:cNvPr id="17" name="图片 16"/>
              <p:cNvPicPr>
                <a:picLocks noChangeAspect="true"/>
              </p:cNvPicPr>
              <p:nvPr>
                <p:custDataLst>
                  <p:tags r:id="rId4"/>
                </p:custDataLst>
              </p:nvPr>
            </p:nvPicPr>
            <p:blipFill rotWithShape="true">
              <a:blip r:embed="rId5"/>
              <a:srcRect l="88021" t="22712" r="2955" b="25212"/>
              <a:stretch>
                <a:fillRect/>
              </a:stretch>
            </p:blipFill>
            <p:spPr>
              <a:xfrm>
                <a:off x="827009" y="1233714"/>
                <a:ext cx="95714" cy="3632584"/>
              </a:xfrm>
              <a:prstGeom prst="rect">
                <a:avLst/>
              </a:prstGeom>
            </p:spPr>
          </p:pic>
          <p:sp>
            <p:nvSpPr>
              <p:cNvPr id="18" name="直角三角形 17"/>
              <p:cNvSpPr/>
              <p:nvPr>
                <p:custDataLst>
                  <p:tags r:id="rId6"/>
                </p:custDataLst>
              </p:nvPr>
            </p:nvSpPr>
            <p:spPr>
              <a:xfrm flipH="true">
                <a:off x="606338" y="2090202"/>
                <a:ext cx="469463" cy="301796"/>
              </a:xfrm>
              <a:prstGeom prst="rtTriangle">
                <a:avLst/>
              </a:prstGeom>
              <a:solidFill>
                <a:srgbClr val="B9C63A">
                  <a:lumMod val="75000"/>
                </a:srgbClr>
              </a:solidFill>
              <a:ln>
                <a:no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lstStyle/>
              <a:p>
                <a:pPr algn="ctr"/>
                <a:endParaRPr lang="zh-CN" altLang="en-US"/>
              </a:p>
            </p:txBody>
          </p:sp>
          <p:sp>
            <p:nvSpPr>
              <p:cNvPr id="19" name="平行四边形 15"/>
              <p:cNvSpPr/>
              <p:nvPr>
                <p:custDataLst>
                  <p:tags r:id="rId7"/>
                </p:custDataLst>
              </p:nvPr>
            </p:nvSpPr>
            <p:spPr>
              <a:xfrm>
                <a:off x="606340" y="2391998"/>
                <a:ext cx="1609578" cy="1087633"/>
              </a:xfrm>
              <a:custGeom>
                <a:avLst/>
                <a:gdLst/>
                <a:ahLst/>
                <a:cxnLst/>
                <a:rect l="l" t="t" r="r" b="b"/>
                <a:pathLst>
                  <a:path w="1872208" h="2088232">
                    <a:moveTo>
                      <a:pt x="0" y="0"/>
                    </a:moveTo>
                    <a:lnTo>
                      <a:pt x="1872208" y="0"/>
                    </a:lnTo>
                    <a:lnTo>
                      <a:pt x="1350150" y="2088232"/>
                    </a:lnTo>
                    <a:lnTo>
                      <a:pt x="0" y="2088232"/>
                    </a:lnTo>
                    <a:close/>
                  </a:path>
                </a:pathLst>
              </a:custGeom>
              <a:solidFill>
                <a:srgbClr val="B9C63A"/>
              </a:solidFill>
              <a:ln>
                <a:noFill/>
              </a:ln>
            </p:spPr>
            <p:style>
              <a:lnRef idx="2">
                <a:srgbClr val="B9C63A">
                  <a:shade val="50000"/>
                </a:srgbClr>
              </a:lnRef>
              <a:fillRef idx="1">
                <a:srgbClr val="B9C63A"/>
              </a:fillRef>
              <a:effectRef idx="0">
                <a:srgbClr val="B9C63A"/>
              </a:effectRef>
              <a:fontRef idx="minor">
                <a:sysClr val="window" lastClr="FFFFFF"/>
              </a:fontRef>
            </p:style>
            <p:txBody>
              <a:bodyPr lIns="0" tIns="0" rIns="324000" bIns="0" rtlCol="0" anchor="ctr">
                <a:normAutofit/>
              </a:bodyPr>
              <a:lstStyle/>
              <a:p>
                <a:pPr algn="ctr">
                  <a:lnSpc>
                    <a:spcPct val="150000"/>
                  </a:lnSpc>
                </a:pPr>
                <a:r>
                  <a:rPr lang="zh-CN" altLang="en-US" sz="1600" b="1" dirty="0">
                    <a:solidFill>
                      <a:sysClr val="window" lastClr="FFFFFF"/>
                    </a:solidFill>
                    <a:latin typeface="微软雅黑" panose="020B0503020204020204" charset="-122"/>
                    <a:ea typeface="微软雅黑" panose="020B0503020204020204" charset="-122"/>
                    <a:cs typeface="+mn-ea"/>
                  </a:rPr>
                  <a:t>全面加强</a:t>
                </a:r>
                <a:endParaRPr lang="zh-CN" altLang="en-US" sz="1600" b="1" dirty="0">
                  <a:solidFill>
                    <a:sysClr val="window" lastClr="FFFFFF"/>
                  </a:solidFill>
                  <a:latin typeface="微软雅黑" panose="020B0503020204020204" charset="-122"/>
                  <a:ea typeface="微软雅黑" panose="020B0503020204020204" charset="-122"/>
                  <a:cs typeface="+mn-ea"/>
                </a:endParaRPr>
              </a:p>
              <a:p>
                <a:pPr algn="ctr">
                  <a:lnSpc>
                    <a:spcPct val="150000"/>
                  </a:lnSpc>
                </a:pPr>
                <a:r>
                  <a:rPr lang="zh-CN" altLang="en-US" sz="1600" b="1" dirty="0">
                    <a:solidFill>
                      <a:sysClr val="window" lastClr="FFFFFF"/>
                    </a:solidFill>
                    <a:latin typeface="微软雅黑" panose="020B0503020204020204" charset="-122"/>
                    <a:ea typeface="微软雅黑" panose="020B0503020204020204" charset="-122"/>
                    <a:cs typeface="+mn-ea"/>
                  </a:rPr>
                  <a:t>科学管理</a:t>
                </a:r>
                <a:endParaRPr lang="zh-CN" altLang="en-US" sz="1600" b="1" dirty="0">
                  <a:solidFill>
                    <a:sysClr val="window" lastClr="FFFFFF"/>
                  </a:solidFill>
                  <a:latin typeface="微软雅黑" panose="020B0503020204020204" charset="-122"/>
                  <a:ea typeface="微软雅黑" panose="020B0503020204020204" charset="-122"/>
                  <a:cs typeface="+mn-ea"/>
                </a:endParaRPr>
              </a:p>
            </p:txBody>
          </p:sp>
        </p:grpSp>
        <p:grpSp>
          <p:nvGrpSpPr>
            <p:cNvPr id="21" name="组合 20"/>
            <p:cNvGrpSpPr/>
            <p:nvPr>
              <p:custDataLst>
                <p:tags r:id="rId8"/>
              </p:custDataLst>
            </p:nvPr>
          </p:nvGrpSpPr>
          <p:grpSpPr>
            <a:xfrm>
              <a:off x="5877" y="2437"/>
              <a:ext cx="4239" cy="6591"/>
              <a:chOff x="606338" y="1233714"/>
              <a:chExt cx="2691949" cy="4185285"/>
            </a:xfrm>
          </p:grpSpPr>
          <p:sp>
            <p:nvSpPr>
              <p:cNvPr id="22" name="等腰三角形 7"/>
              <p:cNvSpPr/>
              <p:nvPr>
                <p:custDataLst>
                  <p:tags r:id="rId9"/>
                </p:custDataLst>
              </p:nvPr>
            </p:nvSpPr>
            <p:spPr>
              <a:xfrm rot="5400000" flipH="true">
                <a:off x="796376" y="1985583"/>
                <a:ext cx="306274" cy="250303"/>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1" fmla="*/ 0 w 307411"/>
                  <a:gd name="connsiteY0-2" fmla="*/ 268748 h 268748"/>
                  <a:gd name="connsiteX1-3" fmla="*/ 163231 w 307411"/>
                  <a:gd name="connsiteY1-4" fmla="*/ 0 h 268748"/>
                  <a:gd name="connsiteX2-5" fmla="*/ 307411 w 307411"/>
                  <a:gd name="connsiteY2-6" fmla="*/ 268748 h 268748"/>
                  <a:gd name="connsiteX3-7" fmla="*/ 0 w 307411"/>
                  <a:gd name="connsiteY3-8" fmla="*/ 268748 h 268748"/>
                  <a:gd name="connsiteX0-9" fmla="*/ 0 w 314556"/>
                  <a:gd name="connsiteY0-10" fmla="*/ 268748 h 268748"/>
                  <a:gd name="connsiteX1-11" fmla="*/ 170376 w 314556"/>
                  <a:gd name="connsiteY1-12" fmla="*/ 0 h 268748"/>
                  <a:gd name="connsiteX2-13" fmla="*/ 314556 w 314556"/>
                  <a:gd name="connsiteY2-14" fmla="*/ 268748 h 268748"/>
                  <a:gd name="connsiteX3-15" fmla="*/ 0 w 314556"/>
                  <a:gd name="connsiteY3-16" fmla="*/ 268748 h 268748"/>
                  <a:gd name="connsiteX0-17" fmla="*/ 0 w 328844"/>
                  <a:gd name="connsiteY0-18" fmla="*/ 268748 h 268748"/>
                  <a:gd name="connsiteX1-19" fmla="*/ 184664 w 328844"/>
                  <a:gd name="connsiteY1-20" fmla="*/ 0 h 268748"/>
                  <a:gd name="connsiteX2-21" fmla="*/ 328844 w 328844"/>
                  <a:gd name="connsiteY2-22" fmla="*/ 268748 h 268748"/>
                  <a:gd name="connsiteX3-23" fmla="*/ 0 w 328844"/>
                  <a:gd name="connsiteY3-24" fmla="*/ 268748 h 268748"/>
                </a:gdLst>
                <a:ahLst/>
                <a:cxnLst>
                  <a:cxn ang="0">
                    <a:pos x="connsiteX0-17" y="connsiteY0-18"/>
                  </a:cxn>
                  <a:cxn ang="0">
                    <a:pos x="connsiteX1-19" y="connsiteY1-20"/>
                  </a:cxn>
                  <a:cxn ang="0">
                    <a:pos x="connsiteX2-21" y="connsiteY2-22"/>
                  </a:cxn>
                  <a:cxn ang="0">
                    <a:pos x="connsiteX3-23" y="connsiteY3-24"/>
                  </a:cxn>
                </a:cxnLst>
                <a:rect l="l" t="t" r="r" b="b"/>
                <a:pathLst>
                  <a:path w="328844" h="268748">
                    <a:moveTo>
                      <a:pt x="0" y="268748"/>
                    </a:moveTo>
                    <a:lnTo>
                      <a:pt x="184664" y="0"/>
                    </a:lnTo>
                    <a:lnTo>
                      <a:pt x="328844" y="268748"/>
                    </a:lnTo>
                    <a:lnTo>
                      <a:pt x="0" y="268748"/>
                    </a:lnTo>
                    <a:close/>
                  </a:path>
                </a:pathLst>
              </a:custGeom>
              <a:solidFill>
                <a:srgbClr val="9F87B7"/>
              </a:solidFill>
              <a:ln>
                <a:no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62500" lnSpcReduction="20000"/>
              </a:bodyPr>
              <a:lstStyle/>
              <a:p>
                <a:pPr algn="ctr"/>
                <a:endParaRPr lang="zh-CN" altLang="en-US"/>
              </a:p>
            </p:txBody>
          </p:sp>
          <p:sp>
            <p:nvSpPr>
              <p:cNvPr id="20" name="Rectangle 17"/>
              <p:cNvSpPr>
                <a:spLocks noChangeArrowheads="true"/>
              </p:cNvSpPr>
              <p:nvPr>
                <p:custDataLst>
                  <p:tags r:id="rId10"/>
                </p:custDataLst>
              </p:nvPr>
            </p:nvSpPr>
            <p:spPr bwMode="gray">
              <a:xfrm>
                <a:off x="1011017" y="3765459"/>
                <a:ext cx="2287270" cy="1653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false"/>
              <a:lstStyle>
                <a:defPPr>
                  <a:defRPr lang="en-US"/>
                </a:defPPr>
                <a:lvl1pPr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1pPr>
                <a:lvl2pPr marL="4572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2pPr>
                <a:lvl3pPr marL="9144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3pPr>
                <a:lvl4pPr marL="13716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4pPr>
                <a:lvl5pPr marL="18288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5pPr>
                <a:lvl6pPr marL="22860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6pPr>
                <a:lvl7pPr marL="27432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7pPr>
                <a:lvl8pPr marL="32004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8pPr>
                <a:lvl9pPr marL="36576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9pPr>
              </a:lstStyle>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rPr>
                  <a:t>引导群众普遍参与</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rPr>
                  <a:t>切实从娃娃抓起</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rPr>
                  <a:t>建立健全社会服务体系</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rPr>
                  <a:t>营造全社会参与的良好氛围</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p:txBody>
          </p:sp>
          <p:pic>
            <p:nvPicPr>
              <p:cNvPr id="26" name="图片 25"/>
              <p:cNvPicPr>
                <a:picLocks noChangeAspect="true"/>
              </p:cNvPicPr>
              <p:nvPr>
                <p:custDataLst>
                  <p:tags r:id="rId11"/>
                </p:custDataLst>
              </p:nvPr>
            </p:nvPicPr>
            <p:blipFill rotWithShape="true">
              <a:blip r:embed="rId5"/>
              <a:srcRect l="88021" t="22712" r="2955" b="25212"/>
              <a:stretch>
                <a:fillRect/>
              </a:stretch>
            </p:blipFill>
            <p:spPr>
              <a:xfrm>
                <a:off x="827009" y="1233714"/>
                <a:ext cx="95714" cy="3632584"/>
              </a:xfrm>
              <a:prstGeom prst="rect">
                <a:avLst/>
              </a:prstGeom>
            </p:spPr>
          </p:pic>
          <p:sp>
            <p:nvSpPr>
              <p:cNvPr id="27" name="直角三角形 26"/>
              <p:cNvSpPr/>
              <p:nvPr>
                <p:custDataLst>
                  <p:tags r:id="rId12"/>
                </p:custDataLst>
              </p:nvPr>
            </p:nvSpPr>
            <p:spPr>
              <a:xfrm flipH="true">
                <a:off x="606338" y="2090202"/>
                <a:ext cx="469463" cy="301796"/>
              </a:xfrm>
              <a:prstGeom prst="rtTriangle">
                <a:avLst/>
              </a:prstGeom>
              <a:solidFill>
                <a:srgbClr val="9F87B7">
                  <a:lumMod val="75000"/>
                </a:srgbClr>
              </a:solidFill>
              <a:ln>
                <a:no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lstStyle/>
              <a:p>
                <a:pPr algn="ctr"/>
                <a:endParaRPr lang="zh-CN" altLang="en-US"/>
              </a:p>
            </p:txBody>
          </p:sp>
          <p:sp>
            <p:nvSpPr>
              <p:cNvPr id="28" name="平行四边形 15"/>
              <p:cNvSpPr/>
              <p:nvPr>
                <p:custDataLst>
                  <p:tags r:id="rId13"/>
                </p:custDataLst>
              </p:nvPr>
            </p:nvSpPr>
            <p:spPr>
              <a:xfrm>
                <a:off x="606340" y="2391998"/>
                <a:ext cx="1609578" cy="1087633"/>
              </a:xfrm>
              <a:custGeom>
                <a:avLst/>
                <a:gdLst/>
                <a:ahLst/>
                <a:cxnLst/>
                <a:rect l="l" t="t" r="r" b="b"/>
                <a:pathLst>
                  <a:path w="1872208" h="2088232">
                    <a:moveTo>
                      <a:pt x="0" y="0"/>
                    </a:moveTo>
                    <a:lnTo>
                      <a:pt x="1872208" y="0"/>
                    </a:lnTo>
                    <a:lnTo>
                      <a:pt x="1350150" y="2088232"/>
                    </a:lnTo>
                    <a:lnTo>
                      <a:pt x="0" y="2088232"/>
                    </a:lnTo>
                    <a:close/>
                  </a:path>
                </a:pathLst>
              </a:custGeom>
              <a:solidFill>
                <a:srgbClr val="9F87B7"/>
              </a:solidFill>
              <a:ln>
                <a:noFill/>
              </a:ln>
            </p:spPr>
            <p:style>
              <a:lnRef idx="2">
                <a:srgbClr val="B9C63A">
                  <a:shade val="50000"/>
                </a:srgbClr>
              </a:lnRef>
              <a:fillRef idx="1">
                <a:srgbClr val="B9C63A"/>
              </a:fillRef>
              <a:effectRef idx="0">
                <a:srgbClr val="B9C63A"/>
              </a:effectRef>
              <a:fontRef idx="minor">
                <a:sysClr val="window" lastClr="FFFFFF"/>
              </a:fontRef>
            </p:style>
            <p:txBody>
              <a:bodyPr lIns="0" tIns="0" rIns="324000" bIns="0" rtlCol="0" anchor="ctr">
                <a:normAutofit/>
              </a:bodyPr>
              <a:lstStyle/>
              <a:p>
                <a:pPr algn="ctr">
                  <a:lnSpc>
                    <a:spcPct val="150000"/>
                  </a:lnSpc>
                </a:pPr>
                <a:r>
                  <a:rPr lang="zh-CN" altLang="en-US" sz="1600" b="1" dirty="0">
                    <a:solidFill>
                      <a:sysClr val="window" lastClr="FFFFFF"/>
                    </a:solidFill>
                    <a:latin typeface="微软雅黑" panose="020B0503020204020204" charset="-122"/>
                    <a:ea typeface="微软雅黑" panose="020B0503020204020204" charset="-122"/>
                    <a:cs typeface="+mn-ea"/>
                  </a:rPr>
                  <a:t>努力推动</a:t>
                </a:r>
                <a:endParaRPr lang="zh-CN" altLang="en-US" sz="1600" b="1" dirty="0">
                  <a:solidFill>
                    <a:sysClr val="window" lastClr="FFFFFF"/>
                  </a:solidFill>
                  <a:latin typeface="微软雅黑" panose="020B0503020204020204" charset="-122"/>
                  <a:ea typeface="微软雅黑" panose="020B0503020204020204" charset="-122"/>
                  <a:cs typeface="+mn-ea"/>
                </a:endParaRPr>
              </a:p>
              <a:p>
                <a:pPr algn="ctr">
                  <a:lnSpc>
                    <a:spcPct val="150000"/>
                  </a:lnSpc>
                </a:pPr>
                <a:r>
                  <a:rPr lang="zh-CN" altLang="en-US" sz="1600" b="1" dirty="0">
                    <a:solidFill>
                      <a:sysClr val="window" lastClr="FFFFFF"/>
                    </a:solidFill>
                    <a:latin typeface="微软雅黑" panose="020B0503020204020204" charset="-122"/>
                    <a:ea typeface="微软雅黑" panose="020B0503020204020204" charset="-122"/>
                    <a:cs typeface="+mn-ea"/>
                  </a:rPr>
                  <a:t>习惯养成</a:t>
                </a:r>
                <a:endParaRPr lang="zh-CN" altLang="en-US" sz="1600" b="1" dirty="0">
                  <a:solidFill>
                    <a:sysClr val="window" lastClr="FFFFFF"/>
                  </a:solidFill>
                  <a:latin typeface="微软雅黑" panose="020B0503020204020204" charset="-122"/>
                  <a:ea typeface="微软雅黑" panose="020B0503020204020204" charset="-122"/>
                  <a:cs typeface="+mn-ea"/>
                </a:endParaRPr>
              </a:p>
            </p:txBody>
          </p:sp>
        </p:grpSp>
        <p:grpSp>
          <p:nvGrpSpPr>
            <p:cNvPr id="29" name="组合 28"/>
            <p:cNvGrpSpPr/>
            <p:nvPr>
              <p:custDataLst>
                <p:tags r:id="rId14"/>
              </p:custDataLst>
            </p:nvPr>
          </p:nvGrpSpPr>
          <p:grpSpPr>
            <a:xfrm>
              <a:off x="10541" y="2437"/>
              <a:ext cx="3143" cy="7114"/>
              <a:chOff x="606338" y="1233714"/>
              <a:chExt cx="1995805" cy="4517390"/>
            </a:xfrm>
          </p:grpSpPr>
          <p:sp>
            <p:nvSpPr>
              <p:cNvPr id="30" name="等腰三角形 7"/>
              <p:cNvSpPr/>
              <p:nvPr>
                <p:custDataLst>
                  <p:tags r:id="rId15"/>
                </p:custDataLst>
              </p:nvPr>
            </p:nvSpPr>
            <p:spPr>
              <a:xfrm rot="5400000" flipH="true">
                <a:off x="796376" y="1985583"/>
                <a:ext cx="306274" cy="250303"/>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1" fmla="*/ 0 w 307411"/>
                  <a:gd name="connsiteY0-2" fmla="*/ 268748 h 268748"/>
                  <a:gd name="connsiteX1-3" fmla="*/ 163231 w 307411"/>
                  <a:gd name="connsiteY1-4" fmla="*/ 0 h 268748"/>
                  <a:gd name="connsiteX2-5" fmla="*/ 307411 w 307411"/>
                  <a:gd name="connsiteY2-6" fmla="*/ 268748 h 268748"/>
                  <a:gd name="connsiteX3-7" fmla="*/ 0 w 307411"/>
                  <a:gd name="connsiteY3-8" fmla="*/ 268748 h 268748"/>
                  <a:gd name="connsiteX0-9" fmla="*/ 0 w 314556"/>
                  <a:gd name="connsiteY0-10" fmla="*/ 268748 h 268748"/>
                  <a:gd name="connsiteX1-11" fmla="*/ 170376 w 314556"/>
                  <a:gd name="connsiteY1-12" fmla="*/ 0 h 268748"/>
                  <a:gd name="connsiteX2-13" fmla="*/ 314556 w 314556"/>
                  <a:gd name="connsiteY2-14" fmla="*/ 268748 h 268748"/>
                  <a:gd name="connsiteX3-15" fmla="*/ 0 w 314556"/>
                  <a:gd name="connsiteY3-16" fmla="*/ 268748 h 268748"/>
                  <a:gd name="connsiteX0-17" fmla="*/ 0 w 328844"/>
                  <a:gd name="connsiteY0-18" fmla="*/ 268748 h 268748"/>
                  <a:gd name="connsiteX1-19" fmla="*/ 184664 w 328844"/>
                  <a:gd name="connsiteY1-20" fmla="*/ 0 h 268748"/>
                  <a:gd name="connsiteX2-21" fmla="*/ 328844 w 328844"/>
                  <a:gd name="connsiteY2-22" fmla="*/ 268748 h 268748"/>
                  <a:gd name="connsiteX3-23" fmla="*/ 0 w 328844"/>
                  <a:gd name="connsiteY3-24" fmla="*/ 268748 h 268748"/>
                </a:gdLst>
                <a:ahLst/>
                <a:cxnLst>
                  <a:cxn ang="0">
                    <a:pos x="connsiteX0-17" y="connsiteY0-18"/>
                  </a:cxn>
                  <a:cxn ang="0">
                    <a:pos x="connsiteX1-19" y="connsiteY1-20"/>
                  </a:cxn>
                  <a:cxn ang="0">
                    <a:pos x="connsiteX2-21" y="connsiteY2-22"/>
                  </a:cxn>
                  <a:cxn ang="0">
                    <a:pos x="connsiteX3-23" y="connsiteY3-24"/>
                  </a:cxn>
                </a:cxnLst>
                <a:rect l="l" t="t" r="r" b="b"/>
                <a:pathLst>
                  <a:path w="328844" h="268748">
                    <a:moveTo>
                      <a:pt x="0" y="268748"/>
                    </a:moveTo>
                    <a:lnTo>
                      <a:pt x="184664" y="0"/>
                    </a:lnTo>
                    <a:lnTo>
                      <a:pt x="328844" y="268748"/>
                    </a:lnTo>
                    <a:lnTo>
                      <a:pt x="0" y="268748"/>
                    </a:lnTo>
                    <a:close/>
                  </a:path>
                </a:pathLst>
              </a:custGeom>
              <a:solidFill>
                <a:srgbClr val="B9C63A"/>
              </a:solidFill>
              <a:ln>
                <a:no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62500" lnSpcReduction="20000"/>
              </a:bodyPr>
              <a:lstStyle/>
              <a:p>
                <a:pPr algn="ctr"/>
                <a:endParaRPr lang="zh-CN" altLang="en-US"/>
              </a:p>
            </p:txBody>
          </p:sp>
          <p:sp>
            <p:nvSpPr>
              <p:cNvPr id="32" name="Rectangle 17"/>
              <p:cNvSpPr>
                <a:spLocks noChangeArrowheads="true"/>
              </p:cNvSpPr>
              <p:nvPr>
                <p:custDataLst>
                  <p:tags r:id="rId16"/>
                </p:custDataLst>
              </p:nvPr>
            </p:nvSpPr>
            <p:spPr bwMode="gray">
              <a:xfrm>
                <a:off x="994958" y="3765459"/>
                <a:ext cx="1607185" cy="1985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false"/>
              <a:lstStyle>
                <a:defPPr>
                  <a:defRPr lang="en-US"/>
                </a:defPPr>
                <a:lvl1pPr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1pPr>
                <a:lvl2pPr marL="4572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2pPr>
                <a:lvl3pPr marL="9144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3pPr>
                <a:lvl4pPr marL="13716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4pPr>
                <a:lvl5pPr marL="18288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5pPr>
                <a:lvl6pPr marL="22860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6pPr>
                <a:lvl7pPr marL="27432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7pPr>
                <a:lvl8pPr marL="32004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8pPr>
                <a:lvl9pPr marL="36576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9pPr>
              </a:lstStyle>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rPr>
                  <a:t>推动法治化和规范化管理</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rPr>
                  <a:t>加大资金保障力度</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rPr>
                  <a:t>健全收费机制</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rPr>
                  <a:t>提升科技支撑能力</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pPr marL="17145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rPr>
                  <a:t>加强成效评估</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p:txBody>
          </p:sp>
          <p:pic>
            <p:nvPicPr>
              <p:cNvPr id="33" name="图片 32"/>
              <p:cNvPicPr>
                <a:picLocks noChangeAspect="true"/>
              </p:cNvPicPr>
              <p:nvPr>
                <p:custDataLst>
                  <p:tags r:id="rId17"/>
                </p:custDataLst>
              </p:nvPr>
            </p:nvPicPr>
            <p:blipFill rotWithShape="true">
              <a:blip r:embed="rId5"/>
              <a:srcRect l="88021" t="22712" r="2955" b="25212"/>
              <a:stretch>
                <a:fillRect/>
              </a:stretch>
            </p:blipFill>
            <p:spPr>
              <a:xfrm>
                <a:off x="827009" y="1233714"/>
                <a:ext cx="95714" cy="3632584"/>
              </a:xfrm>
              <a:prstGeom prst="rect">
                <a:avLst/>
              </a:prstGeom>
            </p:spPr>
          </p:pic>
          <p:sp>
            <p:nvSpPr>
              <p:cNvPr id="34" name="直角三角形 33"/>
              <p:cNvSpPr/>
              <p:nvPr>
                <p:custDataLst>
                  <p:tags r:id="rId18"/>
                </p:custDataLst>
              </p:nvPr>
            </p:nvSpPr>
            <p:spPr>
              <a:xfrm flipH="true">
                <a:off x="606338" y="2090202"/>
                <a:ext cx="469463" cy="301796"/>
              </a:xfrm>
              <a:prstGeom prst="rtTriangle">
                <a:avLst/>
              </a:prstGeom>
              <a:solidFill>
                <a:srgbClr val="B9C63A">
                  <a:lumMod val="75000"/>
                </a:srgbClr>
              </a:solidFill>
              <a:ln>
                <a:no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lstStyle/>
              <a:p>
                <a:pPr algn="ctr"/>
                <a:endParaRPr lang="zh-CN" altLang="en-US"/>
              </a:p>
            </p:txBody>
          </p:sp>
          <p:sp>
            <p:nvSpPr>
              <p:cNvPr id="44" name="平行四边形 15"/>
              <p:cNvSpPr/>
              <p:nvPr>
                <p:custDataLst>
                  <p:tags r:id="rId19"/>
                </p:custDataLst>
              </p:nvPr>
            </p:nvSpPr>
            <p:spPr>
              <a:xfrm>
                <a:off x="606340" y="2391998"/>
                <a:ext cx="1609578" cy="1087633"/>
              </a:xfrm>
              <a:custGeom>
                <a:avLst/>
                <a:gdLst/>
                <a:ahLst/>
                <a:cxnLst/>
                <a:rect l="l" t="t" r="r" b="b"/>
                <a:pathLst>
                  <a:path w="1872208" h="2088232">
                    <a:moveTo>
                      <a:pt x="0" y="0"/>
                    </a:moveTo>
                    <a:lnTo>
                      <a:pt x="1872208" y="0"/>
                    </a:lnTo>
                    <a:lnTo>
                      <a:pt x="1350150" y="2088232"/>
                    </a:lnTo>
                    <a:lnTo>
                      <a:pt x="0" y="2088232"/>
                    </a:lnTo>
                    <a:close/>
                  </a:path>
                </a:pathLst>
              </a:custGeom>
              <a:solidFill>
                <a:srgbClr val="B9C63A"/>
              </a:solidFill>
              <a:ln>
                <a:noFill/>
              </a:ln>
            </p:spPr>
            <p:style>
              <a:lnRef idx="2">
                <a:srgbClr val="B9C63A">
                  <a:shade val="50000"/>
                </a:srgbClr>
              </a:lnRef>
              <a:fillRef idx="1">
                <a:srgbClr val="B9C63A"/>
              </a:fillRef>
              <a:effectRef idx="0">
                <a:srgbClr val="B9C63A"/>
              </a:effectRef>
              <a:fontRef idx="minor">
                <a:sysClr val="window" lastClr="FFFFFF"/>
              </a:fontRef>
            </p:style>
            <p:txBody>
              <a:bodyPr lIns="0" tIns="0" rIns="324000" bIns="0" rtlCol="0" anchor="ctr">
                <a:normAutofit/>
              </a:bodyPr>
              <a:lstStyle/>
              <a:p>
                <a:pPr algn="ctr">
                  <a:lnSpc>
                    <a:spcPct val="150000"/>
                  </a:lnSpc>
                </a:pPr>
                <a:r>
                  <a:rPr lang="zh-CN" altLang="en-US" sz="1600" b="1" dirty="0">
                    <a:solidFill>
                      <a:sysClr val="window" lastClr="FFFFFF"/>
                    </a:solidFill>
                    <a:latin typeface="微软雅黑" panose="020B0503020204020204" charset="-122"/>
                    <a:ea typeface="微软雅黑" panose="020B0503020204020204" charset="-122"/>
                    <a:cs typeface="+mn-ea"/>
                  </a:rPr>
                  <a:t>加快形成</a:t>
                </a:r>
                <a:endParaRPr lang="zh-CN" altLang="en-US" sz="1600" b="1" dirty="0">
                  <a:solidFill>
                    <a:sysClr val="window" lastClr="FFFFFF"/>
                  </a:solidFill>
                  <a:latin typeface="微软雅黑" panose="020B0503020204020204" charset="-122"/>
                  <a:ea typeface="微软雅黑" panose="020B0503020204020204" charset="-122"/>
                  <a:cs typeface="+mn-ea"/>
                </a:endParaRPr>
              </a:p>
              <a:p>
                <a:pPr algn="ctr">
                  <a:lnSpc>
                    <a:spcPct val="150000"/>
                  </a:lnSpc>
                </a:pPr>
                <a:r>
                  <a:rPr lang="zh-CN" altLang="en-US" sz="1600" b="1" dirty="0">
                    <a:solidFill>
                      <a:sysClr val="window" lastClr="FFFFFF"/>
                    </a:solidFill>
                    <a:latin typeface="微软雅黑" panose="020B0503020204020204" charset="-122"/>
                    <a:ea typeface="微软雅黑" panose="020B0503020204020204" charset="-122"/>
                    <a:cs typeface="+mn-ea"/>
                  </a:rPr>
                  <a:t>长效机制</a:t>
                </a:r>
                <a:endParaRPr lang="zh-CN" altLang="en-US" sz="1600" b="1" dirty="0">
                  <a:solidFill>
                    <a:sysClr val="window" lastClr="FFFFFF"/>
                  </a:solidFill>
                  <a:latin typeface="微软雅黑" panose="020B0503020204020204" charset="-122"/>
                  <a:ea typeface="微软雅黑" panose="020B0503020204020204" charset="-122"/>
                  <a:cs typeface="+mn-ea"/>
                </a:endParaRPr>
              </a:p>
            </p:txBody>
          </p:sp>
        </p:grpSp>
        <p:grpSp>
          <p:nvGrpSpPr>
            <p:cNvPr id="45" name="组合 44"/>
            <p:cNvGrpSpPr/>
            <p:nvPr>
              <p:custDataLst>
                <p:tags r:id="rId20"/>
              </p:custDataLst>
            </p:nvPr>
          </p:nvGrpSpPr>
          <p:grpSpPr>
            <a:xfrm>
              <a:off x="14498" y="2437"/>
              <a:ext cx="3139" cy="6591"/>
              <a:chOff x="606338" y="1233714"/>
              <a:chExt cx="1993362" cy="4185554"/>
            </a:xfrm>
          </p:grpSpPr>
          <p:sp>
            <p:nvSpPr>
              <p:cNvPr id="46" name="等腰三角形 7"/>
              <p:cNvSpPr/>
              <p:nvPr>
                <p:custDataLst>
                  <p:tags r:id="rId21"/>
                </p:custDataLst>
              </p:nvPr>
            </p:nvSpPr>
            <p:spPr>
              <a:xfrm rot="5400000" flipH="true">
                <a:off x="796376" y="1985583"/>
                <a:ext cx="306274" cy="250303"/>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1" fmla="*/ 0 w 307411"/>
                  <a:gd name="connsiteY0-2" fmla="*/ 268748 h 268748"/>
                  <a:gd name="connsiteX1-3" fmla="*/ 163231 w 307411"/>
                  <a:gd name="connsiteY1-4" fmla="*/ 0 h 268748"/>
                  <a:gd name="connsiteX2-5" fmla="*/ 307411 w 307411"/>
                  <a:gd name="connsiteY2-6" fmla="*/ 268748 h 268748"/>
                  <a:gd name="connsiteX3-7" fmla="*/ 0 w 307411"/>
                  <a:gd name="connsiteY3-8" fmla="*/ 268748 h 268748"/>
                  <a:gd name="connsiteX0-9" fmla="*/ 0 w 314556"/>
                  <a:gd name="connsiteY0-10" fmla="*/ 268748 h 268748"/>
                  <a:gd name="connsiteX1-11" fmla="*/ 170376 w 314556"/>
                  <a:gd name="connsiteY1-12" fmla="*/ 0 h 268748"/>
                  <a:gd name="connsiteX2-13" fmla="*/ 314556 w 314556"/>
                  <a:gd name="connsiteY2-14" fmla="*/ 268748 h 268748"/>
                  <a:gd name="connsiteX3-15" fmla="*/ 0 w 314556"/>
                  <a:gd name="connsiteY3-16" fmla="*/ 268748 h 268748"/>
                  <a:gd name="connsiteX0-17" fmla="*/ 0 w 328844"/>
                  <a:gd name="connsiteY0-18" fmla="*/ 268748 h 268748"/>
                  <a:gd name="connsiteX1-19" fmla="*/ 184664 w 328844"/>
                  <a:gd name="connsiteY1-20" fmla="*/ 0 h 268748"/>
                  <a:gd name="connsiteX2-21" fmla="*/ 328844 w 328844"/>
                  <a:gd name="connsiteY2-22" fmla="*/ 268748 h 268748"/>
                  <a:gd name="connsiteX3-23" fmla="*/ 0 w 328844"/>
                  <a:gd name="connsiteY3-24" fmla="*/ 268748 h 268748"/>
                </a:gdLst>
                <a:ahLst/>
                <a:cxnLst>
                  <a:cxn ang="0">
                    <a:pos x="connsiteX0-17" y="connsiteY0-18"/>
                  </a:cxn>
                  <a:cxn ang="0">
                    <a:pos x="connsiteX1-19" y="connsiteY1-20"/>
                  </a:cxn>
                  <a:cxn ang="0">
                    <a:pos x="connsiteX2-21" y="connsiteY2-22"/>
                  </a:cxn>
                  <a:cxn ang="0">
                    <a:pos x="connsiteX3-23" y="connsiteY3-24"/>
                  </a:cxn>
                </a:cxnLst>
                <a:rect l="l" t="t" r="r" b="b"/>
                <a:pathLst>
                  <a:path w="328844" h="268748">
                    <a:moveTo>
                      <a:pt x="0" y="268748"/>
                    </a:moveTo>
                    <a:lnTo>
                      <a:pt x="184664" y="0"/>
                    </a:lnTo>
                    <a:lnTo>
                      <a:pt x="328844" y="268748"/>
                    </a:lnTo>
                    <a:lnTo>
                      <a:pt x="0" y="268748"/>
                    </a:lnTo>
                    <a:close/>
                  </a:path>
                </a:pathLst>
              </a:custGeom>
              <a:solidFill>
                <a:srgbClr val="9F87B7"/>
              </a:solidFill>
              <a:ln>
                <a:no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62500" lnSpcReduction="20000"/>
              </a:bodyPr>
              <a:lstStyle/>
              <a:p>
                <a:pPr algn="ctr"/>
                <a:endParaRPr lang="zh-CN" altLang="en-US"/>
              </a:p>
            </p:txBody>
          </p:sp>
          <p:sp>
            <p:nvSpPr>
              <p:cNvPr id="47" name="Rectangle 17"/>
              <p:cNvSpPr>
                <a:spLocks noChangeArrowheads="true"/>
              </p:cNvSpPr>
              <p:nvPr>
                <p:custDataLst>
                  <p:tags r:id="rId22"/>
                </p:custDataLst>
              </p:nvPr>
            </p:nvSpPr>
            <p:spPr bwMode="gray">
              <a:xfrm>
                <a:off x="981146" y="3765565"/>
                <a:ext cx="1618554" cy="1653703"/>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0" tIns="0" rIns="0" bIns="0" anchor="t" anchorCtr="false">
                <a:noAutofit/>
              </a:bodyPr>
              <a:lstStyle>
                <a:defPPr>
                  <a:defRPr lang="en-US"/>
                </a:defPPr>
                <a:lvl1pPr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1pPr>
                <a:lvl2pPr marL="4572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2pPr>
                <a:lvl3pPr marL="9144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3pPr>
                <a:lvl4pPr marL="13716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4pPr>
                <a:lvl5pPr marL="1828800" algn="l" rtl="0" fontAlgn="base">
                  <a:spcBef>
                    <a:spcPct val="0"/>
                  </a:spcBef>
                  <a:spcAft>
                    <a:spcPct val="0"/>
                  </a:spcAft>
                  <a:defRPr kern="1200">
                    <a:solidFill>
                      <a:srgbClr val="5F5F5F"/>
                    </a:solidFill>
                    <a:latin typeface="Arial" panose="020B0604020202020204" pitchFamily="34" charset="0"/>
                    <a:ea typeface="宋体" panose="02010600030101010101" pitchFamily="2" charset="-122"/>
                    <a:cs typeface="+mn-ea"/>
                  </a:defRPr>
                </a:lvl5pPr>
                <a:lvl6pPr marL="22860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6pPr>
                <a:lvl7pPr marL="27432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7pPr>
                <a:lvl8pPr marL="32004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8pPr>
                <a:lvl9pPr marL="3657600" algn="l" defTabSz="914400" rtl="0" eaLnBrk="1" latinLnBrk="0" hangingPunct="1">
                  <a:defRPr kern="1200">
                    <a:solidFill>
                      <a:srgbClr val="5F5F5F"/>
                    </a:solidFill>
                    <a:latin typeface="Arial" panose="020B0604020202020204" pitchFamily="34" charset="0"/>
                    <a:ea typeface="宋体" panose="02010600030101010101" pitchFamily="2" charset="-122"/>
                    <a:cs typeface="+mn-ea"/>
                  </a:defRPr>
                </a:lvl9pPr>
              </a:lstStyle>
              <a:p>
                <a:pPr marL="171450" lvl="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sym typeface="+mn-ea"/>
                  </a:rPr>
                  <a:t>推动法治化和规范化管理</a:t>
                </a:r>
                <a:endParaRPr lang="en-US" altLang="zh-CN" sz="1200" dirty="0">
                  <a:solidFill>
                    <a:schemeClr val="tx1">
                      <a:lumMod val="75000"/>
                      <a:lumOff val="25000"/>
                    </a:schemeClr>
                  </a:solidFill>
                  <a:latin typeface="微软雅黑" panose="020B0503020204020204" charset="-122"/>
                  <a:ea typeface="微软雅黑" panose="020B0503020204020204" charset="-122"/>
                  <a:sym typeface="+mn-ea"/>
                </a:endParaRPr>
              </a:p>
              <a:p>
                <a:pPr marL="171450" lvl="0" indent="-171450" algn="l">
                  <a:lnSpc>
                    <a:spcPct val="170000"/>
                  </a:lnSpc>
                  <a:spcBef>
                    <a:spcPts val="0"/>
                  </a:spcBef>
                  <a:spcAft>
                    <a:spcPts val="0"/>
                  </a:spcAft>
                  <a:buClrTx/>
                  <a:buSzTx/>
                  <a:buFont typeface="Wingdings" panose="05000000000000000000" charset="0"/>
                  <a:buChar char="l"/>
                </a:pPr>
                <a:r>
                  <a:rPr lang="en-US" altLang="zh-CN" sz="1200" dirty="0">
                    <a:solidFill>
                      <a:schemeClr val="tx1">
                        <a:lumMod val="75000"/>
                        <a:lumOff val="25000"/>
                      </a:schemeClr>
                    </a:solidFill>
                    <a:latin typeface="微软雅黑" panose="020B0503020204020204" charset="-122"/>
                    <a:ea typeface="微软雅黑" panose="020B0503020204020204" charset="-122"/>
                    <a:sym typeface="+mn-ea"/>
                  </a:rPr>
                  <a:t>健全管理协同机制</a:t>
                </a:r>
                <a:endParaRPr lang="en-US" altLang="zh-CN" sz="1200" dirty="0">
                  <a:solidFill>
                    <a:schemeClr val="tx1">
                      <a:lumMod val="75000"/>
                      <a:lumOff val="25000"/>
                    </a:schemeClr>
                  </a:solidFill>
                  <a:latin typeface="微软雅黑" panose="020B0503020204020204" charset="-122"/>
                  <a:ea typeface="微软雅黑" panose="020B0503020204020204" charset="-122"/>
                  <a:sym typeface="+mn-ea"/>
                </a:endParaRPr>
              </a:p>
            </p:txBody>
          </p:sp>
          <p:pic>
            <p:nvPicPr>
              <p:cNvPr id="48" name="图片 47"/>
              <p:cNvPicPr>
                <a:picLocks noChangeAspect="true"/>
              </p:cNvPicPr>
              <p:nvPr>
                <p:custDataLst>
                  <p:tags r:id="rId23"/>
                </p:custDataLst>
              </p:nvPr>
            </p:nvPicPr>
            <p:blipFill rotWithShape="true">
              <a:blip r:embed="rId5"/>
              <a:srcRect l="88021" t="22712" r="2955" b="25212"/>
              <a:stretch>
                <a:fillRect/>
              </a:stretch>
            </p:blipFill>
            <p:spPr>
              <a:xfrm>
                <a:off x="827009" y="1233714"/>
                <a:ext cx="95714" cy="3632584"/>
              </a:xfrm>
              <a:prstGeom prst="rect">
                <a:avLst/>
              </a:prstGeom>
            </p:spPr>
          </p:pic>
          <p:sp>
            <p:nvSpPr>
              <p:cNvPr id="49" name="直角三角形 48"/>
              <p:cNvSpPr/>
              <p:nvPr>
                <p:custDataLst>
                  <p:tags r:id="rId24"/>
                </p:custDataLst>
              </p:nvPr>
            </p:nvSpPr>
            <p:spPr>
              <a:xfrm flipH="true">
                <a:off x="606338" y="2090202"/>
                <a:ext cx="469463" cy="301796"/>
              </a:xfrm>
              <a:prstGeom prst="rtTriangle">
                <a:avLst/>
              </a:prstGeom>
              <a:solidFill>
                <a:srgbClr val="9F87B7">
                  <a:lumMod val="75000"/>
                </a:srgbClr>
              </a:solidFill>
              <a:ln>
                <a:no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lstStyle/>
              <a:p>
                <a:pPr algn="ctr"/>
                <a:endParaRPr lang="zh-CN" altLang="en-US"/>
              </a:p>
            </p:txBody>
          </p:sp>
          <p:sp>
            <p:nvSpPr>
              <p:cNvPr id="50" name="平行四边形 15"/>
              <p:cNvSpPr/>
              <p:nvPr>
                <p:custDataLst>
                  <p:tags r:id="rId25"/>
                </p:custDataLst>
              </p:nvPr>
            </p:nvSpPr>
            <p:spPr>
              <a:xfrm>
                <a:off x="606340" y="2391998"/>
                <a:ext cx="1609578" cy="1087633"/>
              </a:xfrm>
              <a:custGeom>
                <a:avLst/>
                <a:gdLst/>
                <a:ahLst/>
                <a:cxnLst/>
                <a:rect l="l" t="t" r="r" b="b"/>
                <a:pathLst>
                  <a:path w="1872208" h="2088232">
                    <a:moveTo>
                      <a:pt x="0" y="0"/>
                    </a:moveTo>
                    <a:lnTo>
                      <a:pt x="1872208" y="0"/>
                    </a:lnTo>
                    <a:lnTo>
                      <a:pt x="1350150" y="2088232"/>
                    </a:lnTo>
                    <a:lnTo>
                      <a:pt x="0" y="2088232"/>
                    </a:lnTo>
                    <a:close/>
                  </a:path>
                </a:pathLst>
              </a:custGeom>
              <a:solidFill>
                <a:srgbClr val="9F87B7"/>
              </a:solidFill>
              <a:ln>
                <a:noFill/>
              </a:ln>
            </p:spPr>
            <p:style>
              <a:lnRef idx="2">
                <a:srgbClr val="B9C63A">
                  <a:shade val="50000"/>
                </a:srgbClr>
              </a:lnRef>
              <a:fillRef idx="1">
                <a:srgbClr val="B9C63A"/>
              </a:fillRef>
              <a:effectRef idx="0">
                <a:srgbClr val="B9C63A"/>
              </a:effectRef>
              <a:fontRef idx="minor">
                <a:sysClr val="window" lastClr="FFFFFF"/>
              </a:fontRef>
            </p:style>
            <p:txBody>
              <a:bodyPr lIns="0" tIns="0" rIns="324000" bIns="0" rtlCol="0" anchor="ctr">
                <a:normAutofit/>
              </a:bodyPr>
              <a:lstStyle/>
              <a:p>
                <a:pPr algn="ctr">
                  <a:lnSpc>
                    <a:spcPct val="150000"/>
                  </a:lnSpc>
                </a:pPr>
                <a:r>
                  <a:rPr lang="zh-CN" altLang="en-US" sz="1600" b="1" dirty="0">
                    <a:solidFill>
                      <a:sysClr val="window" lastClr="FFFFFF"/>
                    </a:solidFill>
                    <a:latin typeface="微软雅黑" panose="020B0503020204020204" charset="-122"/>
                    <a:ea typeface="微软雅黑" panose="020B0503020204020204" charset="-122"/>
                    <a:cs typeface="+mn-ea"/>
                  </a:rPr>
                  <a:t>加强组织</a:t>
                </a:r>
                <a:endParaRPr lang="zh-CN" altLang="en-US" sz="1600" b="1" dirty="0">
                  <a:solidFill>
                    <a:sysClr val="window" lastClr="FFFFFF"/>
                  </a:solidFill>
                  <a:latin typeface="微软雅黑" panose="020B0503020204020204" charset="-122"/>
                  <a:ea typeface="微软雅黑" panose="020B0503020204020204" charset="-122"/>
                  <a:cs typeface="+mn-ea"/>
                </a:endParaRPr>
              </a:p>
              <a:p>
                <a:pPr algn="ctr">
                  <a:lnSpc>
                    <a:spcPct val="150000"/>
                  </a:lnSpc>
                </a:pPr>
                <a:r>
                  <a:rPr lang="zh-CN" altLang="en-US" sz="1600" b="1" dirty="0">
                    <a:solidFill>
                      <a:sysClr val="window" lastClr="FFFFFF"/>
                    </a:solidFill>
                    <a:latin typeface="微软雅黑" panose="020B0503020204020204" charset="-122"/>
                    <a:ea typeface="微软雅黑" panose="020B0503020204020204" charset="-122"/>
                    <a:cs typeface="+mn-ea"/>
                  </a:rPr>
                  <a:t>领导</a:t>
                </a:r>
                <a:endParaRPr lang="zh-CN" altLang="en-US" sz="1600" b="1" dirty="0">
                  <a:solidFill>
                    <a:sysClr val="window" lastClr="FFFFFF"/>
                  </a:solidFill>
                  <a:latin typeface="微软雅黑" panose="020B0503020204020204" charset="-122"/>
                  <a:ea typeface="微软雅黑" panose="020B0503020204020204" charset="-122"/>
                  <a:cs typeface="+mn-ea"/>
                </a:endParaRPr>
              </a:p>
            </p:txBody>
          </p:sp>
        </p:grpSp>
      </p:grpSp>
    </p:spTree>
    <p:custDataLst>
      <p:tags r:id="rId26"/>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28065" y="1405890"/>
            <a:ext cx="10135870" cy="4584700"/>
            <a:chOff x="1919" y="2359"/>
            <a:chExt cx="15962" cy="7220"/>
          </a:xfrm>
        </p:grpSpPr>
        <p:pic>
          <p:nvPicPr>
            <p:cNvPr id="4" name="图片 3" descr="sendpix4"/>
            <p:cNvPicPr>
              <a:picLocks noChangeAspect="true"/>
            </p:cNvPicPr>
            <p:nvPr/>
          </p:nvPicPr>
          <p:blipFill>
            <a:blip r:embed="rId1"/>
            <a:stretch>
              <a:fillRect/>
            </a:stretch>
          </p:blipFill>
          <p:spPr>
            <a:xfrm>
              <a:off x="1919" y="2359"/>
              <a:ext cx="5252" cy="7220"/>
            </a:xfrm>
            <a:prstGeom prst="rect">
              <a:avLst/>
            </a:prstGeom>
            <a:ln>
              <a:solidFill>
                <a:srgbClr val="0070C0"/>
              </a:solidFill>
            </a:ln>
          </p:spPr>
        </p:pic>
        <p:sp>
          <p:nvSpPr>
            <p:cNvPr id="5" name="文本框 4"/>
            <p:cNvSpPr txBox="true"/>
            <p:nvPr/>
          </p:nvSpPr>
          <p:spPr>
            <a:xfrm>
              <a:off x="8187" y="3353"/>
              <a:ext cx="9694" cy="5233"/>
            </a:xfrm>
            <a:prstGeom prst="rect">
              <a:avLst/>
            </a:prstGeom>
            <a:noFill/>
          </p:spPr>
          <p:txBody>
            <a:bodyPr wrap="square" rtlCol="0">
              <a:spAutoFit/>
            </a:bodyPr>
            <a:lstStyle/>
            <a:p>
              <a:pPr>
                <a:lnSpc>
                  <a:spcPct val="150000"/>
                </a:lnSpc>
              </a:pPr>
              <a:r>
                <a:rPr lang="zh-CN" altLang="en-US" sz="1600" b="1">
                  <a:solidFill>
                    <a:schemeClr val="accent1">
                      <a:lumMod val="50000"/>
                    </a:schemeClr>
                  </a:solidFill>
                  <a:effectLst/>
                  <a:latin typeface="微软雅黑" panose="020B0503020204020204" charset="-122"/>
                  <a:ea typeface="微软雅黑" panose="020B0503020204020204" charset="-122"/>
                </a:rPr>
                <a:t>（一）指导思想</a:t>
              </a:r>
              <a:endParaRPr lang="zh-CN" altLang="en-US" sz="1600" b="1">
                <a:solidFill>
                  <a:schemeClr val="accent1">
                    <a:lumMod val="50000"/>
                  </a:schemeClr>
                </a:solidFill>
                <a:effectLst/>
                <a:latin typeface="微软雅黑" panose="020B0503020204020204" charset="-122"/>
                <a:ea typeface="微软雅黑" panose="020B0503020204020204" charset="-122"/>
              </a:endParaRPr>
            </a:p>
            <a:p>
              <a:pPr>
                <a:lnSpc>
                  <a:spcPct val="150000"/>
                </a:lnSpc>
              </a:pPr>
              <a:endParaRPr lang="zh-CN" altLang="en-US" sz="1200">
                <a:latin typeface="微软雅黑" panose="020B0503020204020204" charset="-122"/>
                <a:ea typeface="微软雅黑" panose="020B0503020204020204" charset="-122"/>
              </a:endParaRPr>
            </a:p>
            <a:p>
              <a:pPr indent="457200" algn="just" fontAlgn="auto">
                <a:lnSpc>
                  <a:spcPct val="200000"/>
                </a:lnSpc>
              </a:pPr>
              <a:r>
                <a:rPr lang="zh-CN" altLang="en-US" sz="1400">
                  <a:solidFill>
                    <a:schemeClr val="tx1">
                      <a:lumMod val="75000"/>
                      <a:lumOff val="25000"/>
                    </a:schemeClr>
                  </a:solidFill>
                  <a:latin typeface="微软雅黑" panose="020B0503020204020204" charset="-122"/>
                  <a:ea typeface="微软雅黑" panose="020B0503020204020204" charset="-122"/>
                </a:rPr>
                <a:t>以习近平新时代中国特色社会主义思想为指导，深入贯彻党中央、国务院和省委、省政府及市委、市政府关于生活垃圾分类工作的决策部署，坚持以人民为中心，立足新发展阶段、贯彻新发展理念、服务新发展格局，高质量推进我市生活垃圾分类工作，加快建立以法治为基础、政府推动、全民参与、城乡统筹、因地制宜的垃圾分类长效机制，提高生活垃圾减量化、资源化、无害化水平，为社会主义现代化德阳建设贡献力量。</a:t>
              </a:r>
              <a:endParaRPr lang="zh-CN" altLang="en-US" sz="1400">
                <a:solidFill>
                  <a:schemeClr val="tx1">
                    <a:lumMod val="75000"/>
                    <a:lumOff val="25000"/>
                  </a:schemeClr>
                </a:solidFill>
                <a:latin typeface="微软雅黑" panose="020B0503020204020204" charset="-122"/>
                <a:ea typeface="微软雅黑" panose="020B0503020204020204" charset="-122"/>
              </a:endParaRPr>
            </a:p>
          </p:txBody>
        </p:sp>
      </p:grpSp>
      <p:sp>
        <p:nvSpPr>
          <p:cNvPr id="3" name="文本框 2"/>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我市工作实施方案  2021-2025年</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7695" y="1086485"/>
            <a:ext cx="10977245" cy="5223510"/>
            <a:chOff x="902" y="1767"/>
            <a:chExt cx="17287" cy="8226"/>
          </a:xfrm>
        </p:grpSpPr>
        <p:sp>
          <p:nvSpPr>
            <p:cNvPr id="4" name="文本框 3"/>
            <p:cNvSpPr txBox="true"/>
            <p:nvPr/>
          </p:nvSpPr>
          <p:spPr>
            <a:xfrm>
              <a:off x="902" y="1767"/>
              <a:ext cx="10620" cy="5596"/>
            </a:xfrm>
            <a:prstGeom prst="rect">
              <a:avLst/>
            </a:prstGeom>
            <a:noFill/>
          </p:spPr>
          <p:txBody>
            <a:bodyPr wrap="square" rtlCol="0">
              <a:spAutoFit/>
            </a:bodyPr>
            <a:lstStyle/>
            <a:p>
              <a:pPr algn="l">
                <a:lnSpc>
                  <a:spcPct val="150000"/>
                </a:lnSpc>
                <a:buClrTx/>
                <a:buSzTx/>
                <a:buFontTx/>
              </a:pPr>
              <a:r>
                <a:rPr lang="zh-CN" altLang="en-US" sz="1600" b="1">
                  <a:solidFill>
                    <a:schemeClr val="accent1">
                      <a:lumMod val="50000"/>
                    </a:schemeClr>
                  </a:solidFill>
                  <a:effectLst/>
                  <a:latin typeface="微软雅黑" panose="020B0503020204020204" charset="-122"/>
                  <a:ea typeface="微软雅黑" panose="020B0503020204020204" charset="-122"/>
                  <a:cs typeface="微软雅黑" panose="020B0503020204020204" charset="-122"/>
                </a:rPr>
                <a:t>（二）基本原则</a:t>
              </a:r>
              <a:endParaRPr lang="zh-CN" altLang="en-US" sz="1600" b="1">
                <a:solidFill>
                  <a:schemeClr val="accent1">
                    <a:lumMod val="50000"/>
                  </a:schemeClr>
                </a:solidFill>
                <a:effectLst/>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endParaRPr lang="zh-CN" altLang="en-US" sz="800" b="1">
                <a:solidFill>
                  <a:schemeClr val="accent1">
                    <a:lumMod val="50000"/>
                  </a:schemeClr>
                </a:solidFill>
                <a:effectLst/>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zh-CN" altLang="en-US" sz="1400" b="1">
                  <a:solidFill>
                    <a:schemeClr val="accent1">
                      <a:lumMod val="50000"/>
                    </a:schemeClr>
                  </a:solidFill>
                  <a:effectLst/>
                  <a:latin typeface="微软雅黑" panose="020B0503020204020204" charset="-122"/>
                  <a:ea typeface="微软雅黑" panose="020B0503020204020204" charset="-122"/>
                  <a:cs typeface="微软雅黑" panose="020B0503020204020204" charset="-122"/>
                </a:rPr>
                <a:t>——科学管理，绿色发展</a:t>
              </a:r>
              <a:r>
                <a:rPr lang="zh-CN" altLang="en-US" sz="1400" b="1">
                  <a:solidFill>
                    <a:schemeClr val="tx1">
                      <a:lumMod val="75000"/>
                      <a:lumOff val="25000"/>
                    </a:schemeClr>
                  </a:solidFill>
                  <a:effectLst/>
                  <a:latin typeface="微软雅黑" panose="020B0503020204020204" charset="-122"/>
                  <a:ea typeface="微软雅黑" panose="020B0503020204020204" charset="-122"/>
                  <a:cs typeface="微软雅黑" panose="020B0503020204020204" charset="-122"/>
                </a:rPr>
                <a:t>。</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普遍实行生活垃圾分类和资源化利用制度，加快推进源头减量，持续完善分类投放、分类收集、分类运输、分类处理系统，形成绿色发展方式和生活方式。</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altLang="zh-CN" sz="1400" b="1">
                  <a:solidFill>
                    <a:schemeClr val="accent1">
                      <a:lumMod val="50000"/>
                    </a:schemeClr>
                  </a:solidFill>
                  <a:effectLst/>
                  <a:latin typeface="微软雅黑" panose="020B0503020204020204" charset="-122"/>
                  <a:ea typeface="微软雅黑" panose="020B0503020204020204" charset="-122"/>
                  <a:cs typeface="微软雅黑" panose="020B0503020204020204" charset="-122"/>
                </a:rPr>
                <a:t>——</a:t>
              </a:r>
              <a:r>
                <a:rPr lang="zh-CN" altLang="en-US" sz="1400" b="1">
                  <a:solidFill>
                    <a:schemeClr val="accent1">
                      <a:lumMod val="50000"/>
                    </a:schemeClr>
                  </a:solidFill>
                  <a:effectLst/>
                  <a:latin typeface="微软雅黑" panose="020B0503020204020204" charset="-122"/>
                  <a:ea typeface="微软雅黑" panose="020B0503020204020204" charset="-122"/>
                  <a:cs typeface="微软雅黑" panose="020B0503020204020204" charset="-122"/>
                </a:rPr>
                <a:t>党政推动，全民参与。</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建立健全党委统一领导、党政齐抓共管、部门各负其责、全社会积极参与的体制机制，广泛开展“美好环境与幸福生活共同缔造”活动，加强宣传教育和督促引导，形成全社会人人动手的良好氛围。</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zh-CN" altLang="en-US" sz="1400" b="1">
                  <a:solidFill>
                    <a:schemeClr val="accent1">
                      <a:lumMod val="50000"/>
                    </a:schemeClr>
                  </a:solidFill>
                  <a:effectLst/>
                  <a:latin typeface="微软雅黑" panose="020B0503020204020204" charset="-122"/>
                  <a:ea typeface="微软雅黑" panose="020B0503020204020204" charset="-122"/>
                  <a:cs typeface="微软雅黑" panose="020B0503020204020204" charset="-122"/>
                </a:rPr>
                <a:t>——示范引领，持续推进。</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积极总结成功经验，继续坚持先行先试，发挥生活垃圾分类示范引领作用，因地制宜改进生活垃圾分类工艺，提高末端分类处理能力，促进源头分类投放，持之以恒推进生活垃圾分类工作。</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5" name="图片 4" descr="【氛围营造】垃圾分类宣传景观小品"/>
            <p:cNvPicPr>
              <a:picLocks noChangeAspect="true"/>
            </p:cNvPicPr>
            <p:nvPr/>
          </p:nvPicPr>
          <p:blipFill>
            <a:blip r:embed="rId1"/>
            <a:stretch>
              <a:fillRect/>
            </a:stretch>
          </p:blipFill>
          <p:spPr>
            <a:xfrm>
              <a:off x="11927" y="2213"/>
              <a:ext cx="6262" cy="4703"/>
            </a:xfrm>
            <a:prstGeom prst="rect">
              <a:avLst/>
            </a:prstGeom>
          </p:spPr>
        </p:pic>
        <p:sp>
          <p:nvSpPr>
            <p:cNvPr id="2" name="文本框 1"/>
            <p:cNvSpPr txBox="true"/>
            <p:nvPr/>
          </p:nvSpPr>
          <p:spPr>
            <a:xfrm>
              <a:off x="902" y="7305"/>
              <a:ext cx="17287" cy="2688"/>
            </a:xfrm>
            <a:prstGeom prst="rect">
              <a:avLst/>
            </a:prstGeom>
            <a:noFill/>
          </p:spPr>
          <p:txBody>
            <a:bodyPr wrap="square" rtlCol="0">
              <a:spAutoFit/>
            </a:bodyPr>
            <a:lstStyle/>
            <a:p>
              <a:pPr algn="l">
                <a:lnSpc>
                  <a:spcPct val="150000"/>
                </a:lnSpc>
              </a:pPr>
              <a:r>
                <a:rPr lang="zh-CN" altLang="en-US" sz="1400" b="1">
                  <a:solidFill>
                    <a:schemeClr val="accent1">
                      <a:lumMod val="50000"/>
                    </a:schemeClr>
                  </a:solidFill>
                  <a:effectLst/>
                  <a:latin typeface="微软雅黑" panose="020B0503020204020204" charset="-122"/>
                  <a:ea typeface="微软雅黑" panose="020B0503020204020204" charset="-122"/>
                  <a:cs typeface="微软雅黑" panose="020B0503020204020204" charset="-122"/>
                </a:rPr>
                <a:t>——制度保障，长效管理。</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进一步完善生活垃圾分类法规制度标准和考核体系，将生活垃圾分类作为精神文明建设重要内容，建立健全市级抓统筹、区级抓组织、街道抓实施、社区抓落地的四级联动机制，加强技术创新，健全完善市场产业链，加快形成生活垃圾分类全过程管理系统。</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zh-CN" altLang="en-US" sz="1400" b="1">
                  <a:solidFill>
                    <a:schemeClr val="accent1">
                      <a:lumMod val="50000"/>
                    </a:schemeClr>
                  </a:solidFill>
                  <a:effectLst/>
                  <a:latin typeface="微软雅黑" panose="020B0503020204020204" charset="-122"/>
                  <a:ea typeface="微软雅黑" panose="020B0503020204020204" charset="-122"/>
                  <a:cs typeface="微软雅黑" panose="020B0503020204020204" charset="-122"/>
                </a:rPr>
                <a:t>——因地制宜，城乡统筹。</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加强分类指导，从实际出发，合理制定工作措施，坚持问题导向、目标导向、结果导向，有序推进生活垃圾分类工作，不搞“一刀切”，逐步建立城乡统筹的生活垃圾分类系统。</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我市工作实施方案  2021-2025年</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200150" y="1592580"/>
            <a:ext cx="9791065" cy="4231005"/>
            <a:chOff x="1702" y="2838"/>
            <a:chExt cx="15419" cy="6663"/>
          </a:xfrm>
        </p:grpSpPr>
        <p:sp>
          <p:nvSpPr>
            <p:cNvPr id="4" name="文本框 3"/>
            <p:cNvSpPr txBox="true"/>
            <p:nvPr/>
          </p:nvSpPr>
          <p:spPr>
            <a:xfrm>
              <a:off x="1702" y="2838"/>
              <a:ext cx="10090" cy="6663"/>
            </a:xfrm>
            <a:prstGeom prst="rect">
              <a:avLst/>
            </a:prstGeom>
            <a:noFill/>
          </p:spPr>
          <p:txBody>
            <a:bodyPr wrap="square" rtlCol="0">
              <a:spAutoFit/>
            </a:bodyPr>
            <a:lstStyle/>
            <a:p>
              <a:pPr algn="l">
                <a:lnSpc>
                  <a:spcPct val="150000"/>
                </a:lnSpc>
                <a:buClrTx/>
                <a:buSzTx/>
                <a:buFontTx/>
              </a:pPr>
              <a:r>
                <a:rPr lang="zh-CN" altLang="en-US" b="1">
                  <a:solidFill>
                    <a:schemeClr val="accent1">
                      <a:lumMod val="50000"/>
                    </a:schemeClr>
                  </a:solidFill>
                  <a:effectLst/>
                  <a:latin typeface="微软雅黑" panose="020B0503020204020204" charset="-122"/>
                  <a:ea typeface="微软雅黑" panose="020B0503020204020204" charset="-122"/>
                </a:rPr>
                <a:t>（三）主要目标</a:t>
              </a:r>
              <a:endParaRPr lang="zh-CN" altLang="en-US" b="1">
                <a:solidFill>
                  <a:schemeClr val="accent1">
                    <a:lumMod val="50000"/>
                  </a:schemeClr>
                </a:solidFill>
                <a:effectLst/>
                <a:latin typeface="微软雅黑" panose="020B0503020204020204" charset="-122"/>
                <a:ea typeface="微软雅黑" panose="020B0503020204020204" charset="-122"/>
              </a:endParaRPr>
            </a:p>
            <a:p>
              <a:pPr>
                <a:lnSpc>
                  <a:spcPct val="150000"/>
                </a:lnSpc>
              </a:pPr>
              <a:r>
                <a:rPr lang="en-US" altLang="zh-CN" sz="1200" dirty="0"/>
                <a:t>   </a:t>
              </a:r>
              <a:endParaRPr lang="zh-CN" altLang="en-US" sz="800" dirty="0"/>
            </a:p>
            <a:p>
              <a:pPr>
                <a:lnSpc>
                  <a:spcPct val="200000"/>
                </a:lnSpc>
              </a:pPr>
              <a:r>
                <a:rPr lang="zh-CN" altLang="en-US" sz="1600" b="1" dirty="0">
                  <a:solidFill>
                    <a:srgbClr val="C00000"/>
                  </a:solidFill>
                  <a:effectLst/>
                  <a:latin typeface="微软雅黑" panose="020B0503020204020204" charset="-122"/>
                  <a:ea typeface="微软雅黑" panose="020B0503020204020204" charset="-122"/>
                  <a:cs typeface="微软雅黑" panose="020B0503020204020204" charset="-122"/>
                </a:rPr>
                <a:t>到2023年底</a:t>
              </a:r>
              <a:r>
                <a:rPr lang="zh-CN" altLang="en-US" sz="1600" dirty="0">
                  <a:solidFill>
                    <a:schemeClr val="tx1">
                      <a:lumMod val="75000"/>
                      <a:lumOff val="25000"/>
                    </a:schemeClr>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a:t>
              </a: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建立完善生活垃圾分类监督考核体系；垃圾分类精品示范片区建设取得阶段性成效，居民生活垃圾分类习惯基本养成;生活垃圾“4+3”分类末端处置能力满足分类需求，城市生活垃圾回收利用率力争达40%以上。</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nSpc>
                  <a:spcPct val="200000"/>
                </a:lnSpc>
              </a:pPr>
              <a:r>
                <a:rPr lang="zh-CN" altLang="en-US" sz="1600" b="1" dirty="0">
                  <a:solidFill>
                    <a:srgbClr val="C00000"/>
                  </a:solidFill>
                  <a:effectLst/>
                  <a:latin typeface="微软雅黑" panose="020B0503020204020204" charset="-122"/>
                  <a:ea typeface="微软雅黑" panose="020B0503020204020204" charset="-122"/>
                  <a:cs typeface="微软雅黑" panose="020B0503020204020204" charset="-122"/>
                </a:rPr>
                <a:t>到2025年底</a:t>
              </a: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，建立配套完善的生活垃圾分类法规制度体系;建成符合德阳实际的生活垃圾分类投放、分类收集、分类运输、分类处理系统；居民生活垃圾分类习惯普遍形成;农村生活垃圾分类工作取得明显成效。</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12610" y="2953"/>
              <a:ext cx="4511" cy="6548"/>
              <a:chOff x="11279" y="1781"/>
              <a:chExt cx="5428" cy="7879"/>
            </a:xfrm>
          </p:grpSpPr>
          <p:pic>
            <p:nvPicPr>
              <p:cNvPr id="5" name="图片 4" descr="【党建到基层】沂河社区党支部开展党日活动"/>
              <p:cNvPicPr>
                <a:picLocks noChangeAspect="true"/>
              </p:cNvPicPr>
              <p:nvPr/>
            </p:nvPicPr>
            <p:blipFill>
              <a:blip r:embed="rId1"/>
              <a:stretch>
                <a:fillRect/>
              </a:stretch>
            </p:blipFill>
            <p:spPr>
              <a:xfrm>
                <a:off x="11279" y="1781"/>
                <a:ext cx="5427" cy="4071"/>
              </a:xfrm>
              <a:prstGeom prst="rect">
                <a:avLst/>
              </a:prstGeom>
            </p:spPr>
          </p:pic>
          <p:pic>
            <p:nvPicPr>
              <p:cNvPr id="6" name="图片 5" descr="【奖补激励】2020年垃圾分类优秀小区奖补仪式01"/>
              <p:cNvPicPr>
                <a:picLocks noChangeAspect="true"/>
              </p:cNvPicPr>
              <p:nvPr/>
            </p:nvPicPr>
            <p:blipFill>
              <a:blip r:embed="rId2"/>
              <a:stretch>
                <a:fillRect/>
              </a:stretch>
            </p:blipFill>
            <p:spPr>
              <a:xfrm>
                <a:off x="11279" y="6042"/>
                <a:ext cx="5428" cy="3619"/>
              </a:xfrm>
              <a:prstGeom prst="rect">
                <a:avLst/>
              </a:prstGeom>
            </p:spPr>
          </p:pic>
        </p:grpSp>
      </p:grpSp>
      <p:sp>
        <p:nvSpPr>
          <p:cNvPr id="3" name="文本框 2"/>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我市工作实施方案  2021-2025年</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sendpix0"/>
          <p:cNvPicPr>
            <a:picLocks noChangeAspect="true"/>
          </p:cNvPicPr>
          <p:nvPr/>
        </p:nvPicPr>
        <p:blipFill>
          <a:blip r:embed="rId1"/>
          <a:stretch>
            <a:fillRect/>
          </a:stretch>
        </p:blipFill>
        <p:spPr>
          <a:xfrm>
            <a:off x="1080135" y="1047115"/>
            <a:ext cx="10032365" cy="5572760"/>
          </a:xfrm>
          <a:prstGeom prst="rect">
            <a:avLst/>
          </a:prstGeom>
        </p:spPr>
      </p:pic>
      <p:sp>
        <p:nvSpPr>
          <p:cNvPr id="4" name="文本框 3"/>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德阳 垃圾分类 大事记</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true"/>
          </p:cNvSpPr>
          <p:nvPr>
            <p:ph type="title"/>
            <p:custDataLst>
              <p:tags r:id="rId1"/>
            </p:custDataLst>
          </p:nvPr>
        </p:nvSpPr>
        <p:spPr/>
        <p:txBody>
          <a:bodyPr/>
          <a:lstStyle/>
          <a:p>
            <a:r>
              <a:rPr lang="zh-CN" altLang="en-US" sz="2800" dirty="0">
                <a:solidFill>
                  <a:schemeClr val="tx1">
                    <a:lumMod val="75000"/>
                    <a:lumOff val="25000"/>
                  </a:schemeClr>
                </a:solidFill>
              </a:rPr>
              <a:t>垃圾分类原则</a:t>
            </a:r>
            <a:endParaRPr lang="zh-CN" altLang="en-US" sz="2800" dirty="0">
              <a:solidFill>
                <a:schemeClr val="tx1">
                  <a:lumMod val="75000"/>
                  <a:lumOff val="25000"/>
                </a:schemeClr>
              </a:solidFill>
            </a:endParaRPr>
          </a:p>
        </p:txBody>
      </p:sp>
      <p:sp>
        <p:nvSpPr>
          <p:cNvPr id="12" name="Rectangle 29"/>
          <p:cNvSpPr/>
          <p:nvPr>
            <p:custDataLst>
              <p:tags r:id="rId2"/>
            </p:custDataLst>
          </p:nvPr>
        </p:nvSpPr>
        <p:spPr>
          <a:xfrm flipH="true">
            <a:off x="5046980" y="1209040"/>
            <a:ext cx="2147570" cy="2134235"/>
          </a:xfrm>
          <a:prstGeom prst="rect">
            <a:avLst/>
          </a:prstGeom>
        </p:spPr>
        <p:txBody>
          <a:bodyPr wrap="square"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altLang="zh-CN" sz="7200" b="1" spc="300" dirty="0">
                <a:solidFill>
                  <a:schemeClr val="bg1"/>
                </a:solidFill>
                <a:latin typeface="Arial" panose="020B0604020202020204" pitchFamily="34" charset="0"/>
                <a:ea typeface="微软雅黑" panose="020B0503020204020204" charset="-122"/>
              </a:rPr>
              <a:t>03</a:t>
            </a:r>
            <a:endParaRPr lang="en-US" altLang="zh-CN" sz="7200" b="1" spc="300" dirty="0">
              <a:solidFill>
                <a:schemeClr val="bg1"/>
              </a:solidFill>
              <a:latin typeface="Arial" panose="020B0604020202020204" pitchFamily="34" charset="0"/>
              <a:ea typeface="微软雅黑" panose="020B0503020204020204" charset="-122"/>
            </a:endParaRPr>
          </a:p>
        </p:txBody>
      </p:sp>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true"/>
          <p:nvPr/>
        </p:nvSpPr>
        <p:spPr>
          <a:xfrm>
            <a:off x="743585" y="1518920"/>
            <a:ext cx="10709910" cy="1670778"/>
          </a:xfrm>
          <a:prstGeom prst="rect">
            <a:avLst/>
          </a:prstGeom>
          <a:noFill/>
        </p:spPr>
        <p:txBody>
          <a:bodyPr wrap="square" rtlCol="0" anchor="t">
            <a:spAutoFit/>
          </a:bodyPr>
          <a:lstStyle/>
          <a:p>
            <a:pPr indent="457200" algn="l" fontAlgn="auto">
              <a:lnSpc>
                <a:spcPct val="200000"/>
              </a:lnSpc>
            </a:pPr>
            <a:r>
              <a:rPr lang="zh-CN" altLang="en-US" sz="1800" b="1">
                <a:solidFill>
                  <a:schemeClr val="tx1">
                    <a:lumMod val="75000"/>
                    <a:lumOff val="25000"/>
                  </a:schemeClr>
                </a:solidFill>
                <a:latin typeface="微软雅黑" panose="020B0503020204020204" charset="-122"/>
                <a:ea typeface="微软雅黑" panose="020B0503020204020204" charset="-122"/>
              </a:rPr>
              <a:t>垃圾分类</a:t>
            </a:r>
            <a:r>
              <a:rPr lang="zh-CN" altLang="en-US" sz="1800">
                <a:solidFill>
                  <a:schemeClr val="tx1">
                    <a:lumMod val="75000"/>
                    <a:lumOff val="25000"/>
                  </a:schemeClr>
                </a:solidFill>
                <a:latin typeface="微软雅黑" panose="020B0503020204020204" charset="-122"/>
                <a:ea typeface="微软雅黑" panose="020B0503020204020204" charset="-122"/>
              </a:rPr>
              <a:t>是指按照不同的成分、属性、利用价值以及对环境的影响，并根据不同处置方式要求，将垃圾分成属性不同的若干种类。通俗地讲，垃圾分类就是</a:t>
            </a:r>
            <a:r>
              <a:rPr lang="zh-CN" altLang="en-US" sz="1800" b="1">
                <a:solidFill>
                  <a:schemeClr val="tx1">
                    <a:lumMod val="75000"/>
                    <a:lumOff val="25000"/>
                  </a:schemeClr>
                </a:solidFill>
                <a:latin typeface="微软雅黑" panose="020B0503020204020204" charset="-122"/>
                <a:ea typeface="微软雅黑" panose="020B0503020204020204" charset="-122"/>
              </a:rPr>
              <a:t>在源头将垃圾分类投放，并通过分类收集、分类运输和分类处置</a:t>
            </a:r>
            <a:r>
              <a:rPr lang="zh-CN" altLang="en-US" sz="1800">
                <a:solidFill>
                  <a:schemeClr val="tx1">
                    <a:lumMod val="75000"/>
                    <a:lumOff val="25000"/>
                  </a:schemeClr>
                </a:solidFill>
                <a:latin typeface="微软雅黑" panose="020B0503020204020204" charset="-122"/>
                <a:ea typeface="微软雅黑" panose="020B0503020204020204" charset="-122"/>
              </a:rPr>
              <a:t>，从而实现垃圾的减量化、资源化和无害化。</a:t>
            </a:r>
            <a:endParaRPr lang="zh-CN" altLang="en-US" sz="1800" dirty="0">
              <a:solidFill>
                <a:schemeClr val="tx1">
                  <a:lumMod val="75000"/>
                  <a:lumOff val="25000"/>
                </a:schemeClr>
              </a:solidFill>
              <a:latin typeface="微软雅黑" panose="020B0503020204020204" charset="-122"/>
              <a:ea typeface="微软雅黑" panose="020B0503020204020204" charset="-122"/>
            </a:endParaRPr>
          </a:p>
        </p:txBody>
      </p:sp>
      <p:grpSp>
        <p:nvGrpSpPr>
          <p:cNvPr id="18" name="组合 17"/>
          <p:cNvGrpSpPr/>
          <p:nvPr/>
        </p:nvGrpSpPr>
        <p:grpSpPr>
          <a:xfrm>
            <a:off x="609600" y="3836035"/>
            <a:ext cx="2284730" cy="2037715"/>
            <a:chOff x="1303" y="5632"/>
            <a:chExt cx="3884" cy="3464"/>
          </a:xfrm>
        </p:grpSpPr>
        <p:pic>
          <p:nvPicPr>
            <p:cNvPr id="100" name="图片 99"/>
            <p:cNvPicPr/>
            <p:nvPr/>
          </p:nvPicPr>
          <p:blipFill>
            <a:blip r:embed="rId1" r:link="rId2"/>
            <a:stretch>
              <a:fillRect/>
            </a:stretch>
          </p:blipFill>
          <p:spPr>
            <a:xfrm>
              <a:off x="1303" y="5632"/>
              <a:ext cx="3884" cy="2591"/>
            </a:xfrm>
            <a:prstGeom prst="rect">
              <a:avLst/>
            </a:prstGeom>
            <a:noFill/>
            <a:ln w="9525">
              <a:noFill/>
            </a:ln>
          </p:spPr>
        </p:pic>
        <p:sp>
          <p:nvSpPr>
            <p:cNvPr id="2" name="文本框 1"/>
            <p:cNvSpPr txBox="true"/>
            <p:nvPr/>
          </p:nvSpPr>
          <p:spPr>
            <a:xfrm>
              <a:off x="1307" y="8575"/>
              <a:ext cx="3880" cy="521"/>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rPr>
                <a:t>分类投放</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grpSp>
      <p:sp>
        <p:nvSpPr>
          <p:cNvPr id="3" name="文本框 2"/>
          <p:cNvSpPr txBox="true"/>
          <p:nvPr/>
        </p:nvSpPr>
        <p:spPr>
          <a:xfrm>
            <a:off x="3510915" y="5558155"/>
            <a:ext cx="2267585" cy="306705"/>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rPr>
              <a:t>分类收集</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16" name="文本框 15"/>
          <p:cNvSpPr txBox="true"/>
          <p:nvPr/>
        </p:nvSpPr>
        <p:spPr>
          <a:xfrm>
            <a:off x="6395720" y="5558155"/>
            <a:ext cx="2263140" cy="306705"/>
          </a:xfrm>
          <a:prstGeom prst="rect">
            <a:avLst/>
          </a:prstGeom>
          <a:noFill/>
        </p:spPr>
        <p:txBody>
          <a:bodyPr wrap="square" rtlCol="0">
            <a:spAutoFit/>
          </a:bodyPr>
          <a:lstStyle/>
          <a:p>
            <a:pPr algn="ctr"/>
            <a:r>
              <a:rPr lang="zh-CN" altLang="en-US" sz="1400">
                <a:solidFill>
                  <a:schemeClr val="tx1">
                    <a:lumMod val="75000"/>
                    <a:lumOff val="25000"/>
                  </a:schemeClr>
                </a:solidFill>
                <a:latin typeface="微软雅黑" panose="020B0503020204020204" charset="-122"/>
                <a:ea typeface="微软雅黑" panose="020B0503020204020204" charset="-122"/>
              </a:rPr>
              <a:t>分类运输</a:t>
            </a:r>
            <a:endParaRPr lang="en-US" altLang="zh-CN" sz="1400">
              <a:solidFill>
                <a:schemeClr val="tx1">
                  <a:lumMod val="75000"/>
                  <a:lumOff val="25000"/>
                </a:schemeClr>
              </a:solidFill>
              <a:latin typeface="微软雅黑" panose="020B0503020204020204" charset="-122"/>
              <a:ea typeface="微软雅黑" panose="020B0503020204020204" charset="-122"/>
            </a:endParaRPr>
          </a:p>
        </p:txBody>
      </p:sp>
      <p:sp>
        <p:nvSpPr>
          <p:cNvPr id="23" name="右箭头 22"/>
          <p:cNvSpPr/>
          <p:nvPr/>
        </p:nvSpPr>
        <p:spPr>
          <a:xfrm>
            <a:off x="2959100" y="4392295"/>
            <a:ext cx="399415" cy="411480"/>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右箭头 23"/>
          <p:cNvSpPr/>
          <p:nvPr/>
        </p:nvSpPr>
        <p:spPr>
          <a:xfrm>
            <a:off x="5887085" y="4392295"/>
            <a:ext cx="399415" cy="411480"/>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右箭头 24"/>
          <p:cNvSpPr/>
          <p:nvPr/>
        </p:nvSpPr>
        <p:spPr>
          <a:xfrm>
            <a:off x="8771255" y="4392295"/>
            <a:ext cx="399415" cy="411480"/>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图片包含 容器, 前, 小, 男人&#10;&#10;描述已自动生成"/>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3402330" y="3772694"/>
            <a:ext cx="2376170" cy="1650682"/>
          </a:xfrm>
          <a:prstGeom prst="rect">
            <a:avLst/>
          </a:prstGeom>
        </p:spPr>
      </p:pic>
      <p:pic>
        <p:nvPicPr>
          <p:cNvPr id="8" name="图片 7" descr="城市街道与高楼大厦的卡车&#10;&#10;描述已自动生成"/>
          <p:cNvPicPr>
            <a:picLocks noChangeAspect="true"/>
          </p:cNvPicPr>
          <p:nvPr/>
        </p:nvPicPr>
        <p:blipFill>
          <a:blip r:embed="rId4" cstate="print">
            <a:extLst>
              <a:ext uri="{28A0092B-C50C-407E-A947-70E740481C1C}">
                <a14:useLocalDpi xmlns:a14="http://schemas.microsoft.com/office/drawing/2010/main" val="false"/>
              </a:ext>
            </a:extLst>
          </a:blip>
          <a:stretch>
            <a:fillRect/>
          </a:stretch>
        </p:blipFill>
        <p:spPr>
          <a:xfrm>
            <a:off x="6395085" y="3723640"/>
            <a:ext cx="2151380" cy="1699895"/>
          </a:xfrm>
          <a:prstGeom prst="rect">
            <a:avLst/>
          </a:prstGeom>
        </p:spPr>
      </p:pic>
      <p:grpSp>
        <p:nvGrpSpPr>
          <p:cNvPr id="7" name="组合 6"/>
          <p:cNvGrpSpPr/>
          <p:nvPr/>
        </p:nvGrpSpPr>
        <p:grpSpPr>
          <a:xfrm>
            <a:off x="9279178" y="3267241"/>
            <a:ext cx="2309572" cy="2614129"/>
            <a:chOff x="14396" y="5133"/>
            <a:chExt cx="3637" cy="4117"/>
          </a:xfrm>
        </p:grpSpPr>
        <p:sp>
          <p:nvSpPr>
            <p:cNvPr id="17" name="文本框 16"/>
            <p:cNvSpPr txBox="true"/>
            <p:nvPr/>
          </p:nvSpPr>
          <p:spPr>
            <a:xfrm>
              <a:off x="14639" y="8767"/>
              <a:ext cx="3194" cy="483"/>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rPr>
                <a:t>分类处理</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pic>
          <p:nvPicPr>
            <p:cNvPr id="10" name="图片 9" descr="路上的卡车&#10;&#10;描述已自动生成"/>
            <p:cNvPicPr>
              <a:picLocks noChangeAspect="true"/>
            </p:cNvPicPr>
            <p:nvPr/>
          </p:nvPicPr>
          <p:blipFill>
            <a:blip r:embed="rId5" cstate="print">
              <a:extLst>
                <a:ext uri="{28A0092B-C50C-407E-A947-70E740481C1C}">
                  <a14:useLocalDpi xmlns:a14="http://schemas.microsoft.com/office/drawing/2010/main" val="false"/>
                </a:ext>
              </a:extLst>
            </a:blip>
            <a:stretch>
              <a:fillRect/>
            </a:stretch>
          </p:blipFill>
          <p:spPr>
            <a:xfrm>
              <a:off x="14439" y="5133"/>
              <a:ext cx="3594" cy="1784"/>
            </a:xfrm>
            <a:prstGeom prst="rect">
              <a:avLst/>
            </a:prstGeom>
          </p:spPr>
        </p:pic>
        <p:pic>
          <p:nvPicPr>
            <p:cNvPr id="12" name="图片 11" descr="建筑与房屋的城市空拍图&#10;&#10;描述已自动生成"/>
            <p:cNvPicPr>
              <a:picLocks noChangeAspect="true"/>
            </p:cNvPicPr>
            <p:nvPr/>
          </p:nvPicPr>
          <p:blipFill>
            <a:blip r:embed="rId6" cstate="print">
              <a:extLst>
                <a:ext uri="{28A0092B-C50C-407E-A947-70E740481C1C}">
                  <a14:useLocalDpi xmlns:a14="http://schemas.microsoft.com/office/drawing/2010/main" val="false"/>
                </a:ext>
              </a:extLst>
            </a:blip>
            <a:stretch>
              <a:fillRect/>
            </a:stretch>
          </p:blipFill>
          <p:spPr>
            <a:xfrm rot="10800000" flipV="true">
              <a:off x="14396" y="7027"/>
              <a:ext cx="3613" cy="1740"/>
            </a:xfrm>
            <a:prstGeom prst="rect">
              <a:avLst/>
            </a:prstGeom>
          </p:spPr>
        </p:pic>
      </p:grpSp>
      <p:sp>
        <p:nvSpPr>
          <p:cNvPr id="5" name="文本框 4"/>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垃圾分类的概念</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ppt_x</p:attrName>
                                        </p:attrNameLst>
                                      </p:cBhvr>
                                      <p:tavLst>
                                        <p:tav tm="0">
                                          <p:val>
                                            <p:strVal val="#ppt_x-#ppt_w*1.125000"/>
                                          </p:val>
                                        </p:tav>
                                        <p:tav tm="100000">
                                          <p:val>
                                            <p:strVal val="#ppt_x"/>
                                          </p:val>
                                        </p:tav>
                                      </p:tavLst>
                                    </p:anim>
                                    <p:animEffect transition="in" filter="wipe(right)">
                                      <p:cBhvr>
                                        <p:cTn id="8" dur="500"/>
                                        <p:tgtEl>
                                          <p:spTgt spid="23"/>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p:tgtEl>
                                          <p:spTgt spid="24"/>
                                        </p:tgtEl>
                                        <p:attrNameLst>
                                          <p:attrName>ppt_x</p:attrName>
                                        </p:attrNameLst>
                                      </p:cBhvr>
                                      <p:tavLst>
                                        <p:tav tm="0">
                                          <p:val>
                                            <p:strVal val="#ppt_x-#ppt_w*1.125000"/>
                                          </p:val>
                                        </p:tav>
                                        <p:tav tm="100000">
                                          <p:val>
                                            <p:strVal val="#ppt_x"/>
                                          </p:val>
                                        </p:tav>
                                      </p:tavLst>
                                    </p:anim>
                                    <p:animEffect transition="in" filter="wipe(right)">
                                      <p:cBhvr>
                                        <p:cTn id="13" dur="500"/>
                                        <p:tgtEl>
                                          <p:spTgt spid="24"/>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p:tgtEl>
                                          <p:spTgt spid="25"/>
                                        </p:tgtEl>
                                        <p:attrNameLst>
                                          <p:attrName>ppt_x</p:attrName>
                                        </p:attrNameLst>
                                      </p:cBhvr>
                                      <p:tavLst>
                                        <p:tav tm="0">
                                          <p:val>
                                            <p:strVal val="#ppt_x-#ppt_w*1.125000"/>
                                          </p:val>
                                        </p:tav>
                                        <p:tav tm="100000">
                                          <p:val>
                                            <p:strVal val="#ppt_x"/>
                                          </p:val>
                                        </p:tav>
                                      </p:tavLst>
                                    </p:anim>
                                    <p:animEffect transition="in" filter="wipe(right)">
                                      <p:cBhvr>
                                        <p:cTn id="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true"/>
      <p:bldP spid="24" grpId="0" bldLvl="0" animBg="true"/>
      <p:bldP spid="25" grpId="0" bldLvl="0" animBg="tru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true"/>
          <p:nvPr/>
        </p:nvSpPr>
        <p:spPr>
          <a:xfrm>
            <a:off x="483262" y="379630"/>
            <a:ext cx="2826882"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城市生活垃圾现状</a:t>
            </a:r>
            <a:endParaRPr lang="zh-CN" altLang="en-US" b="1" dirty="0">
              <a:solidFill>
                <a:schemeClr val="tx1">
                  <a:lumMod val="75000"/>
                  <a:lumOff val="25000"/>
                </a:schemeClr>
              </a:solidFill>
              <a:latin typeface="Arial" panose="020B0604020202020204"/>
              <a:ea typeface="微软雅黑" panose="020B0503020204020204" charset="-122"/>
            </a:endParaRPr>
          </a:p>
        </p:txBody>
      </p:sp>
      <p:grpSp>
        <p:nvGrpSpPr>
          <p:cNvPr id="19" name="组合 18"/>
          <p:cNvGrpSpPr/>
          <p:nvPr/>
        </p:nvGrpSpPr>
        <p:grpSpPr>
          <a:xfrm>
            <a:off x="722630" y="1943100"/>
            <a:ext cx="10746740" cy="3518535"/>
            <a:chOff x="1192" y="3004"/>
            <a:chExt cx="16924" cy="5541"/>
          </a:xfrm>
        </p:grpSpPr>
        <p:grpSp>
          <p:nvGrpSpPr>
            <p:cNvPr id="17" name="组合 16"/>
            <p:cNvGrpSpPr/>
            <p:nvPr/>
          </p:nvGrpSpPr>
          <p:grpSpPr>
            <a:xfrm>
              <a:off x="1192" y="3004"/>
              <a:ext cx="9038" cy="5541"/>
              <a:chOff x="528" y="2390"/>
              <a:chExt cx="10378" cy="6362"/>
            </a:xfrm>
          </p:grpSpPr>
          <p:cxnSp>
            <p:nvCxnSpPr>
              <p:cNvPr id="4" name="直接连接符 3"/>
              <p:cNvCxnSpPr/>
              <p:nvPr/>
            </p:nvCxnSpPr>
            <p:spPr>
              <a:xfrm>
                <a:off x="528" y="5706"/>
                <a:ext cx="1037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718" y="2481"/>
                <a:ext cx="0" cy="621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529" y="2390"/>
                <a:ext cx="4985" cy="3072"/>
              </a:xfrm>
              <a:prstGeom prst="rect">
                <a:avLst/>
              </a:prstGeom>
            </p:spPr>
          </p:pic>
          <p:pic>
            <p:nvPicPr>
              <p:cNvPr id="7" name="图片 6"/>
              <p:cNvPicPr>
                <a:picLocks noChangeAspect="true"/>
              </p:cNvPicPr>
              <p:nvPr/>
            </p:nvPicPr>
            <p:blipFill>
              <a:blip r:embed="rId2" cstate="print">
                <a:extLst>
                  <a:ext uri="{28A0092B-C50C-407E-A947-70E740481C1C}">
                    <a14:useLocalDpi xmlns:a14="http://schemas.microsoft.com/office/drawing/2010/main" val="false"/>
                  </a:ext>
                </a:extLst>
              </a:blip>
              <a:stretch>
                <a:fillRect/>
              </a:stretch>
            </p:blipFill>
            <p:spPr>
              <a:xfrm>
                <a:off x="5901" y="2390"/>
                <a:ext cx="5005" cy="3072"/>
              </a:xfrm>
              <a:prstGeom prst="rect">
                <a:avLst/>
              </a:prstGeom>
            </p:spPr>
          </p:pic>
          <p:pic>
            <p:nvPicPr>
              <p:cNvPr id="9" name="图片 8"/>
              <p:cNvPicPr>
                <a:picLocks noChangeAspect="true"/>
              </p:cNvPicPr>
              <p:nvPr/>
            </p:nvPicPr>
            <p:blipFill>
              <a:blip r:embed="rId3">
                <a:extLst>
                  <a:ext uri="{28A0092B-C50C-407E-A947-70E740481C1C}">
                    <a14:useLocalDpi xmlns:a14="http://schemas.microsoft.com/office/drawing/2010/main" val="false"/>
                  </a:ext>
                </a:extLst>
              </a:blip>
              <a:stretch>
                <a:fillRect/>
              </a:stretch>
            </p:blipFill>
            <p:spPr>
              <a:xfrm>
                <a:off x="528" y="5976"/>
                <a:ext cx="4986" cy="2776"/>
              </a:xfrm>
              <a:prstGeom prst="rect">
                <a:avLst/>
              </a:prstGeom>
            </p:spPr>
          </p:pic>
          <p:pic>
            <p:nvPicPr>
              <p:cNvPr id="10" name="图片 9"/>
              <p:cNvPicPr>
                <a:picLocks noChangeAspect="true"/>
              </p:cNvPicPr>
              <p:nvPr/>
            </p:nvPicPr>
            <p:blipFill>
              <a:blip r:embed="rId4" cstate="print">
                <a:extLst>
                  <a:ext uri="{28A0092B-C50C-407E-A947-70E740481C1C}">
                    <a14:useLocalDpi xmlns:a14="http://schemas.microsoft.com/office/drawing/2010/main" val="false"/>
                  </a:ext>
                </a:extLst>
              </a:blip>
              <a:stretch>
                <a:fillRect/>
              </a:stretch>
            </p:blipFill>
            <p:spPr>
              <a:xfrm>
                <a:off x="5922" y="5976"/>
                <a:ext cx="4984" cy="2776"/>
              </a:xfrm>
              <a:prstGeom prst="rect">
                <a:avLst/>
              </a:prstGeom>
            </p:spPr>
          </p:pic>
        </p:grpSp>
        <p:sp>
          <p:nvSpPr>
            <p:cNvPr id="18" name="文本框 17"/>
            <p:cNvSpPr txBox="true"/>
            <p:nvPr/>
          </p:nvSpPr>
          <p:spPr>
            <a:xfrm>
              <a:off x="10783" y="3397"/>
              <a:ext cx="7333" cy="4376"/>
            </a:xfrm>
            <a:prstGeom prst="rect">
              <a:avLst/>
            </a:prstGeom>
            <a:noFill/>
          </p:spPr>
          <p:txBody>
            <a:bodyPr wrap="square" rtlCol="0">
              <a:spAutoFit/>
            </a:bodyPr>
            <a:lstStyle/>
            <a:p>
              <a:pPr indent="457200" algn="l" fontAlgn="auto">
                <a:lnSpc>
                  <a:spcPct val="200000"/>
                </a:lnSpc>
              </a:pPr>
              <a:r>
                <a:rPr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据统计，我国每年产生的垃圾总量约有10亿吨，其中生活垃圾产生量</a:t>
              </a:r>
              <a:r>
                <a:rPr lang="zh-CN" altLang="en-US"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约4亿吨</a:t>
              </a:r>
              <a:r>
                <a:rPr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，并还在以每年</a:t>
              </a:r>
              <a:r>
                <a:rPr lang="zh-CN" altLang="en-US"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5</a:t>
              </a:r>
              <a:r>
                <a:rPr lang="en-US" altLang="zh-CN"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-8%</a:t>
              </a:r>
              <a:r>
                <a:rPr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的速度增长。与此相应的，是严重不足的城市垃圾处理能力。中国目前有三分之二的城市面临“垃圾围城”的窘境。</a:t>
              </a:r>
              <a:endParaRPr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Tree>
    <p:custDataLst>
      <p:tags r:id="rId5"/>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1"/>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grpSp>
        <p:nvGrpSpPr>
          <p:cNvPr id="22" name="组合 21"/>
          <p:cNvGrpSpPr/>
          <p:nvPr/>
        </p:nvGrpSpPr>
        <p:grpSpPr>
          <a:xfrm>
            <a:off x="1451610" y="1635125"/>
            <a:ext cx="9288780" cy="4286250"/>
            <a:chOff x="2802" y="2503"/>
            <a:chExt cx="14628" cy="6750"/>
          </a:xfrm>
        </p:grpSpPr>
        <p:pic>
          <p:nvPicPr>
            <p:cNvPr id="62" name="Picture 2"/>
            <p:cNvPicPr>
              <a:picLocks noChangeAspect="true" noChangeArrowheads="true"/>
            </p:cNvPicPr>
            <p:nvPr/>
          </p:nvPicPr>
          <p:blipFill>
            <a:blip r:embed="rId2"/>
            <a:srcRect/>
            <a:stretch>
              <a:fillRect/>
            </a:stretch>
          </p:blipFill>
          <p:spPr bwMode="auto">
            <a:xfrm>
              <a:off x="2802" y="2503"/>
              <a:ext cx="4315" cy="6750"/>
            </a:xfrm>
            <a:prstGeom prst="rect">
              <a:avLst/>
            </a:prstGeom>
            <a:noFill/>
            <a:ln w="9525">
              <a:noFill/>
              <a:miter lim="800000"/>
              <a:headEnd/>
              <a:tailEnd/>
            </a:ln>
            <a:effectLst/>
          </p:spPr>
        </p:pic>
        <p:grpSp>
          <p:nvGrpSpPr>
            <p:cNvPr id="6" name="组合 5"/>
            <p:cNvGrpSpPr/>
            <p:nvPr/>
          </p:nvGrpSpPr>
          <p:grpSpPr>
            <a:xfrm>
              <a:off x="7158" y="2505"/>
              <a:ext cx="10272" cy="6748"/>
              <a:chOff x="7158" y="2505"/>
              <a:chExt cx="10272" cy="6748"/>
            </a:xfrm>
          </p:grpSpPr>
          <p:sp>
            <p:nvSpPr>
              <p:cNvPr id="8" name="矩形 7"/>
              <p:cNvSpPr/>
              <p:nvPr/>
            </p:nvSpPr>
            <p:spPr>
              <a:xfrm>
                <a:off x="7158" y="2505"/>
                <a:ext cx="10272" cy="6748"/>
              </a:xfrm>
              <a:prstGeom prst="rect">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true"/>
              <p:nvPr/>
            </p:nvSpPr>
            <p:spPr>
              <a:xfrm>
                <a:off x="7860" y="3771"/>
                <a:ext cx="8867" cy="4215"/>
              </a:xfrm>
              <a:prstGeom prst="rect">
                <a:avLst/>
              </a:prstGeom>
              <a:noFill/>
            </p:spPr>
            <p:txBody>
              <a:bodyPr wrap="square" rtlCol="0" anchor="t">
                <a:spAutoFit/>
              </a:bodyPr>
              <a:lstStyle/>
              <a:p>
                <a:pPr indent="457200" fontAlgn="auto">
                  <a:lnSpc>
                    <a:spcPct val="200000"/>
                  </a:lnSpc>
                </a:pP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2019年11月15日，住房和城乡建设部发布了《生活垃圾分类标志》标准。本次修订主要对生活垃圾分类标志的适用范围、类别构成、图形符号进行了调整。相较于2008版标准，标准的适用范围进一步扩大，生活垃圾类别调整为</a:t>
                </a:r>
                <a:r>
                  <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可回收物、有害垃圾、厨余垃圾及其他垃圾4个大类</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和纸类、塑料、金属等11个小类，标志图形符号共删除4个、新增4个、沿用7个、修改4个。</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sp>
        <p:nvSpPr>
          <p:cNvPr id="5" name="文本框 4"/>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生活垃圾分类标准</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2645" y="1771598"/>
            <a:ext cx="10506458" cy="3344267"/>
            <a:chOff x="1844" y="1834"/>
            <a:chExt cx="15017" cy="4423"/>
          </a:xfrm>
        </p:grpSpPr>
        <p:sp>
          <p:nvSpPr>
            <p:cNvPr id="7" name="矩形 6"/>
            <p:cNvSpPr/>
            <p:nvPr/>
          </p:nvSpPr>
          <p:spPr>
            <a:xfrm>
              <a:off x="1844" y="1834"/>
              <a:ext cx="3551" cy="4423"/>
            </a:xfrm>
            <a:prstGeom prst="rect">
              <a:avLst/>
            </a:prstGeom>
            <a:blipFill dpi="0" rotWithShape="true">
              <a:blip r:embed="rId1">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lvl="0" algn="ctr"/>
              <a:endParaRPr lang="zh-CN" altLang="en-US" b="1">
                <a:solidFill>
                  <a:schemeClr val="bg1"/>
                </a:solidFill>
              </a:endParaRPr>
            </a:p>
          </p:txBody>
        </p:sp>
        <p:sp>
          <p:nvSpPr>
            <p:cNvPr id="8" name="矩形 7"/>
            <p:cNvSpPr/>
            <p:nvPr/>
          </p:nvSpPr>
          <p:spPr>
            <a:xfrm>
              <a:off x="9488" y="1834"/>
              <a:ext cx="3551" cy="4423"/>
            </a:xfrm>
            <a:prstGeom prst="rect">
              <a:avLst/>
            </a:prstGeom>
            <a:blipFill dpi="0" rotWithShape="true">
              <a:blip r:embed="rId2">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lvl="0" algn="ctr"/>
              <a:endParaRPr lang="zh-CN" altLang="en-US" b="1">
                <a:solidFill>
                  <a:schemeClr val="bg1"/>
                </a:solidFill>
              </a:endParaRPr>
            </a:p>
          </p:txBody>
        </p:sp>
        <p:sp>
          <p:nvSpPr>
            <p:cNvPr id="9" name="矩形 8"/>
            <p:cNvSpPr/>
            <p:nvPr/>
          </p:nvSpPr>
          <p:spPr>
            <a:xfrm>
              <a:off x="5666" y="1834"/>
              <a:ext cx="3551" cy="4423"/>
            </a:xfrm>
            <a:prstGeom prst="rect">
              <a:avLst/>
            </a:prstGeom>
            <a:blipFill dpi="0" rotWithShape="true">
              <a:blip r:embed="rId3">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lvl="0" algn="ctr"/>
              <a:endParaRPr lang="zh-CN" altLang="en-US" b="1">
                <a:solidFill>
                  <a:schemeClr val="bg1"/>
                </a:solidFill>
              </a:endParaRPr>
            </a:p>
          </p:txBody>
        </p:sp>
        <p:sp>
          <p:nvSpPr>
            <p:cNvPr id="10" name="矩形 9"/>
            <p:cNvSpPr/>
            <p:nvPr/>
          </p:nvSpPr>
          <p:spPr>
            <a:xfrm>
              <a:off x="13310" y="1834"/>
              <a:ext cx="3551" cy="4423"/>
            </a:xfrm>
            <a:prstGeom prst="rect">
              <a:avLst/>
            </a:prstGeom>
            <a:blipFill dpi="0" rotWithShape="true">
              <a:blip r:embed="rId4">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lvl="0" algn="ctr"/>
              <a:endParaRPr lang="zh-CN" altLang="en-US" b="1">
                <a:solidFill>
                  <a:schemeClr val="bg1"/>
                </a:solidFill>
              </a:endParaRPr>
            </a:p>
          </p:txBody>
        </p:sp>
      </p:grpSp>
      <p:sp>
        <p:nvSpPr>
          <p:cNvPr id="3" name="文本框 2"/>
          <p:cNvSpPr txBox="true"/>
          <p:nvPr/>
        </p:nvSpPr>
        <p:spPr>
          <a:xfrm>
            <a:off x="3316479" y="5636895"/>
            <a:ext cx="5558790" cy="368300"/>
          </a:xfrm>
          <a:prstGeom prst="rect">
            <a:avLst/>
          </a:prstGeom>
          <a:noFill/>
        </p:spPr>
        <p:txBody>
          <a:bodyPr wrap="square" rtlCol="0">
            <a:spAutoFit/>
          </a:bodyPr>
          <a:lstStyle/>
          <a:p>
            <a:pPr algn="ctr"/>
            <a:r>
              <a:rPr lang="zh-CN" altLang="en-US" b="1">
                <a:solidFill>
                  <a:srgbClr val="C00000"/>
                </a:solidFill>
                <a:effectLst/>
                <a:latin typeface="微软雅黑" panose="020B0503020204020204" charset="-122"/>
                <a:ea typeface="微软雅黑" panose="020B0503020204020204" charset="-122"/>
              </a:rPr>
              <a:t>垃圾分类桶的标识、名称应当运用最新国标</a:t>
            </a:r>
            <a:endParaRPr lang="zh-CN" altLang="en-US" b="1">
              <a:solidFill>
                <a:srgbClr val="C00000"/>
              </a:solidFill>
              <a:effectLst/>
              <a:latin typeface="微软雅黑" panose="020B0503020204020204" charset="-122"/>
              <a:ea typeface="微软雅黑" panose="020B0503020204020204" charset="-122"/>
            </a:endParaRPr>
          </a:p>
        </p:txBody>
      </p:sp>
      <p:sp>
        <p:nvSpPr>
          <p:cNvPr id="5" name="文本框 4"/>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生活垃圾分类标准</a:t>
            </a:r>
            <a:endParaRPr lang="en-US" altLang="zh-CN"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5"/>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648200" y="5456555"/>
            <a:ext cx="5476729" cy="694690"/>
            <a:chOff x="4002" y="8639"/>
            <a:chExt cx="11197" cy="1222"/>
          </a:xfrm>
        </p:grpSpPr>
        <p:sp>
          <p:nvSpPr>
            <p:cNvPr id="28" name="ïṡḻíḍê"/>
            <p:cNvSpPr txBox="true"/>
            <p:nvPr/>
          </p:nvSpPr>
          <p:spPr bwMode="auto">
            <a:xfrm>
              <a:off x="4002" y="8639"/>
              <a:ext cx="11197" cy="1222"/>
            </a:xfrm>
            <a:prstGeom prst="rect">
              <a:avLst/>
            </a:prstGeom>
            <a:noFill/>
            <a:ln w="98425">
              <a:noFill/>
            </a:ln>
            <a:effectLst>
              <a:outerShdw blurRad="190500" dist="38100" dir="1260000" sx="102000" sy="102000" algn="tr" rotWithShape="0">
                <a:prstClr val="black">
                  <a:alpha val="53000"/>
                </a:prstClr>
              </a:outerShdw>
            </a:effectLst>
          </p:spPr>
          <p:txBody>
            <a:bodyPr wrap="square" lIns="269875" tIns="252095" rIns="269875" bIns="252095" anchor="ctr" anchorCtr="true"/>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914400">
                <a:spcBef>
                  <a:spcPct val="0"/>
                </a:spcBef>
                <a:defRPr/>
              </a:pPr>
              <a:r>
                <a:rPr lang="zh-CN" altLang="en-US" sz="1600" b="1" spc="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分类投放</a:t>
              </a:r>
              <a:r>
                <a:rPr lang="zh-CN" altLang="en-US" sz="2000" spc="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600" spc="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600" b="1" spc="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分类运输 </a:t>
              </a:r>
              <a:r>
                <a:rPr lang="zh-CN" altLang="en-US" sz="1400" b="1" spc="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600" b="1" spc="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  分类处置</a:t>
              </a:r>
              <a:r>
                <a:rPr lang="en-US" altLang="zh-CN" sz="1600" b="1" spc="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 </a:t>
              </a:r>
              <a:endParaRPr lang="en-US" altLang="zh-CN" sz="1600" b="1" spc="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3" name="下箭头 42"/>
            <p:cNvSpPr/>
            <p:nvPr/>
          </p:nvSpPr>
          <p:spPr>
            <a:xfrm rot="16200000">
              <a:off x="7755" y="8943"/>
              <a:ext cx="588" cy="615"/>
            </a:xfrm>
            <a:prstGeom prst="downArrow">
              <a:avLst/>
            </a:prstGeom>
            <a:solidFill>
              <a:srgbClr val="565858"/>
            </a:solidFill>
            <a:ln>
              <a:noFill/>
            </a:ln>
          </p:spPr>
          <p:style>
            <a:lnRef idx="2">
              <a:schemeClr val="accent1">
                <a:shade val="50000"/>
              </a:schemeClr>
            </a:lnRef>
            <a:fillRef idx="1">
              <a:schemeClr val="accent1"/>
            </a:fillRef>
            <a:effectRef idx="0">
              <a:schemeClr val="accent1"/>
            </a:effectRef>
            <a:fontRef idx="minor">
              <a:schemeClr val="lt1"/>
            </a:fontRef>
          </p:style>
          <p:txBody>
            <a:bodyPr lIns="269875" tIns="179705" rIns="269875" bIns="71755"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4" name="下箭头 43"/>
            <p:cNvSpPr/>
            <p:nvPr/>
          </p:nvSpPr>
          <p:spPr>
            <a:xfrm rot="16200000">
              <a:off x="11017" y="8943"/>
              <a:ext cx="588" cy="615"/>
            </a:xfrm>
            <a:prstGeom prst="downArrow">
              <a:avLst/>
            </a:prstGeom>
            <a:solidFill>
              <a:srgbClr val="565858"/>
            </a:solidFill>
            <a:ln>
              <a:noFill/>
            </a:ln>
          </p:spPr>
          <p:style>
            <a:lnRef idx="2">
              <a:schemeClr val="accent1">
                <a:shade val="50000"/>
              </a:schemeClr>
            </a:lnRef>
            <a:fillRef idx="1">
              <a:schemeClr val="accent1"/>
            </a:fillRef>
            <a:effectRef idx="0">
              <a:schemeClr val="accent1"/>
            </a:effectRef>
            <a:fontRef idx="minor">
              <a:schemeClr val="lt1"/>
            </a:fontRef>
          </p:style>
          <p:txBody>
            <a:bodyPr lIns="269875" tIns="179705" rIns="269875" bIns="71755"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sp>
        <p:nvSpPr>
          <p:cNvPr id="12" name="文本框 11"/>
          <p:cNvSpPr txBox="true"/>
          <p:nvPr/>
        </p:nvSpPr>
        <p:spPr>
          <a:xfrm>
            <a:off x="3402965" y="1271905"/>
            <a:ext cx="2338070" cy="368300"/>
          </a:xfrm>
          <a:prstGeom prst="rect">
            <a:avLst/>
          </a:prstGeom>
          <a:noFill/>
        </p:spPr>
        <p:txBody>
          <a:bodyPr wrap="square" rtlCol="0">
            <a:spAutoFit/>
          </a:bodyPr>
          <a:lstStyle/>
          <a:p>
            <a:r>
              <a:rPr lang="en-US" altLang="zh-CN" b="1">
                <a:solidFill>
                  <a:srgbClr val="C00000"/>
                </a:solidFill>
                <a:effectLst/>
                <a:latin typeface="微软雅黑" panose="020B0503020204020204" charset="-122"/>
                <a:ea typeface="微软雅黑" panose="020B0503020204020204" charset="-122"/>
                <a:cs typeface="微软雅黑" panose="020B0503020204020204" charset="-122"/>
              </a:rPr>
              <a:t>4+3 </a:t>
            </a:r>
            <a:r>
              <a:rPr lang="zh-CN" altLang="en-US" b="1">
                <a:solidFill>
                  <a:srgbClr val="C00000"/>
                </a:solidFill>
                <a:effectLst/>
                <a:latin typeface="微软雅黑" panose="020B0503020204020204" charset="-122"/>
                <a:ea typeface="微软雅黑" panose="020B0503020204020204" charset="-122"/>
                <a:cs typeface="微软雅黑" panose="020B0503020204020204" charset="-122"/>
              </a:rPr>
              <a:t>模式</a:t>
            </a:r>
            <a:r>
              <a:rPr lang="en-US" altLang="zh-CN" b="1">
                <a:solidFill>
                  <a:srgbClr val="C00000"/>
                </a:solidFill>
                <a:effectLst/>
                <a:latin typeface="微软雅黑" panose="020B0503020204020204" charset="-122"/>
                <a:ea typeface="微软雅黑" panose="020B0503020204020204" charset="-122"/>
                <a:cs typeface="微软雅黑" panose="020B0503020204020204" charset="-122"/>
              </a:rPr>
              <a:t> </a:t>
            </a:r>
            <a:r>
              <a:rPr lang="zh-CN" altLang="en-US" b="1">
                <a:solidFill>
                  <a:srgbClr val="C00000"/>
                </a:solidFill>
                <a:effectLst/>
                <a:latin typeface="微软雅黑" panose="020B0503020204020204" charset="-122"/>
                <a:ea typeface="微软雅黑" panose="020B0503020204020204" charset="-122"/>
                <a:cs typeface="微软雅黑" panose="020B0503020204020204" charset="-122"/>
              </a:rPr>
              <a:t>即：</a:t>
            </a:r>
            <a:endParaRPr lang="zh-CN" altLang="en-US" b="1">
              <a:solidFill>
                <a:srgbClr val="C00000"/>
              </a:solidFill>
              <a:effectLst/>
              <a:latin typeface="微软雅黑" panose="020B0503020204020204" charset="-122"/>
              <a:ea typeface="微软雅黑" panose="020B0503020204020204" charset="-122"/>
              <a:cs typeface="微软雅黑" panose="020B0503020204020204" charset="-122"/>
            </a:endParaRPr>
          </a:p>
        </p:txBody>
      </p:sp>
      <p:grpSp>
        <p:nvGrpSpPr>
          <p:cNvPr id="21" name="组合 20"/>
          <p:cNvGrpSpPr/>
          <p:nvPr/>
        </p:nvGrpSpPr>
        <p:grpSpPr>
          <a:xfrm>
            <a:off x="3131820" y="2027555"/>
            <a:ext cx="8448675" cy="3257550"/>
            <a:chOff x="1728" y="3459"/>
            <a:chExt cx="15040" cy="5130"/>
          </a:xfrm>
        </p:grpSpPr>
        <p:grpSp>
          <p:nvGrpSpPr>
            <p:cNvPr id="20" name="组合 19"/>
            <p:cNvGrpSpPr/>
            <p:nvPr/>
          </p:nvGrpSpPr>
          <p:grpSpPr>
            <a:xfrm>
              <a:off x="12713" y="5253"/>
              <a:ext cx="3382" cy="2952"/>
              <a:chOff x="11866" y="5120"/>
              <a:chExt cx="3382" cy="2952"/>
            </a:xfrm>
          </p:grpSpPr>
          <p:sp>
            <p:nvSpPr>
              <p:cNvPr id="8" name="矩形 7"/>
              <p:cNvSpPr/>
              <p:nvPr/>
            </p:nvSpPr>
            <p:spPr>
              <a:xfrm>
                <a:off x="11866" y="5120"/>
                <a:ext cx="3382" cy="74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微软雅黑" panose="020B0503020204020204" charset="-122"/>
                    <a:ea typeface="微软雅黑" panose="020B0503020204020204" charset="-122"/>
                  </a:rPr>
                  <a:t>大件垃圾</a:t>
                </a:r>
                <a:endParaRPr lang="zh-CN" altLang="en-US" sz="1600">
                  <a:latin typeface="微软雅黑" panose="020B0503020204020204" charset="-122"/>
                  <a:ea typeface="微软雅黑" panose="020B0503020204020204" charset="-122"/>
                </a:endParaRPr>
              </a:p>
            </p:txBody>
          </p:sp>
          <p:sp>
            <p:nvSpPr>
              <p:cNvPr id="10" name="矩形 9"/>
              <p:cNvSpPr/>
              <p:nvPr/>
            </p:nvSpPr>
            <p:spPr>
              <a:xfrm>
                <a:off x="11866" y="7324"/>
                <a:ext cx="3382" cy="74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微软雅黑" panose="020B0503020204020204" charset="-122"/>
                    <a:ea typeface="微软雅黑" panose="020B0503020204020204" charset="-122"/>
                  </a:rPr>
                  <a:t>建筑（装修）垃圾</a:t>
                </a:r>
                <a:endParaRPr lang="zh-CN" altLang="en-US" sz="1600">
                  <a:latin typeface="微软雅黑" panose="020B0503020204020204" charset="-122"/>
                  <a:ea typeface="微软雅黑" panose="020B0503020204020204" charset="-122"/>
                </a:endParaRPr>
              </a:p>
            </p:txBody>
          </p:sp>
          <p:sp>
            <p:nvSpPr>
              <p:cNvPr id="11" name="矩形 10"/>
              <p:cNvSpPr/>
              <p:nvPr/>
            </p:nvSpPr>
            <p:spPr>
              <a:xfrm>
                <a:off x="11866" y="6222"/>
                <a:ext cx="3382" cy="74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微软雅黑" panose="020B0503020204020204" charset="-122"/>
                    <a:ea typeface="微软雅黑" panose="020B0503020204020204" charset="-122"/>
                  </a:rPr>
                  <a:t>园林绿化垃圾</a:t>
                </a:r>
                <a:endParaRPr lang="zh-CN" altLang="en-US" sz="1600">
                  <a:latin typeface="微软雅黑" panose="020B0503020204020204" charset="-122"/>
                  <a:ea typeface="微软雅黑" panose="020B0503020204020204" charset="-122"/>
                </a:endParaRPr>
              </a:p>
            </p:txBody>
          </p:sp>
        </p:grpSp>
        <p:sp>
          <p:nvSpPr>
            <p:cNvPr id="3" name="文本框 2"/>
            <p:cNvSpPr txBox="true"/>
            <p:nvPr/>
          </p:nvSpPr>
          <p:spPr>
            <a:xfrm>
              <a:off x="12040" y="3556"/>
              <a:ext cx="4728" cy="580"/>
            </a:xfrm>
            <a:prstGeom prst="rect">
              <a:avLst/>
            </a:prstGeom>
            <a:noFill/>
          </p:spPr>
          <p:txBody>
            <a:bodyPr wrap="square" rtlCol="0">
              <a:spAutoFit/>
            </a:bodyPr>
            <a:lstStyle/>
            <a:p>
              <a:pPr algn="ctr"/>
              <a:r>
                <a:rPr lang="zh-CN" altLang="en-US"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专项垃圾采取</a:t>
              </a:r>
              <a:r>
                <a:rPr lang="en-US" altLang="zh-CN" b="1">
                  <a:solidFill>
                    <a:schemeClr val="tx1"/>
                  </a:solidFill>
                  <a:latin typeface="微软雅黑" panose="020B0503020204020204" charset="-122"/>
                  <a:ea typeface="微软雅黑" panose="020B0503020204020204" charset="-122"/>
                  <a:cs typeface="微软雅黑" panose="020B0503020204020204" charset="-122"/>
                </a:rPr>
                <a:t>  </a:t>
              </a:r>
              <a:r>
                <a:rPr lang="zh-CN" altLang="en-US" b="1">
                  <a:solidFill>
                    <a:srgbClr val="C00000"/>
                  </a:solidFill>
                  <a:latin typeface="微软雅黑" panose="020B0503020204020204" charset="-122"/>
                  <a:ea typeface="微软雅黑" panose="020B0503020204020204" charset="-122"/>
                  <a:cs typeface="微软雅黑" panose="020B0503020204020204" charset="-122"/>
                </a:rPr>
                <a:t>三</a:t>
              </a:r>
              <a:r>
                <a:rPr lang="zh-CN" altLang="en-US"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分类</a:t>
              </a:r>
              <a:endParaRPr lang="zh-CN" altLang="en-US"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nvGrpSpPr>
            <p:cNvPr id="19" name="组合 18"/>
            <p:cNvGrpSpPr/>
            <p:nvPr/>
          </p:nvGrpSpPr>
          <p:grpSpPr>
            <a:xfrm>
              <a:off x="1728" y="3556"/>
              <a:ext cx="7932" cy="5033"/>
              <a:chOff x="1728" y="3556"/>
              <a:chExt cx="7932" cy="5033"/>
            </a:xfrm>
          </p:grpSpPr>
          <p:pic>
            <p:nvPicPr>
              <p:cNvPr id="9" name="图片 8" descr="垃圾桶"/>
              <p:cNvPicPr>
                <a:picLocks noChangeAspect="true"/>
              </p:cNvPicPr>
              <p:nvPr>
                <p:custDataLst>
                  <p:tags r:id="rId1"/>
                </p:custDataLst>
              </p:nvPr>
            </p:nvPicPr>
            <p:blipFill>
              <a:blip r:embed="rId2">
                <a:clrChange>
                  <a:clrFrom>
                    <a:srgbClr val="FFFFFF">
                      <a:alpha val="100000"/>
                    </a:srgbClr>
                  </a:clrFrom>
                  <a:clrTo>
                    <a:srgbClr val="FFFFFF">
                      <a:alpha val="100000"/>
                      <a:alpha val="0"/>
                    </a:srgbClr>
                  </a:clrTo>
                </a:clrChange>
              </a:blip>
              <a:stretch>
                <a:fillRect/>
              </a:stretch>
            </p:blipFill>
            <p:spPr>
              <a:xfrm>
                <a:off x="1728" y="4868"/>
                <a:ext cx="7932" cy="3721"/>
              </a:xfrm>
              <a:prstGeom prst="rect">
                <a:avLst/>
              </a:prstGeom>
            </p:spPr>
          </p:pic>
          <p:sp>
            <p:nvSpPr>
              <p:cNvPr id="4" name="文本框 3"/>
              <p:cNvSpPr txBox="true"/>
              <p:nvPr/>
            </p:nvSpPr>
            <p:spPr>
              <a:xfrm>
                <a:off x="2676" y="3556"/>
                <a:ext cx="6036" cy="580"/>
              </a:xfrm>
              <a:prstGeom prst="rect">
                <a:avLst/>
              </a:prstGeom>
              <a:noFill/>
            </p:spPr>
            <p:txBody>
              <a:bodyPr wrap="square" rtlCol="0">
                <a:spAutoFit/>
              </a:bodyPr>
              <a:lstStyle/>
              <a:p>
                <a:pPr algn="ctr"/>
                <a:r>
                  <a:rPr lang="zh-CN" altLang="en-US"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生活垃圾采取</a:t>
                </a:r>
                <a:r>
                  <a:rPr lang="en-US" altLang="zh-CN" b="1">
                    <a:latin typeface="微软雅黑" panose="020B0503020204020204" charset="-122"/>
                    <a:ea typeface="微软雅黑" panose="020B0503020204020204" charset="-122"/>
                    <a:cs typeface="微软雅黑" panose="020B0503020204020204" charset="-122"/>
                  </a:rPr>
                  <a:t>  </a:t>
                </a:r>
                <a:r>
                  <a:rPr lang="zh-CN" altLang="en-US" b="1">
                    <a:solidFill>
                      <a:srgbClr val="C00000"/>
                    </a:solidFill>
                    <a:latin typeface="微软雅黑" panose="020B0503020204020204" charset="-122"/>
                    <a:ea typeface="微软雅黑" panose="020B0503020204020204" charset="-122"/>
                    <a:cs typeface="微软雅黑" panose="020B0503020204020204" charset="-122"/>
                  </a:rPr>
                  <a:t>四</a:t>
                </a:r>
                <a:r>
                  <a:rPr lang="zh-CN" altLang="en-US"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分类</a:t>
                </a:r>
                <a:endParaRPr lang="zh-CN" altLang="en-US"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
          <p:nvSpPr>
            <p:cNvPr id="13" name="文本框 12"/>
            <p:cNvSpPr txBox="true"/>
            <p:nvPr/>
          </p:nvSpPr>
          <p:spPr>
            <a:xfrm>
              <a:off x="9989" y="3459"/>
              <a:ext cx="758" cy="822"/>
            </a:xfrm>
            <a:prstGeom prst="rect">
              <a:avLst/>
            </a:prstGeom>
            <a:noFill/>
          </p:spPr>
          <p:txBody>
            <a:bodyPr wrap="square" rtlCol="0">
              <a:spAutoFit/>
            </a:bodyPr>
            <a:lstStyle/>
            <a:p>
              <a:pPr algn="ctr"/>
              <a:r>
                <a:rPr lang="en-US" altLang="zh-CN" sz="2800"/>
                <a:t>+</a:t>
              </a:r>
              <a:endParaRPr lang="en-US" altLang="zh-CN" sz="2800"/>
            </a:p>
          </p:txBody>
        </p:sp>
      </p:grpSp>
      <p:sp>
        <p:nvSpPr>
          <p:cNvPr id="14" name="文本框 13"/>
          <p:cNvSpPr txBox="true"/>
          <p:nvPr/>
        </p:nvSpPr>
        <p:spPr>
          <a:xfrm>
            <a:off x="483235" y="379730"/>
            <a:ext cx="10220325" cy="368300"/>
          </a:xfrm>
          <a:prstGeom prst="rect">
            <a:avLst/>
          </a:prstGeom>
          <a:noFill/>
        </p:spPr>
        <p:txBody>
          <a:bodyPr wrap="square" rtlCol="0">
            <a:spAutoFit/>
          </a:bodyPr>
          <a:lstStyle/>
          <a:p>
            <a:pPr lvl="0">
              <a:defRPr/>
            </a:pPr>
            <a:r>
              <a:rPr b="1" spc="160" dirty="0">
                <a:solidFill>
                  <a:schemeClr val="tx1">
                    <a:lumMod val="75000"/>
                    <a:lumOff val="25000"/>
                  </a:schemeClr>
                </a:solidFill>
                <a:uFillTx/>
                <a:latin typeface="微软雅黑" panose="020B0503020204020204" charset="-122"/>
                <a:ea typeface="微软雅黑" panose="020B0503020204020204" charset="-122"/>
                <a:sym typeface="+mn-ea"/>
              </a:rPr>
              <a:t>垃圾分类“德阳模式”</a:t>
            </a:r>
            <a:r>
              <a:rPr lang="en-US" b="1" spc="160" dirty="0">
                <a:solidFill>
                  <a:schemeClr val="tx1">
                    <a:lumMod val="75000"/>
                    <a:lumOff val="25000"/>
                  </a:schemeClr>
                </a:solidFill>
                <a:uFillTx/>
                <a:latin typeface="微软雅黑" panose="020B0503020204020204" charset="-122"/>
                <a:ea typeface="微软雅黑" panose="020B0503020204020204" charset="-122"/>
                <a:sym typeface="+mn-ea"/>
              </a:rPr>
              <a:t>---</a:t>
            </a:r>
            <a:r>
              <a:rPr b="1" spc="160" dirty="0">
                <a:solidFill>
                  <a:schemeClr val="tx1">
                    <a:lumMod val="75000"/>
                    <a:lumOff val="25000"/>
                  </a:schemeClr>
                </a:solidFill>
                <a:uFillTx/>
                <a:latin typeface="微软雅黑" panose="020B0503020204020204" charset="-122"/>
                <a:ea typeface="微软雅黑" panose="020B0503020204020204" charset="-122"/>
                <a:sym typeface="+mn-ea"/>
              </a:rPr>
              <a:t>“三定一督4+3”</a:t>
            </a:r>
            <a:r>
              <a:rPr lang="zh-CN" b="1" spc="160" dirty="0">
                <a:solidFill>
                  <a:schemeClr val="tx1">
                    <a:lumMod val="75000"/>
                    <a:lumOff val="25000"/>
                  </a:schemeClr>
                </a:solidFill>
                <a:uFillTx/>
                <a:latin typeface="微软雅黑" panose="020B0503020204020204" charset="-122"/>
                <a:ea typeface="微软雅黑" panose="020B0503020204020204" charset="-122"/>
                <a:sym typeface="+mn-ea"/>
              </a:rPr>
              <a:t>模式</a:t>
            </a:r>
            <a:endParaRPr lang="zh-CN"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2" name="文本框 1"/>
          <p:cNvSpPr txBox="true"/>
          <p:nvPr/>
        </p:nvSpPr>
        <p:spPr>
          <a:xfrm>
            <a:off x="483235" y="1271905"/>
            <a:ext cx="2338070" cy="368300"/>
          </a:xfrm>
          <a:prstGeom prst="rect">
            <a:avLst/>
          </a:prstGeom>
          <a:noFill/>
        </p:spPr>
        <p:txBody>
          <a:bodyPr wrap="square" rtlCol="0">
            <a:spAutoFit/>
          </a:bodyPr>
          <a:lstStyle/>
          <a:p>
            <a:r>
              <a:rPr lang="zh-CN" altLang="en-US" b="1">
                <a:solidFill>
                  <a:srgbClr val="C00000"/>
                </a:solidFill>
                <a:effectLst/>
                <a:latin typeface="微软雅黑" panose="020B0503020204020204" charset="-122"/>
                <a:ea typeface="微软雅黑" panose="020B0503020204020204" charset="-122"/>
                <a:cs typeface="微软雅黑" panose="020B0503020204020204" charset="-122"/>
              </a:rPr>
              <a:t>三定一督</a:t>
            </a:r>
            <a:r>
              <a:rPr lang="en-US" altLang="zh-CN" b="1">
                <a:solidFill>
                  <a:srgbClr val="C00000"/>
                </a:solidFill>
                <a:effectLst/>
                <a:latin typeface="微软雅黑" panose="020B0503020204020204" charset="-122"/>
                <a:ea typeface="微软雅黑" panose="020B0503020204020204" charset="-122"/>
                <a:cs typeface="微软雅黑" panose="020B0503020204020204" charset="-122"/>
              </a:rPr>
              <a:t>   </a:t>
            </a:r>
            <a:r>
              <a:rPr lang="zh-CN" altLang="en-US" b="1">
                <a:solidFill>
                  <a:srgbClr val="C00000"/>
                </a:solidFill>
                <a:effectLst/>
                <a:latin typeface="微软雅黑" panose="020B0503020204020204" charset="-122"/>
                <a:ea typeface="微软雅黑" panose="020B0503020204020204" charset="-122"/>
                <a:cs typeface="微软雅黑" panose="020B0503020204020204" charset="-122"/>
              </a:rPr>
              <a:t>即：</a:t>
            </a:r>
            <a:endParaRPr lang="zh-CN" altLang="en-US" b="1">
              <a:solidFill>
                <a:srgbClr val="C00000"/>
              </a:solidFill>
              <a:effectLst/>
              <a:latin typeface="微软雅黑" panose="020B0503020204020204" charset="-122"/>
              <a:ea typeface="微软雅黑" panose="020B0503020204020204" charset="-122"/>
              <a:cs typeface="微软雅黑" panose="020B0503020204020204" charset="-122"/>
            </a:endParaRPr>
          </a:p>
        </p:txBody>
      </p:sp>
      <p:sp>
        <p:nvSpPr>
          <p:cNvPr id="5" name="文本框 4"/>
          <p:cNvSpPr txBox="true"/>
          <p:nvPr/>
        </p:nvSpPr>
        <p:spPr>
          <a:xfrm>
            <a:off x="541655" y="1940560"/>
            <a:ext cx="2221230" cy="3772535"/>
          </a:xfrm>
          <a:prstGeom prst="rect">
            <a:avLst/>
          </a:prstGeom>
          <a:noFill/>
        </p:spPr>
        <p:txBody>
          <a:bodyPr wrap="square" rtlCol="0">
            <a:spAutoFit/>
          </a:bodyPr>
          <a:lstStyle/>
          <a:p>
            <a:pPr algn="ctr">
              <a:lnSpc>
                <a:spcPct val="190000"/>
              </a:lnSpc>
            </a:pPr>
            <a:r>
              <a:rPr lang="zh-CN" altLang="en-US"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定时</a:t>
            </a:r>
            <a:endParaRPr lang="zh-CN" altLang="en-US"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ctr">
              <a:lnSpc>
                <a:spcPct val="190000"/>
              </a:lnSpc>
            </a:pPr>
            <a:r>
              <a:rPr lang="zh-CN" altLang="en-US"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定点</a:t>
            </a:r>
            <a:endParaRPr lang="zh-CN" altLang="en-US"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ctr">
              <a:lnSpc>
                <a:spcPct val="190000"/>
              </a:lnSpc>
            </a:pPr>
            <a:r>
              <a:rPr lang="zh-CN" altLang="en-US"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定人</a:t>
            </a:r>
            <a:endParaRPr lang="zh-CN" altLang="en-US"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l">
              <a:lnSpc>
                <a:spcPct val="190000"/>
              </a:lnSpc>
            </a:pPr>
            <a:r>
              <a:rPr lang="zh-CN" altLang="en-US"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一督：专职督导制度</a:t>
            </a:r>
            <a:r>
              <a:rPr lang="en-US" altLang="zh-CN"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sz="1200">
                <a:latin typeface="微软雅黑" panose="020B0503020204020204" charset="-122"/>
                <a:cs typeface="微软雅黑" panose="020B0503020204020204" charset="-122"/>
                <a:sym typeface="+mn-ea"/>
              </a:rPr>
              <a:t>在定时投放时间段内，每个点位均配置生活垃圾分类引导员开展“桶边督导”工作。</a:t>
            </a:r>
            <a:endParaRPr lang="zh-CN" altLang="zh-CN" sz="12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true"/>
          </p:cNvSpPr>
          <p:nvPr>
            <p:custDataLst>
              <p:tags r:id="rId1"/>
            </p:custDataLst>
          </p:nvPr>
        </p:nvSpPr>
        <p:spPr>
          <a:xfrm>
            <a:off x="3832381" y="3577837"/>
            <a:ext cx="4527237" cy="777411"/>
          </a:xfrm>
          <a:prstGeom prst="rect">
            <a:avLst/>
          </a:prstGeom>
        </p:spPr>
        <p:txBody>
          <a:bodyPr vert="horz" lIns="90000" tIns="46800" rIns="90000" bIns="46800" rtlCol="0" anchor="b" anchorCtr="false">
            <a:noAutofit/>
          </a:bodyPr>
          <a:lstStyle>
            <a:lvl1pPr algn="ctr" defTabSz="914400" rtl="0" eaLnBrk="1" fontAlgn="auto" latinLnBrk="0" hangingPunct="1">
              <a:lnSpc>
                <a:spcPct val="100000"/>
              </a:lnSpc>
              <a:spcBef>
                <a:spcPct val="0"/>
              </a:spcBef>
              <a:buNone/>
              <a:defRPr sz="2800" b="1" u="none" strike="noStrike" kern="1200" cap="none" spc="300" normalizeH="0" baseline="0">
                <a:solidFill>
                  <a:schemeClr val="tx1">
                    <a:lumMod val="75000"/>
                    <a:lumOff val="25000"/>
                  </a:schemeClr>
                </a:solidFill>
                <a:uFillTx/>
                <a:latin typeface="Arial" panose="020B0604020202020204" pitchFamily="34" charset="0"/>
                <a:ea typeface="微软雅黑" panose="020B0503020204020204" charset="-122"/>
                <a:cs typeface="+mj-cs"/>
              </a:defRPr>
            </a:lvl1pPr>
          </a:lstStyle>
          <a:p>
            <a:r>
              <a:rPr lang="zh-CN" altLang="en-US" sz="2800" dirty="0">
                <a:solidFill>
                  <a:schemeClr val="tx1">
                    <a:lumMod val="75000"/>
                    <a:lumOff val="25000"/>
                  </a:schemeClr>
                </a:solidFill>
              </a:rPr>
              <a:t>垃圾基础四分类</a:t>
            </a:r>
            <a:endParaRPr lang="zh-CN" altLang="en-US" sz="2800" dirty="0">
              <a:solidFill>
                <a:schemeClr val="tx1">
                  <a:lumMod val="75000"/>
                  <a:lumOff val="25000"/>
                </a:schemeClr>
              </a:solidFill>
            </a:endParaRPr>
          </a:p>
        </p:txBody>
      </p:sp>
      <p:sp>
        <p:nvSpPr>
          <p:cNvPr id="4" name="Rectangle 29"/>
          <p:cNvSpPr/>
          <p:nvPr>
            <p:custDataLst>
              <p:tags r:id="rId2"/>
            </p:custDataLst>
          </p:nvPr>
        </p:nvSpPr>
        <p:spPr>
          <a:xfrm flipH="true">
            <a:off x="5046980" y="1209040"/>
            <a:ext cx="2147570" cy="2134235"/>
          </a:xfrm>
          <a:prstGeom prst="rect">
            <a:avLst/>
          </a:prstGeom>
        </p:spPr>
        <p:txBody>
          <a:bodyPr wrap="square"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altLang="zh-CN" sz="4000" b="1" spc="300" dirty="0">
                <a:solidFill>
                  <a:schemeClr val="bg1"/>
                </a:solidFill>
                <a:latin typeface="Arial" panose="020B0604020202020204" pitchFamily="34" charset="0"/>
                <a:ea typeface="微软雅黑" panose="020B0503020204020204" charset="-122"/>
              </a:rPr>
              <a:t>03.01</a:t>
            </a:r>
            <a:endParaRPr lang="en-US" altLang="zh-CN" sz="4000" b="1" spc="300" dirty="0">
              <a:solidFill>
                <a:schemeClr val="bg1"/>
              </a:solidFill>
              <a:latin typeface="Arial" panose="020B0604020202020204" pitchFamily="34" charset="0"/>
              <a:ea typeface="微软雅黑" panose="020B050302020402020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71220" y="1776730"/>
            <a:ext cx="10449560" cy="3830320"/>
            <a:chOff x="1372" y="2040"/>
            <a:chExt cx="16456" cy="6032"/>
          </a:xfrm>
        </p:grpSpPr>
        <p:grpSp>
          <p:nvGrpSpPr>
            <p:cNvPr id="3" name="组合 2"/>
            <p:cNvGrpSpPr/>
            <p:nvPr/>
          </p:nvGrpSpPr>
          <p:grpSpPr>
            <a:xfrm>
              <a:off x="1379" y="2040"/>
              <a:ext cx="16433" cy="1440"/>
              <a:chOff x="1616" y="2467"/>
              <a:chExt cx="16433" cy="1440"/>
            </a:xfrm>
          </p:grpSpPr>
          <p:grpSp>
            <p:nvGrpSpPr>
              <p:cNvPr id="9" name="组合 8"/>
              <p:cNvGrpSpPr/>
              <p:nvPr/>
            </p:nvGrpSpPr>
            <p:grpSpPr>
              <a:xfrm>
                <a:off x="1616" y="2467"/>
                <a:ext cx="7898" cy="1440"/>
                <a:chOff x="1616" y="2467"/>
                <a:chExt cx="7898" cy="1440"/>
              </a:xfrm>
            </p:grpSpPr>
            <p:pic>
              <p:nvPicPr>
                <p:cNvPr id="10" name="图片 9" descr="32313535393135353b32313535393135363bd0c2cec5b1a8d6bd"/>
                <p:cNvPicPr>
                  <a:picLocks noChangeAspect="true"/>
                </p:cNvPicPr>
                <p:nvPr/>
              </p:nvPicPr>
              <p:blipFill>
                <a:blip r:embed="rId1">
                  <a:extLst>
                    <a:ext uri="{96DAC541-7B7A-43D3-8B79-37D633B846F1}">
                      <asvg:svgBlip xmlns:asvg="http://schemas.microsoft.com/office/drawing/2016/SVG/main" r:embed="rId2"/>
                    </a:ext>
                  </a:extLst>
                </a:blip>
                <a:stretch>
                  <a:fillRect/>
                </a:stretch>
              </p:blipFill>
              <p:spPr>
                <a:xfrm>
                  <a:off x="1616" y="2467"/>
                  <a:ext cx="1440" cy="1440"/>
                </a:xfrm>
                <a:prstGeom prst="rect">
                  <a:avLst/>
                </a:prstGeom>
              </p:spPr>
            </p:pic>
            <p:sp>
              <p:nvSpPr>
                <p:cNvPr id="11" name="文本框 10"/>
                <p:cNvSpPr txBox="true"/>
                <p:nvPr/>
              </p:nvSpPr>
              <p:spPr>
                <a:xfrm>
                  <a:off x="3558" y="2922"/>
                  <a:ext cx="928" cy="531"/>
                </a:xfrm>
                <a:prstGeom prst="rect">
                  <a:avLst/>
                </a:prstGeom>
                <a:noFill/>
              </p:spPr>
              <p:txBody>
                <a:bodyPr wrap="none" rtlCol="0">
                  <a:spAutoFit/>
                </a:bodyPr>
                <a:lstStyle/>
                <a:p>
                  <a:r>
                    <a:rPr lang="zh-CN" altLang="en-US" sz="1600">
                      <a:solidFill>
                        <a:schemeClr val="tx1">
                          <a:lumMod val="75000"/>
                          <a:lumOff val="25000"/>
                        </a:schemeClr>
                      </a:solidFill>
                      <a:latin typeface="微软雅黑" panose="020B0503020204020204" charset="-122"/>
                      <a:ea typeface="微软雅黑" panose="020B0503020204020204" charset="-122"/>
                    </a:rPr>
                    <a:t>纸张</a:t>
                  </a:r>
                  <a:endParaRPr lang="zh-CN" altLang="en-US" sz="1600">
                    <a:solidFill>
                      <a:schemeClr val="tx1">
                        <a:lumMod val="75000"/>
                        <a:lumOff val="25000"/>
                      </a:schemeClr>
                    </a:solidFill>
                    <a:latin typeface="微软雅黑" panose="020B0503020204020204" charset="-122"/>
                    <a:ea typeface="微软雅黑" panose="020B0503020204020204" charset="-122"/>
                  </a:endParaRPr>
                </a:p>
              </p:txBody>
            </p:sp>
            <p:sp>
              <p:nvSpPr>
                <p:cNvPr id="16" name="文本框 15"/>
                <p:cNvSpPr txBox="true"/>
                <p:nvPr/>
              </p:nvSpPr>
              <p:spPr>
                <a:xfrm>
                  <a:off x="4988" y="2679"/>
                  <a:ext cx="4526" cy="1016"/>
                </a:xfrm>
                <a:prstGeom prst="rect">
                  <a:avLst/>
                </a:prstGeom>
                <a:noFill/>
              </p:spPr>
              <p:txBody>
                <a:bodyPr wrap="square" rtlCol="0">
                  <a:spAutoFit/>
                </a:bodyPr>
                <a:lstStyle/>
                <a:p>
                  <a:pPr algn="l">
                    <a:lnSpc>
                      <a:spcPct val="150000"/>
                    </a:lnSpc>
                  </a:pPr>
                  <a:r>
                    <a:rPr lang="zh-CN" altLang="en-US" sz="1200">
                      <a:solidFill>
                        <a:schemeClr val="tx1">
                          <a:lumMod val="75000"/>
                          <a:lumOff val="25000"/>
                        </a:schemeClr>
                      </a:solidFill>
                      <a:latin typeface="微软雅黑" panose="020B0503020204020204" charset="-122"/>
                      <a:ea typeface="微软雅黑" panose="020B0503020204020204" charset="-122"/>
                    </a:rPr>
                    <a:t>适宜回收利用的各类废书籍、报纸、纸板箱、纸塑铝复合包装等纸制品</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grpSp>
          <p:grpSp>
            <p:nvGrpSpPr>
              <p:cNvPr id="13" name="组合 12"/>
              <p:cNvGrpSpPr/>
              <p:nvPr/>
            </p:nvGrpSpPr>
            <p:grpSpPr>
              <a:xfrm>
                <a:off x="10475" y="2467"/>
                <a:ext cx="7574" cy="1440"/>
                <a:chOff x="1612" y="4534"/>
                <a:chExt cx="7574" cy="1440"/>
              </a:xfrm>
            </p:grpSpPr>
            <p:pic>
              <p:nvPicPr>
                <p:cNvPr id="14" name="图片 13" descr="31393936313930313b31393936313839363bcbdcc1cfc6bf"/>
                <p:cNvPicPr>
                  <a:picLocks noChangeAspect="true"/>
                </p:cNvPicPr>
                <p:nvPr/>
              </p:nvPicPr>
              <p:blipFill>
                <a:blip r:embed="rId3">
                  <a:extLst>
                    <a:ext uri="{96DAC541-7B7A-43D3-8B79-37D633B846F1}">
                      <asvg:svgBlip xmlns:asvg="http://schemas.microsoft.com/office/drawing/2016/SVG/main" r:embed="rId4"/>
                    </a:ext>
                  </a:extLst>
                </a:blip>
                <a:stretch>
                  <a:fillRect/>
                </a:stretch>
              </p:blipFill>
              <p:spPr>
                <a:xfrm>
                  <a:off x="1612" y="4534"/>
                  <a:ext cx="1440" cy="1440"/>
                </a:xfrm>
                <a:prstGeom prst="rect">
                  <a:avLst/>
                </a:prstGeom>
              </p:spPr>
            </p:pic>
            <p:sp>
              <p:nvSpPr>
                <p:cNvPr id="15" name="文本框 14"/>
                <p:cNvSpPr txBox="true"/>
                <p:nvPr/>
              </p:nvSpPr>
              <p:spPr>
                <a:xfrm>
                  <a:off x="3558" y="4989"/>
                  <a:ext cx="928" cy="531"/>
                </a:xfrm>
                <a:prstGeom prst="rect">
                  <a:avLst/>
                </a:prstGeom>
                <a:noFill/>
              </p:spPr>
              <p:txBody>
                <a:bodyPr wrap="none" rtlCol="0">
                  <a:spAutoFit/>
                </a:bodyPr>
                <a:lstStyle/>
                <a:p>
                  <a:r>
                    <a:rPr lang="zh-CN" altLang="en-US" sz="1600">
                      <a:solidFill>
                        <a:schemeClr val="tx1">
                          <a:lumMod val="75000"/>
                          <a:lumOff val="25000"/>
                        </a:schemeClr>
                      </a:solidFill>
                      <a:latin typeface="微软雅黑" panose="020B0503020204020204" charset="-122"/>
                      <a:ea typeface="微软雅黑" panose="020B0503020204020204" charset="-122"/>
                    </a:rPr>
                    <a:t>塑料</a:t>
                  </a:r>
                  <a:endParaRPr lang="zh-CN" altLang="en-US" sz="1600">
                    <a:solidFill>
                      <a:schemeClr val="tx1">
                        <a:lumMod val="75000"/>
                        <a:lumOff val="25000"/>
                      </a:schemeClr>
                    </a:solidFill>
                    <a:latin typeface="微软雅黑" panose="020B0503020204020204" charset="-122"/>
                    <a:ea typeface="微软雅黑" panose="020B0503020204020204" charset="-122"/>
                  </a:endParaRPr>
                </a:p>
              </p:txBody>
            </p:sp>
            <p:sp>
              <p:nvSpPr>
                <p:cNvPr id="17" name="文本框 16"/>
                <p:cNvSpPr txBox="true"/>
                <p:nvPr/>
              </p:nvSpPr>
              <p:spPr>
                <a:xfrm>
                  <a:off x="4992" y="4746"/>
                  <a:ext cx="4194" cy="1016"/>
                </a:xfrm>
                <a:prstGeom prst="rect">
                  <a:avLst/>
                </a:prstGeom>
                <a:noFill/>
              </p:spPr>
              <p:txBody>
                <a:bodyPr wrap="square" rtlCol="0">
                  <a:spAutoFit/>
                </a:bodyPr>
                <a:lstStyle/>
                <a:p>
                  <a:pPr algn="l">
                    <a:lnSpc>
                      <a:spcPct val="150000"/>
                    </a:lnSpc>
                  </a:pPr>
                  <a:r>
                    <a:rPr lang="zh-CN" altLang="en-US" sz="1200">
                      <a:solidFill>
                        <a:schemeClr val="tx1">
                          <a:lumMod val="75000"/>
                          <a:lumOff val="25000"/>
                        </a:schemeClr>
                      </a:solidFill>
                      <a:latin typeface="微软雅黑" panose="020B0503020204020204" charset="-122"/>
                      <a:ea typeface="微软雅黑" panose="020B0503020204020204" charset="-122"/>
                    </a:rPr>
                    <a:t>适宜回收利用的各类废塑料瓶、塑料桶、塑料餐盒等塑料制品</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18" name="组合 17"/>
            <p:cNvGrpSpPr/>
            <p:nvPr/>
          </p:nvGrpSpPr>
          <p:grpSpPr>
            <a:xfrm>
              <a:off x="1372" y="4336"/>
              <a:ext cx="16456" cy="1440"/>
              <a:chOff x="1609" y="4993"/>
              <a:chExt cx="16456" cy="1440"/>
            </a:xfrm>
          </p:grpSpPr>
          <p:grpSp>
            <p:nvGrpSpPr>
              <p:cNvPr id="19" name="组合 18"/>
              <p:cNvGrpSpPr/>
              <p:nvPr/>
            </p:nvGrpSpPr>
            <p:grpSpPr>
              <a:xfrm>
                <a:off x="1609" y="4993"/>
                <a:ext cx="7882" cy="1440"/>
                <a:chOff x="1612" y="6601"/>
                <a:chExt cx="7882" cy="1440"/>
              </a:xfrm>
            </p:grpSpPr>
            <p:pic>
              <p:nvPicPr>
                <p:cNvPr id="20" name="图片 19" descr="32303231323332353b32303231343835373bb2a3c1a7c6bfd7b0c5a3c4cc"/>
                <p:cNvPicPr>
                  <a:picLocks noChangeAspect="true"/>
                </p:cNvPicPr>
                <p:nvPr/>
              </p:nvPicPr>
              <p:blipFill>
                <a:blip r:embed="rId5">
                  <a:extLst>
                    <a:ext uri="{96DAC541-7B7A-43D3-8B79-37D633B846F1}">
                      <asvg:svgBlip xmlns:asvg="http://schemas.microsoft.com/office/drawing/2016/SVG/main" r:embed="rId6"/>
                    </a:ext>
                  </a:extLst>
                </a:blip>
                <a:stretch>
                  <a:fillRect/>
                </a:stretch>
              </p:blipFill>
              <p:spPr>
                <a:xfrm>
                  <a:off x="1612" y="6601"/>
                  <a:ext cx="1440" cy="1440"/>
                </a:xfrm>
                <a:prstGeom prst="rect">
                  <a:avLst/>
                </a:prstGeom>
              </p:spPr>
            </p:pic>
            <p:sp>
              <p:nvSpPr>
                <p:cNvPr id="21" name="文本框 20"/>
                <p:cNvSpPr txBox="true"/>
                <p:nvPr/>
              </p:nvSpPr>
              <p:spPr>
                <a:xfrm>
                  <a:off x="3558" y="7056"/>
                  <a:ext cx="928" cy="531"/>
                </a:xfrm>
                <a:prstGeom prst="rect">
                  <a:avLst/>
                </a:prstGeom>
                <a:noFill/>
              </p:spPr>
              <p:txBody>
                <a:bodyPr wrap="none" rtlCol="0">
                  <a:spAutoFit/>
                </a:bodyPr>
                <a:lstStyle/>
                <a:p>
                  <a:r>
                    <a:rPr lang="zh-CN" altLang="en-US" sz="1600">
                      <a:solidFill>
                        <a:schemeClr val="tx1">
                          <a:lumMod val="75000"/>
                          <a:lumOff val="25000"/>
                        </a:schemeClr>
                      </a:solidFill>
                      <a:latin typeface="微软雅黑" panose="020B0503020204020204" charset="-122"/>
                      <a:ea typeface="微软雅黑" panose="020B0503020204020204" charset="-122"/>
                    </a:rPr>
                    <a:t>玻璃</a:t>
                  </a:r>
                  <a:endParaRPr lang="zh-CN" altLang="en-US" sz="1600">
                    <a:solidFill>
                      <a:schemeClr val="tx1">
                        <a:lumMod val="75000"/>
                        <a:lumOff val="25000"/>
                      </a:schemeClr>
                    </a:solidFill>
                    <a:latin typeface="微软雅黑" panose="020B0503020204020204" charset="-122"/>
                    <a:ea typeface="微软雅黑" panose="020B0503020204020204" charset="-122"/>
                  </a:endParaRPr>
                </a:p>
              </p:txBody>
            </p:sp>
            <p:sp>
              <p:nvSpPr>
                <p:cNvPr id="39" name="文本框 38"/>
                <p:cNvSpPr txBox="true"/>
                <p:nvPr/>
              </p:nvSpPr>
              <p:spPr>
                <a:xfrm>
                  <a:off x="4968" y="6813"/>
                  <a:ext cx="4526" cy="1016"/>
                </a:xfrm>
                <a:prstGeom prst="rect">
                  <a:avLst/>
                </a:prstGeom>
                <a:noFill/>
              </p:spPr>
              <p:txBody>
                <a:bodyPr wrap="square" rtlCol="0">
                  <a:spAutoFit/>
                </a:bodyPr>
                <a:lstStyle/>
                <a:p>
                  <a:pPr algn="l">
                    <a:lnSpc>
                      <a:spcPct val="150000"/>
                    </a:lnSpc>
                  </a:pPr>
                  <a:r>
                    <a:rPr lang="zh-CN" altLang="en-US" sz="1200">
                      <a:solidFill>
                        <a:schemeClr val="tx1">
                          <a:lumMod val="75000"/>
                          <a:lumOff val="25000"/>
                        </a:schemeClr>
                      </a:solidFill>
                      <a:latin typeface="微软雅黑" panose="020B0503020204020204" charset="-122"/>
                      <a:ea typeface="微软雅黑" panose="020B0503020204020204" charset="-122"/>
                    </a:rPr>
                    <a:t>适宜回收利用的各类废玻璃杯、玻璃瓶、镜子等玻璃制品</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grpSp>
          <p:grpSp>
            <p:nvGrpSpPr>
              <p:cNvPr id="40" name="组合 39"/>
              <p:cNvGrpSpPr/>
              <p:nvPr/>
            </p:nvGrpSpPr>
            <p:grpSpPr>
              <a:xfrm>
                <a:off x="10475" y="4993"/>
                <a:ext cx="7590" cy="1440"/>
                <a:chOff x="1616" y="8503"/>
                <a:chExt cx="7590" cy="1440"/>
              </a:xfrm>
            </p:grpSpPr>
            <p:pic>
              <p:nvPicPr>
                <p:cNvPr id="41" name="图片 40" descr="31393939373537313b32303030353035303bbdf0caf4c0e0"/>
                <p:cNvPicPr>
                  <a:picLocks noChangeAspect="true"/>
                </p:cNvPicPr>
                <p:nvPr/>
              </p:nvPicPr>
              <p:blipFill>
                <a:blip r:embed="rId7">
                  <a:extLst>
                    <a:ext uri="{96DAC541-7B7A-43D3-8B79-37D633B846F1}">
                      <asvg:svgBlip xmlns:asvg="http://schemas.microsoft.com/office/drawing/2016/SVG/main" r:embed="rId8"/>
                    </a:ext>
                  </a:extLst>
                </a:blip>
                <a:stretch>
                  <a:fillRect/>
                </a:stretch>
              </p:blipFill>
              <p:spPr>
                <a:xfrm>
                  <a:off x="1616" y="8503"/>
                  <a:ext cx="1440" cy="1440"/>
                </a:xfrm>
                <a:prstGeom prst="rect">
                  <a:avLst/>
                </a:prstGeom>
              </p:spPr>
            </p:pic>
            <p:sp>
              <p:nvSpPr>
                <p:cNvPr id="42" name="文本框 41"/>
                <p:cNvSpPr txBox="true"/>
                <p:nvPr/>
              </p:nvSpPr>
              <p:spPr>
                <a:xfrm>
                  <a:off x="3558" y="8957"/>
                  <a:ext cx="928" cy="531"/>
                </a:xfrm>
                <a:prstGeom prst="rect">
                  <a:avLst/>
                </a:prstGeom>
                <a:noFill/>
              </p:spPr>
              <p:txBody>
                <a:bodyPr wrap="none" rtlCol="0">
                  <a:spAutoFit/>
                </a:bodyPr>
                <a:lstStyle/>
                <a:p>
                  <a:r>
                    <a:rPr lang="zh-CN" altLang="en-US" sz="1600">
                      <a:solidFill>
                        <a:schemeClr val="tx1">
                          <a:lumMod val="75000"/>
                          <a:lumOff val="25000"/>
                        </a:schemeClr>
                      </a:solidFill>
                      <a:latin typeface="微软雅黑" panose="020B0503020204020204" charset="-122"/>
                      <a:ea typeface="微软雅黑" panose="020B0503020204020204" charset="-122"/>
                    </a:rPr>
                    <a:t>金属</a:t>
                  </a:r>
                  <a:endParaRPr lang="zh-CN" altLang="en-US" sz="1600">
                    <a:solidFill>
                      <a:schemeClr val="tx1">
                        <a:lumMod val="75000"/>
                        <a:lumOff val="25000"/>
                      </a:schemeClr>
                    </a:solidFill>
                    <a:latin typeface="微软雅黑" panose="020B0503020204020204" charset="-122"/>
                    <a:ea typeface="微软雅黑" panose="020B0503020204020204" charset="-122"/>
                  </a:endParaRPr>
                </a:p>
              </p:txBody>
            </p:sp>
            <p:sp>
              <p:nvSpPr>
                <p:cNvPr id="43" name="文本框 42"/>
                <p:cNvSpPr txBox="true"/>
                <p:nvPr/>
              </p:nvSpPr>
              <p:spPr>
                <a:xfrm>
                  <a:off x="4988" y="8714"/>
                  <a:ext cx="4218" cy="1016"/>
                </a:xfrm>
                <a:prstGeom prst="rect">
                  <a:avLst/>
                </a:prstGeom>
                <a:noFill/>
              </p:spPr>
              <p:txBody>
                <a:bodyPr wrap="square" rtlCol="0">
                  <a:spAutoFit/>
                </a:bodyPr>
                <a:lstStyle/>
                <a:p>
                  <a:pPr algn="l">
                    <a:lnSpc>
                      <a:spcPct val="150000"/>
                    </a:lnSpc>
                  </a:pPr>
                  <a:r>
                    <a:rPr lang="zh-CN" altLang="en-US" sz="1200">
                      <a:solidFill>
                        <a:schemeClr val="tx1">
                          <a:lumMod val="75000"/>
                          <a:lumOff val="25000"/>
                        </a:schemeClr>
                      </a:solidFill>
                      <a:latin typeface="微软雅黑" panose="020B0503020204020204" charset="-122"/>
                      <a:ea typeface="微软雅黑" panose="020B0503020204020204" charset="-122"/>
                    </a:rPr>
                    <a:t>适宜回收利用的各类废金属易拉罐、金属瓶、金属工具等金属制品</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44" name="组合 43"/>
            <p:cNvGrpSpPr/>
            <p:nvPr/>
          </p:nvGrpSpPr>
          <p:grpSpPr>
            <a:xfrm>
              <a:off x="1372" y="6632"/>
              <a:ext cx="7874" cy="1440"/>
              <a:chOff x="2424" y="8935"/>
              <a:chExt cx="7874" cy="1440"/>
            </a:xfrm>
          </p:grpSpPr>
          <p:pic>
            <p:nvPicPr>
              <p:cNvPr id="45" name="图片 44" descr="31393939373537313b32303030353034373bd6afceefc0e0"/>
              <p:cNvPicPr>
                <a:picLocks noChangeAspect="true"/>
              </p:cNvPicPr>
              <p:nvPr/>
            </p:nvPicPr>
            <p:blipFill>
              <a:blip r:embed="rId9">
                <a:extLst>
                  <a:ext uri="{96DAC541-7B7A-43D3-8B79-37D633B846F1}">
                    <asvg:svgBlip xmlns:asvg="http://schemas.microsoft.com/office/drawing/2016/SVG/main" r:embed="rId10"/>
                  </a:ext>
                </a:extLst>
              </a:blip>
              <a:stretch>
                <a:fillRect/>
              </a:stretch>
            </p:blipFill>
            <p:spPr>
              <a:xfrm>
                <a:off x="2424" y="8935"/>
                <a:ext cx="1440" cy="1440"/>
              </a:xfrm>
              <a:prstGeom prst="rect">
                <a:avLst/>
              </a:prstGeom>
            </p:spPr>
          </p:pic>
          <p:sp>
            <p:nvSpPr>
              <p:cNvPr id="46" name="文本框 45"/>
              <p:cNvSpPr txBox="true"/>
              <p:nvPr/>
            </p:nvSpPr>
            <p:spPr>
              <a:xfrm>
                <a:off x="4366" y="9388"/>
                <a:ext cx="928" cy="531"/>
              </a:xfrm>
              <a:prstGeom prst="rect">
                <a:avLst/>
              </a:prstGeom>
              <a:noFill/>
            </p:spPr>
            <p:txBody>
              <a:bodyPr wrap="none" rtlCol="0">
                <a:spAutoFit/>
              </a:bodyPr>
              <a:lstStyle/>
              <a:p>
                <a:r>
                  <a:rPr lang="zh-CN" altLang="en-US" sz="1600">
                    <a:solidFill>
                      <a:schemeClr val="tx1">
                        <a:lumMod val="75000"/>
                        <a:lumOff val="25000"/>
                      </a:schemeClr>
                    </a:solidFill>
                    <a:latin typeface="微软雅黑" panose="020B0503020204020204" charset="-122"/>
                    <a:ea typeface="微软雅黑" panose="020B0503020204020204" charset="-122"/>
                  </a:rPr>
                  <a:t>织物</a:t>
                </a:r>
                <a:endParaRPr lang="zh-CN" altLang="en-US" sz="1600">
                  <a:solidFill>
                    <a:schemeClr val="tx1">
                      <a:lumMod val="75000"/>
                      <a:lumOff val="25000"/>
                    </a:schemeClr>
                  </a:solidFill>
                  <a:latin typeface="微软雅黑" panose="020B0503020204020204" charset="-122"/>
                  <a:ea typeface="微软雅黑" panose="020B0503020204020204" charset="-122"/>
                </a:endParaRPr>
              </a:p>
            </p:txBody>
          </p:sp>
          <p:sp>
            <p:nvSpPr>
              <p:cNvPr id="47" name="文本框 46"/>
              <p:cNvSpPr txBox="true"/>
              <p:nvPr/>
            </p:nvSpPr>
            <p:spPr>
              <a:xfrm>
                <a:off x="5796" y="9145"/>
                <a:ext cx="4502" cy="1016"/>
              </a:xfrm>
              <a:prstGeom prst="rect">
                <a:avLst/>
              </a:prstGeom>
              <a:noFill/>
            </p:spPr>
            <p:txBody>
              <a:bodyPr wrap="square" rtlCol="0">
                <a:spAutoFit/>
              </a:bodyPr>
              <a:lstStyle/>
              <a:p>
                <a:pPr algn="l">
                  <a:lnSpc>
                    <a:spcPct val="150000"/>
                  </a:lnSpc>
                </a:pPr>
                <a:r>
                  <a:rPr lang="zh-CN" altLang="en-US" sz="1200">
                    <a:solidFill>
                      <a:schemeClr val="tx1">
                        <a:lumMod val="75000"/>
                        <a:lumOff val="25000"/>
                      </a:schemeClr>
                    </a:solidFill>
                    <a:latin typeface="微软雅黑" panose="020B0503020204020204" charset="-122"/>
                    <a:ea typeface="微软雅黑" panose="020B0503020204020204" charset="-122"/>
                  </a:rPr>
                  <a:t>适宜回收利用的各类废旧衣物、穿戴用品、床上用品、布艺用品等纺织物</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grpSp>
      </p:grpSp>
      <p:sp>
        <p:nvSpPr>
          <p:cNvPr id="8" name="文本框 7"/>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可回收物</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1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24510" y="1677035"/>
            <a:ext cx="11143615" cy="3973830"/>
            <a:chOff x="499" y="2979"/>
            <a:chExt cx="17549" cy="6258"/>
          </a:xfrm>
        </p:grpSpPr>
        <p:grpSp>
          <p:nvGrpSpPr>
            <p:cNvPr id="5" name="组合 4"/>
            <p:cNvGrpSpPr/>
            <p:nvPr/>
          </p:nvGrpSpPr>
          <p:grpSpPr>
            <a:xfrm>
              <a:off x="8570" y="4828"/>
              <a:ext cx="9478" cy="3341"/>
              <a:chOff x="7727" y="4748"/>
              <a:chExt cx="9478" cy="3341"/>
            </a:xfrm>
          </p:grpSpPr>
          <p:pic>
            <p:nvPicPr>
              <p:cNvPr id="6" name="图片 5"/>
              <p:cNvPicPr>
                <a:picLocks noChangeAspect="true"/>
              </p:cNvPicPr>
              <p:nvPr/>
            </p:nvPicPr>
            <p:blipFill>
              <a:blip r:embed="rId1"/>
              <a:stretch>
                <a:fillRect/>
              </a:stretch>
            </p:blipFill>
            <p:spPr>
              <a:xfrm>
                <a:off x="7727" y="5454"/>
                <a:ext cx="9478" cy="2635"/>
              </a:xfrm>
              <a:prstGeom prst="rect">
                <a:avLst/>
              </a:prstGeom>
            </p:spPr>
          </p:pic>
          <p:sp>
            <p:nvSpPr>
              <p:cNvPr id="7" name="文本框 6"/>
              <p:cNvSpPr txBox="true"/>
              <p:nvPr/>
            </p:nvSpPr>
            <p:spPr>
              <a:xfrm>
                <a:off x="10916" y="4748"/>
                <a:ext cx="3100" cy="531"/>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charset="-122"/>
                    <a:ea typeface="微软雅黑" panose="020B0503020204020204" charset="-122"/>
                  </a:rPr>
                  <a:t>可回收物投放要求</a:t>
                </a:r>
                <a:endParaRPr lang="zh-CN" altLang="en-US" sz="1600">
                  <a:solidFill>
                    <a:schemeClr val="tx1">
                      <a:lumMod val="75000"/>
                      <a:lumOff val="25000"/>
                    </a:schemeClr>
                  </a:solidFill>
                  <a:latin typeface="微软雅黑" panose="020B0503020204020204" charset="-122"/>
                  <a:ea typeface="微软雅黑" panose="020B0503020204020204" charset="-122"/>
                </a:endParaRPr>
              </a:p>
            </p:txBody>
          </p:sp>
        </p:grpSp>
        <p:sp>
          <p:nvSpPr>
            <p:cNvPr id="8" name="右箭头 7"/>
            <p:cNvSpPr/>
            <p:nvPr/>
          </p:nvSpPr>
          <p:spPr>
            <a:xfrm>
              <a:off x="7398" y="6225"/>
              <a:ext cx="920" cy="547"/>
            </a:xfrm>
            <a:prstGeom prst="rightArrow">
              <a:avLst/>
            </a:prstGeom>
            <a:noFill/>
            <a:ln>
              <a:solidFill>
                <a:schemeClr val="tx1">
                  <a:lumMod val="75000"/>
                  <a:lumOff val="2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499" y="2979"/>
              <a:ext cx="6646" cy="6259"/>
              <a:chOff x="623" y="2527"/>
              <a:chExt cx="6646" cy="6259"/>
            </a:xfrm>
          </p:grpSpPr>
          <p:sp>
            <p:nvSpPr>
              <p:cNvPr id="33" name="文本框 32"/>
              <p:cNvSpPr txBox="true"/>
              <p:nvPr/>
            </p:nvSpPr>
            <p:spPr>
              <a:xfrm>
                <a:off x="2042" y="2527"/>
                <a:ext cx="3808" cy="531"/>
              </a:xfrm>
              <a:prstGeom prst="rect">
                <a:avLst/>
              </a:prstGeom>
              <a:noFill/>
            </p:spPr>
            <p:txBody>
              <a:bodyPr wrap="none" rtlCol="0">
                <a:spAutoFit/>
              </a:bodyPr>
              <a:lstStyle/>
              <a:p>
                <a:r>
                  <a:rPr lang="zh-CN" altLang="en-US" sz="1600">
                    <a:solidFill>
                      <a:schemeClr val="tx1">
                        <a:lumMod val="75000"/>
                        <a:lumOff val="25000"/>
                      </a:schemeClr>
                    </a:solidFill>
                    <a:latin typeface="微软雅黑" panose="020B0503020204020204" charset="-122"/>
                    <a:ea typeface="微软雅黑" panose="020B0503020204020204" charset="-122"/>
                  </a:rPr>
                  <a:t>生活垃圾分类简化细分表</a:t>
                </a:r>
                <a:endParaRPr lang="zh-CN" altLang="en-US" sz="1600">
                  <a:solidFill>
                    <a:schemeClr val="tx1">
                      <a:lumMod val="75000"/>
                      <a:lumOff val="25000"/>
                    </a:schemeClr>
                  </a:solidFill>
                  <a:latin typeface="微软雅黑" panose="020B0503020204020204" charset="-122"/>
                  <a:ea typeface="微软雅黑" panose="020B0503020204020204" charset="-122"/>
                </a:endParaRPr>
              </a:p>
            </p:txBody>
          </p:sp>
          <p:pic>
            <p:nvPicPr>
              <p:cNvPr id="34" name="图片 33"/>
              <p:cNvPicPr>
                <a:picLocks noChangeAspect="true"/>
              </p:cNvPicPr>
              <p:nvPr/>
            </p:nvPicPr>
            <p:blipFill>
              <a:blip r:embed="rId2"/>
              <a:stretch>
                <a:fillRect/>
              </a:stretch>
            </p:blipFill>
            <p:spPr>
              <a:xfrm>
                <a:off x="623" y="3306"/>
                <a:ext cx="6647" cy="5481"/>
              </a:xfrm>
              <a:prstGeom prst="rect">
                <a:avLst/>
              </a:prstGeom>
            </p:spPr>
          </p:pic>
        </p:grpSp>
      </p:grpSp>
      <p:sp>
        <p:nvSpPr>
          <p:cNvPr id="2" name="文本框 1"/>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可回收物</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true"/>
          <p:nvPr/>
        </p:nvSpPr>
        <p:spPr>
          <a:xfrm>
            <a:off x="483262" y="379630"/>
            <a:ext cx="2826882" cy="398780"/>
          </a:xfrm>
          <a:prstGeom prst="rect">
            <a:avLst/>
          </a:prstGeom>
          <a:noFill/>
        </p:spPr>
        <p:txBody>
          <a:bodyPr wrap="square" rtlCol="0">
            <a:spAutoFit/>
          </a:bodyPr>
          <a:lstStyle/>
          <a:p>
            <a:pPr>
              <a:defRPr/>
            </a:pPr>
            <a:r>
              <a:rPr lang="zh-CN" altLang="en-US" sz="2000" b="1" dirty="0">
                <a:solidFill>
                  <a:schemeClr val="accent1"/>
                </a:solidFill>
                <a:latin typeface="Arial" panose="020B0604020202020204"/>
                <a:ea typeface="微软雅黑" panose="020B0503020204020204" charset="-122"/>
              </a:rPr>
              <a:t>可回收物</a:t>
            </a:r>
            <a:endParaRPr lang="zh-CN" altLang="en-US" sz="2000" b="1" dirty="0">
              <a:solidFill>
                <a:schemeClr val="accent1"/>
              </a:solidFill>
              <a:latin typeface="Arial" panose="020B0604020202020204"/>
              <a:ea typeface="微软雅黑" panose="020B0503020204020204" charset="-122"/>
            </a:endParaRPr>
          </a:p>
        </p:txBody>
      </p:sp>
      <p:grpSp>
        <p:nvGrpSpPr>
          <p:cNvPr id="12" name="组合 11"/>
          <p:cNvGrpSpPr/>
          <p:nvPr/>
        </p:nvGrpSpPr>
        <p:grpSpPr>
          <a:xfrm>
            <a:off x="512" y="1247140"/>
            <a:ext cx="12083449" cy="5118735"/>
            <a:chOff x="508" y="2079"/>
            <a:chExt cx="18485" cy="8061"/>
          </a:xfrm>
        </p:grpSpPr>
        <p:grpSp>
          <p:nvGrpSpPr>
            <p:cNvPr id="4" name="组合 3"/>
            <p:cNvGrpSpPr/>
            <p:nvPr/>
          </p:nvGrpSpPr>
          <p:grpSpPr>
            <a:xfrm>
              <a:off x="4856" y="2079"/>
              <a:ext cx="13836" cy="3262"/>
              <a:chOff x="985" y="2320"/>
              <a:chExt cx="13836" cy="3262"/>
            </a:xfrm>
          </p:grpSpPr>
          <p:pic>
            <p:nvPicPr>
              <p:cNvPr id="100" name="图片 99"/>
              <p:cNvPicPr/>
              <p:nvPr/>
            </p:nvPicPr>
            <p:blipFill>
              <a:blip r:embed="rId1" r:link="rId2"/>
              <a:stretch>
                <a:fillRect/>
              </a:stretch>
            </p:blipFill>
            <p:spPr>
              <a:xfrm>
                <a:off x="9044" y="2320"/>
                <a:ext cx="5777" cy="3262"/>
              </a:xfrm>
              <a:prstGeom prst="rect">
                <a:avLst/>
              </a:prstGeom>
              <a:noFill/>
              <a:ln w="9525">
                <a:noFill/>
              </a:ln>
            </p:spPr>
          </p:pic>
          <p:cxnSp>
            <p:nvCxnSpPr>
              <p:cNvPr id="5" name="直接箭头连接符 4"/>
              <p:cNvCxnSpPr/>
              <p:nvPr/>
            </p:nvCxnSpPr>
            <p:spPr>
              <a:xfrm>
                <a:off x="7558" y="3951"/>
                <a:ext cx="1014" cy="0"/>
              </a:xfrm>
              <a:prstGeom prst="straightConnector1">
                <a:avLst/>
              </a:prstGeom>
              <a:ln>
                <a:solidFill>
                  <a:srgbClr val="385723"/>
                </a:solidFill>
                <a:tailEnd type="arrow"/>
              </a:ln>
            </p:spPr>
            <p:style>
              <a:lnRef idx="1">
                <a:schemeClr val="accent1"/>
              </a:lnRef>
              <a:fillRef idx="0">
                <a:schemeClr val="accent1"/>
              </a:fillRef>
              <a:effectRef idx="0">
                <a:schemeClr val="accent1"/>
              </a:effectRef>
              <a:fontRef idx="minor">
                <a:schemeClr val="tx1"/>
              </a:fontRef>
            </p:style>
          </p:cxnSp>
          <p:pic>
            <p:nvPicPr>
              <p:cNvPr id="6" name="图片 5"/>
              <p:cNvPicPr/>
              <p:nvPr/>
            </p:nvPicPr>
            <p:blipFill>
              <a:blip r:embed="rId3" r:link="rId4"/>
              <a:stretch>
                <a:fillRect/>
              </a:stretch>
            </p:blipFill>
            <p:spPr>
              <a:xfrm>
                <a:off x="985" y="2320"/>
                <a:ext cx="6101" cy="3262"/>
              </a:xfrm>
              <a:prstGeom prst="rect">
                <a:avLst/>
              </a:prstGeom>
              <a:noFill/>
              <a:ln w="9525">
                <a:noFill/>
              </a:ln>
            </p:spPr>
          </p:pic>
        </p:grpSp>
        <p:grpSp>
          <p:nvGrpSpPr>
            <p:cNvPr id="7" name="组合 6"/>
            <p:cNvGrpSpPr/>
            <p:nvPr/>
          </p:nvGrpSpPr>
          <p:grpSpPr>
            <a:xfrm>
              <a:off x="672" y="6340"/>
              <a:ext cx="13826" cy="3432"/>
              <a:chOff x="2324" y="6534"/>
              <a:chExt cx="13826" cy="3432"/>
            </a:xfrm>
          </p:grpSpPr>
          <p:pic>
            <p:nvPicPr>
              <p:cNvPr id="102" name="图片 101"/>
              <p:cNvPicPr/>
              <p:nvPr/>
            </p:nvPicPr>
            <p:blipFill>
              <a:blip r:embed="rId5" r:link="rId6"/>
              <a:stretch>
                <a:fillRect/>
              </a:stretch>
            </p:blipFill>
            <p:spPr>
              <a:xfrm>
                <a:off x="2324" y="6534"/>
                <a:ext cx="6111" cy="3430"/>
              </a:xfrm>
              <a:prstGeom prst="rect">
                <a:avLst/>
              </a:prstGeom>
              <a:noFill/>
              <a:ln w="9525">
                <a:noFill/>
              </a:ln>
            </p:spPr>
          </p:pic>
          <p:pic>
            <p:nvPicPr>
              <p:cNvPr id="103" name="图片 102"/>
              <p:cNvPicPr/>
              <p:nvPr/>
            </p:nvPicPr>
            <p:blipFill>
              <a:blip r:embed="rId7" r:link="rId8"/>
              <a:stretch>
                <a:fillRect/>
              </a:stretch>
            </p:blipFill>
            <p:spPr>
              <a:xfrm>
                <a:off x="10373" y="6535"/>
                <a:ext cx="5777" cy="3431"/>
              </a:xfrm>
              <a:prstGeom prst="rect">
                <a:avLst/>
              </a:prstGeom>
              <a:noFill/>
              <a:ln w="9525">
                <a:noFill/>
              </a:ln>
            </p:spPr>
          </p:pic>
        </p:grpSp>
        <p:sp>
          <p:nvSpPr>
            <p:cNvPr id="8" name="文本框 7"/>
            <p:cNvSpPr txBox="true"/>
            <p:nvPr/>
          </p:nvSpPr>
          <p:spPr>
            <a:xfrm>
              <a:off x="973" y="2620"/>
              <a:ext cx="3255" cy="3130"/>
            </a:xfrm>
            <a:prstGeom prst="rect">
              <a:avLst/>
            </a:prstGeom>
            <a:noFill/>
          </p:spPr>
          <p:txBody>
            <a:bodyPr wrap="square" rtlCol="0" anchor="t">
              <a:spAutoFit/>
            </a:bodyPr>
            <a:lstStyle/>
            <a:p>
              <a:pPr marL="285750" indent="-285750">
                <a:lnSpc>
                  <a:spcPct val="200000"/>
                </a:lnSpc>
                <a:buFont typeface="Wingdings" panose="05000000000000000000" charset="0"/>
                <a:buChar char="l"/>
              </a:pP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纸类会被打碎制成纸浆，重新造纸，约1吨废纸就可以造出800公斤好纸。</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true"/>
            <p:nvPr/>
          </p:nvSpPr>
          <p:spPr>
            <a:xfrm>
              <a:off x="14498" y="6234"/>
              <a:ext cx="4495" cy="3906"/>
            </a:xfrm>
            <a:prstGeom prst="rect">
              <a:avLst/>
            </a:prstGeom>
            <a:noFill/>
          </p:spPr>
          <p:txBody>
            <a:bodyPr wrap="square" rtlCol="0" anchor="t">
              <a:spAutoFit/>
            </a:bodyPr>
            <a:lstStyle/>
            <a:p>
              <a:pPr marL="285750" indent="-285750">
                <a:lnSpc>
                  <a:spcPct val="200000"/>
                </a:lnSpc>
                <a:buFont typeface="Wingdings" panose="05000000000000000000" charset="0"/>
                <a:buChar char="l"/>
              </a:pP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塑料类会被融化后，再次制成塑料制品，部分不适合再次使用的塑料，则会被回炼成燃油，每吨塑料可以产出约600公斤的柴油。</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cxnSp>
          <p:nvCxnSpPr>
            <p:cNvPr id="10" name="直接箭头连接符 9"/>
            <p:cNvCxnSpPr/>
            <p:nvPr/>
          </p:nvCxnSpPr>
          <p:spPr>
            <a:xfrm>
              <a:off x="7245" y="8057"/>
              <a:ext cx="1014" cy="0"/>
            </a:xfrm>
            <a:prstGeom prst="straightConnector1">
              <a:avLst/>
            </a:prstGeom>
            <a:ln>
              <a:solidFill>
                <a:srgbClr val="385723"/>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08" y="5841"/>
              <a:ext cx="18132" cy="0"/>
            </a:xfrm>
            <a:prstGeom prst="line">
              <a:avLst/>
            </a:prstGeom>
            <a:ln>
              <a:solidFill>
                <a:schemeClr val="accent6">
                  <a:lumMod val="50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true"/>
          </p:cNvPicPr>
          <p:nvPr/>
        </p:nvPicPr>
        <p:blipFill>
          <a:blip r:embed="rId1"/>
          <a:stretch>
            <a:fillRect/>
          </a:stretch>
        </p:blipFill>
        <p:spPr>
          <a:xfrm>
            <a:off x="465455" y="1935480"/>
            <a:ext cx="11261090" cy="3467735"/>
          </a:xfrm>
          <a:prstGeom prst="rect">
            <a:avLst/>
          </a:prstGeom>
        </p:spPr>
      </p:pic>
      <p:sp>
        <p:nvSpPr>
          <p:cNvPr id="8" name="文本框 7"/>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可回收物</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2"/>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矩形 11"/>
          <p:cNvSpPr/>
          <p:nvPr>
            <p:custDataLst>
              <p:tags r:id="rId1"/>
            </p:custDataLst>
          </p:nvPr>
        </p:nvSpPr>
        <p:spPr>
          <a:xfrm>
            <a:off x="483235" y="1490345"/>
            <a:ext cx="11222355" cy="337185"/>
          </a:xfrm>
          <a:prstGeom prst="rect">
            <a:avLst/>
          </a:prstGeom>
        </p:spPr>
        <p:txBody>
          <a:bodyPr wrap="square">
            <a:spAutoFit/>
          </a:bodyPr>
          <a:lstStyle/>
          <a:p>
            <a:pPr indent="0" algn="ctr" fontAlgn="auto">
              <a:lnSpc>
                <a:spcPct val="100000"/>
              </a:lnSpc>
            </a:pPr>
            <a:r>
              <a:rPr lang="zh-CN" altLang="zh-CN" sz="1600" dirty="0">
                <a:solidFill>
                  <a:schemeClr val="tx1">
                    <a:lumMod val="75000"/>
                    <a:lumOff val="25000"/>
                  </a:schemeClr>
                </a:solidFill>
                <a:latin typeface="微软雅黑" panose="020B0503020204020204" charset="-122"/>
                <a:ea typeface="微软雅黑" panose="020B0503020204020204" charset="-122"/>
              </a:rPr>
              <a:t>指居民在日常生活中废弃的剩菜、剩饭、果蔬、瓜果皮核、腐肉、蛋壳、过期食品、等生活垃圾。</a:t>
            </a:r>
            <a:endParaRPr lang="zh-CN" altLang="zh-CN" sz="1600" dirty="0">
              <a:solidFill>
                <a:schemeClr val="tx1">
                  <a:lumMod val="75000"/>
                  <a:lumOff val="25000"/>
                </a:schemeClr>
              </a:solidFill>
              <a:latin typeface="微软雅黑" panose="020B0503020204020204" charset="-122"/>
              <a:ea typeface="微软雅黑" panose="020B0503020204020204" charset="-122"/>
            </a:endParaRPr>
          </a:p>
        </p:txBody>
      </p:sp>
      <p:grpSp>
        <p:nvGrpSpPr>
          <p:cNvPr id="16" name="组合 15"/>
          <p:cNvGrpSpPr/>
          <p:nvPr/>
        </p:nvGrpSpPr>
        <p:grpSpPr>
          <a:xfrm>
            <a:off x="3505835" y="2570162"/>
            <a:ext cx="4278630" cy="1437640"/>
            <a:chOff x="8123" y="4074"/>
            <a:chExt cx="6738" cy="2264"/>
          </a:xfrm>
        </p:grpSpPr>
        <p:grpSp>
          <p:nvGrpSpPr>
            <p:cNvPr id="13" name="组合 12"/>
            <p:cNvGrpSpPr/>
            <p:nvPr/>
          </p:nvGrpSpPr>
          <p:grpSpPr>
            <a:xfrm>
              <a:off x="8123" y="4074"/>
              <a:ext cx="2248" cy="2264"/>
              <a:chOff x="5869" y="2871"/>
              <a:chExt cx="2248" cy="2264"/>
            </a:xfrm>
          </p:grpSpPr>
          <p:sp>
            <p:nvSpPr>
              <p:cNvPr id="52" name="文本框 23"/>
              <p:cNvSpPr txBox="true"/>
              <p:nvPr/>
            </p:nvSpPr>
            <p:spPr>
              <a:xfrm>
                <a:off x="5869" y="4652"/>
                <a:ext cx="2248" cy="483"/>
              </a:xfrm>
              <a:prstGeom prst="rect">
                <a:avLst/>
              </a:prstGeom>
              <a:noFill/>
            </p:spPr>
            <p:txBody>
              <a:bodyPr wrap="none" rtlCol="0">
                <a:spAutoFit/>
              </a:bodyPr>
              <a:lstStyle>
                <a:defPPr>
                  <a:defRPr lang="zh-CN"/>
                </a:defPPr>
                <a:lvl1pPr algn="ctr">
                  <a:defRPr sz="1400">
                    <a:latin typeface="方正少儿简体" panose="03000509000000000000" pitchFamily="65" charset="-122"/>
                    <a:ea typeface="方正少儿简体" panose="03000509000000000000" pitchFamily="65" charset="-122"/>
                    <a:cs typeface="+mn-ea"/>
                  </a:defRPr>
                </a:lvl1pPr>
              </a:lstStyle>
              <a:p>
                <a:r>
                  <a:rPr lang="zh-CN" altLang="en-US" dirty="0">
                    <a:solidFill>
                      <a:schemeClr val="tx1">
                        <a:lumMod val="75000"/>
                        <a:lumOff val="25000"/>
                      </a:schemeClr>
                    </a:solidFill>
                    <a:latin typeface="微软雅黑" panose="020B0503020204020204" charset="-122"/>
                    <a:ea typeface="微软雅黑" panose="020B0503020204020204" charset="-122"/>
                    <a:sym typeface="+mn-lt"/>
                  </a:rPr>
                  <a:t>动物骨骼和内脏</a:t>
                </a:r>
                <a:endParaRPr lang="zh-CN" altLang="en-US" dirty="0">
                  <a:solidFill>
                    <a:schemeClr val="tx1">
                      <a:lumMod val="75000"/>
                      <a:lumOff val="25000"/>
                    </a:schemeClr>
                  </a:solidFill>
                  <a:latin typeface="微软雅黑" panose="020B0503020204020204" charset="-122"/>
                  <a:ea typeface="微软雅黑" panose="020B0503020204020204" charset="-122"/>
                  <a:sym typeface="+mn-lt"/>
                </a:endParaRPr>
              </a:p>
            </p:txBody>
          </p:sp>
          <p:grpSp>
            <p:nvGrpSpPr>
              <p:cNvPr id="73" name="组合 72"/>
              <p:cNvGrpSpPr/>
              <p:nvPr/>
            </p:nvGrpSpPr>
            <p:grpSpPr>
              <a:xfrm>
                <a:off x="6009" y="2871"/>
                <a:ext cx="2080" cy="1621"/>
                <a:chOff x="3219194" y="2395781"/>
                <a:chExt cx="1645892" cy="1516573"/>
              </a:xfrm>
            </p:grpSpPr>
            <p:pic>
              <p:nvPicPr>
                <p:cNvPr id="50" name="图片 49"/>
                <p:cNvPicPr>
                  <a:picLocks noChangeAspect="true"/>
                </p:cNvPicPr>
                <p:nvPr/>
              </p:nvPicPr>
              <p:blipFill>
                <a:blip r:embed="rId2" cstate="print">
                  <a:extLst>
                    <a:ext uri="{28A0092B-C50C-407E-A947-70E740481C1C}">
                      <a14:useLocalDpi xmlns:a14="http://schemas.microsoft.com/office/drawing/2010/main" val="false"/>
                    </a:ext>
                  </a:extLst>
                </a:blip>
                <a:stretch>
                  <a:fillRect/>
                </a:stretch>
              </p:blipFill>
              <p:spPr>
                <a:xfrm>
                  <a:off x="3444044" y="2757135"/>
                  <a:ext cx="1245613" cy="773276"/>
                </a:xfrm>
                <a:prstGeom prst="rect">
                  <a:avLst/>
                </a:prstGeom>
              </p:spPr>
            </p:pic>
            <p:pic>
              <p:nvPicPr>
                <p:cNvPr id="53" name="图片 52"/>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3219194" y="2395781"/>
                  <a:ext cx="1645892" cy="1516573"/>
                </a:xfrm>
                <a:prstGeom prst="rect">
                  <a:avLst/>
                </a:prstGeom>
              </p:spPr>
            </p:pic>
          </p:grpSp>
        </p:grpSp>
        <p:grpSp>
          <p:nvGrpSpPr>
            <p:cNvPr id="14" name="组合 13"/>
            <p:cNvGrpSpPr/>
            <p:nvPr/>
          </p:nvGrpSpPr>
          <p:grpSpPr>
            <a:xfrm>
              <a:off x="12913" y="4221"/>
              <a:ext cx="1948" cy="2042"/>
              <a:chOff x="8885" y="3079"/>
              <a:chExt cx="1948" cy="2042"/>
            </a:xfrm>
          </p:grpSpPr>
          <p:sp>
            <p:nvSpPr>
              <p:cNvPr id="55" name="文本框 23"/>
              <p:cNvSpPr txBox="true"/>
              <p:nvPr/>
            </p:nvSpPr>
            <p:spPr>
              <a:xfrm>
                <a:off x="9472" y="4638"/>
                <a:ext cx="848" cy="483"/>
              </a:xfrm>
              <a:prstGeom prst="rect">
                <a:avLst/>
              </a:prstGeom>
              <a:noFill/>
            </p:spPr>
            <p:txBody>
              <a:bodyPr wrap="non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蛋壳</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74" name="组合 73"/>
              <p:cNvGrpSpPr/>
              <p:nvPr/>
            </p:nvGrpSpPr>
            <p:grpSpPr>
              <a:xfrm>
                <a:off x="8885" y="3079"/>
                <a:ext cx="1948" cy="1413"/>
                <a:chOff x="5541805" y="2395781"/>
                <a:chExt cx="1645892" cy="1516573"/>
              </a:xfrm>
            </p:grpSpPr>
            <p:pic>
              <p:nvPicPr>
                <p:cNvPr id="56" name="图片 55"/>
                <p:cNvPicPr>
                  <a:picLocks noChangeAspect="true"/>
                </p:cNvPicPr>
                <p:nvPr/>
              </p:nvPicPr>
              <p:blipFill>
                <a:blip r:embed="rId4" cstate="print">
                  <a:extLst>
                    <a:ext uri="{28A0092B-C50C-407E-A947-70E740481C1C}">
                      <a14:useLocalDpi xmlns:a14="http://schemas.microsoft.com/office/drawing/2010/main" val="false"/>
                    </a:ext>
                  </a:extLst>
                </a:blip>
                <a:stretch>
                  <a:fillRect/>
                </a:stretch>
              </p:blipFill>
              <p:spPr>
                <a:xfrm>
                  <a:off x="5541805" y="2395781"/>
                  <a:ext cx="1645892" cy="1516573"/>
                </a:xfrm>
                <a:prstGeom prst="rect">
                  <a:avLst/>
                </a:prstGeom>
              </p:spPr>
            </p:pic>
            <p:pic>
              <p:nvPicPr>
                <p:cNvPr id="67" name="图片 66"/>
                <p:cNvPicPr>
                  <a:picLocks noChangeAspect="true"/>
                </p:cNvPicPr>
                <p:nvPr/>
              </p:nvPicPr>
              <p:blipFill>
                <a:blip r:embed="rId5" cstate="print">
                  <a:extLst>
                    <a:ext uri="{28A0092B-C50C-407E-A947-70E740481C1C}">
                      <a14:useLocalDpi xmlns:a14="http://schemas.microsoft.com/office/drawing/2010/main" val="false"/>
                    </a:ext>
                  </a:extLst>
                </a:blip>
                <a:stretch>
                  <a:fillRect/>
                </a:stretch>
              </p:blipFill>
              <p:spPr>
                <a:xfrm>
                  <a:off x="5821794" y="2973118"/>
                  <a:ext cx="934191" cy="437673"/>
                </a:xfrm>
                <a:prstGeom prst="rect">
                  <a:avLst/>
                </a:prstGeom>
              </p:spPr>
            </p:pic>
          </p:grpSp>
        </p:grpSp>
      </p:grpSp>
      <p:grpSp>
        <p:nvGrpSpPr>
          <p:cNvPr id="21" name="组合 20"/>
          <p:cNvGrpSpPr/>
          <p:nvPr/>
        </p:nvGrpSpPr>
        <p:grpSpPr>
          <a:xfrm>
            <a:off x="2248535" y="4557394"/>
            <a:ext cx="6793230" cy="1457325"/>
            <a:chOff x="4622" y="7013"/>
            <a:chExt cx="10698" cy="2295"/>
          </a:xfrm>
        </p:grpSpPr>
        <p:grpSp>
          <p:nvGrpSpPr>
            <p:cNvPr id="17" name="组合 16"/>
            <p:cNvGrpSpPr/>
            <p:nvPr/>
          </p:nvGrpSpPr>
          <p:grpSpPr>
            <a:xfrm>
              <a:off x="4622" y="7026"/>
              <a:ext cx="1950" cy="2282"/>
              <a:chOff x="4238" y="7538"/>
              <a:chExt cx="1950" cy="2282"/>
            </a:xfrm>
          </p:grpSpPr>
          <p:sp>
            <p:nvSpPr>
              <p:cNvPr id="58" name="文本框 23"/>
              <p:cNvSpPr txBox="true"/>
              <p:nvPr/>
            </p:nvSpPr>
            <p:spPr>
              <a:xfrm>
                <a:off x="4475" y="9338"/>
                <a:ext cx="1408" cy="483"/>
              </a:xfrm>
              <a:prstGeom prst="rect">
                <a:avLst/>
              </a:prstGeom>
              <a:noFill/>
            </p:spPr>
            <p:txBody>
              <a:bodyPr wrap="non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过期食物</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75" name="组合 74"/>
              <p:cNvGrpSpPr/>
              <p:nvPr/>
            </p:nvGrpSpPr>
            <p:grpSpPr>
              <a:xfrm>
                <a:off x="4238" y="7538"/>
                <a:ext cx="1951" cy="1608"/>
                <a:chOff x="1026259" y="4258324"/>
                <a:chExt cx="1645892" cy="1516573"/>
              </a:xfrm>
            </p:grpSpPr>
            <p:pic>
              <p:nvPicPr>
                <p:cNvPr id="59" name="图片 58"/>
                <p:cNvPicPr>
                  <a:picLocks noChangeAspect="true"/>
                </p:cNvPicPr>
                <p:nvPr/>
              </p:nvPicPr>
              <p:blipFill>
                <a:blip r:embed="rId6" cstate="print">
                  <a:extLst>
                    <a:ext uri="{28A0092B-C50C-407E-A947-70E740481C1C}">
                      <a14:useLocalDpi xmlns:a14="http://schemas.microsoft.com/office/drawing/2010/main" val="false"/>
                    </a:ext>
                  </a:extLst>
                </a:blip>
                <a:stretch>
                  <a:fillRect/>
                </a:stretch>
              </p:blipFill>
              <p:spPr>
                <a:xfrm>
                  <a:off x="1026259" y="4258324"/>
                  <a:ext cx="1645892" cy="1516573"/>
                </a:xfrm>
                <a:prstGeom prst="rect">
                  <a:avLst/>
                </a:prstGeom>
              </p:spPr>
            </p:pic>
            <p:pic>
              <p:nvPicPr>
                <p:cNvPr id="68" name="图片 67"/>
                <p:cNvPicPr>
                  <a:picLocks noChangeAspect="true"/>
                </p:cNvPicPr>
                <p:nvPr/>
              </p:nvPicPr>
              <p:blipFill>
                <a:blip r:embed="rId7" cstate="print">
                  <a:extLst>
                    <a:ext uri="{28A0092B-C50C-407E-A947-70E740481C1C}">
                      <a14:useLocalDpi xmlns:a14="http://schemas.microsoft.com/office/drawing/2010/main" val="false"/>
                    </a:ext>
                  </a:extLst>
                </a:blip>
                <a:stretch>
                  <a:fillRect/>
                </a:stretch>
              </p:blipFill>
              <p:spPr>
                <a:xfrm>
                  <a:off x="1417251" y="4883074"/>
                  <a:ext cx="974151" cy="452236"/>
                </a:xfrm>
                <a:prstGeom prst="rect">
                  <a:avLst/>
                </a:prstGeom>
              </p:spPr>
            </p:pic>
          </p:grpSp>
        </p:grpSp>
        <p:grpSp>
          <p:nvGrpSpPr>
            <p:cNvPr id="19" name="组合 18"/>
            <p:cNvGrpSpPr/>
            <p:nvPr/>
          </p:nvGrpSpPr>
          <p:grpSpPr>
            <a:xfrm>
              <a:off x="8919" y="7095"/>
              <a:ext cx="2232" cy="2125"/>
              <a:chOff x="7228" y="7695"/>
              <a:chExt cx="2232" cy="2125"/>
            </a:xfrm>
          </p:grpSpPr>
          <p:sp>
            <p:nvSpPr>
              <p:cNvPr id="61" name="文本框 23"/>
              <p:cNvSpPr txBox="true"/>
              <p:nvPr/>
            </p:nvSpPr>
            <p:spPr>
              <a:xfrm>
                <a:off x="7525" y="9338"/>
                <a:ext cx="1408" cy="483"/>
              </a:xfrm>
              <a:prstGeom prst="rect">
                <a:avLst/>
              </a:prstGeom>
              <a:noFill/>
            </p:spPr>
            <p:txBody>
              <a:bodyPr wrap="non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瓜果皮核</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76" name="组合 75"/>
              <p:cNvGrpSpPr/>
              <p:nvPr/>
            </p:nvGrpSpPr>
            <p:grpSpPr>
              <a:xfrm>
                <a:off x="7228" y="7695"/>
                <a:ext cx="2232" cy="1442"/>
                <a:chOff x="3219194" y="4258324"/>
                <a:chExt cx="1645892" cy="1719260"/>
              </a:xfrm>
            </p:grpSpPr>
            <p:pic>
              <p:nvPicPr>
                <p:cNvPr id="62" name="图片 61"/>
                <p:cNvPicPr>
                  <a:picLocks noChangeAspect="true"/>
                </p:cNvPicPr>
                <p:nvPr/>
              </p:nvPicPr>
              <p:blipFill>
                <a:blip r:embed="rId8" cstate="print">
                  <a:extLst>
                    <a:ext uri="{28A0092B-C50C-407E-A947-70E740481C1C}">
                      <a14:useLocalDpi xmlns:a14="http://schemas.microsoft.com/office/drawing/2010/main" val="false"/>
                    </a:ext>
                  </a:extLst>
                </a:blip>
                <a:stretch>
                  <a:fillRect/>
                </a:stretch>
              </p:blipFill>
              <p:spPr>
                <a:xfrm>
                  <a:off x="3219194" y="4258324"/>
                  <a:ext cx="1645892" cy="1719260"/>
                </a:xfrm>
                <a:prstGeom prst="rect">
                  <a:avLst/>
                </a:prstGeom>
              </p:spPr>
            </p:pic>
            <p:pic>
              <p:nvPicPr>
                <p:cNvPr id="69" name="图片 68"/>
                <p:cNvPicPr>
                  <a:picLocks noChangeAspect="true"/>
                </p:cNvPicPr>
                <p:nvPr/>
              </p:nvPicPr>
              <p:blipFill>
                <a:blip r:embed="rId9" cstate="print">
                  <a:extLst>
                    <a:ext uri="{28A0092B-C50C-407E-A947-70E740481C1C}">
                      <a14:useLocalDpi xmlns:a14="http://schemas.microsoft.com/office/drawing/2010/main" val="false"/>
                    </a:ext>
                  </a:extLst>
                </a:blip>
                <a:stretch>
                  <a:fillRect/>
                </a:stretch>
              </p:blipFill>
              <p:spPr>
                <a:xfrm>
                  <a:off x="3497017" y="4731813"/>
                  <a:ext cx="1173796" cy="804838"/>
                </a:xfrm>
                <a:prstGeom prst="rect">
                  <a:avLst/>
                </a:prstGeom>
              </p:spPr>
            </p:pic>
          </p:grpSp>
        </p:grpSp>
        <p:grpSp>
          <p:nvGrpSpPr>
            <p:cNvPr id="20" name="组合 19"/>
            <p:cNvGrpSpPr/>
            <p:nvPr/>
          </p:nvGrpSpPr>
          <p:grpSpPr>
            <a:xfrm>
              <a:off x="13498" y="7013"/>
              <a:ext cx="1823" cy="2221"/>
              <a:chOff x="10344" y="7599"/>
              <a:chExt cx="1823" cy="2221"/>
            </a:xfrm>
          </p:grpSpPr>
          <p:sp>
            <p:nvSpPr>
              <p:cNvPr id="64" name="文本框 23"/>
              <p:cNvSpPr txBox="true"/>
              <p:nvPr/>
            </p:nvSpPr>
            <p:spPr>
              <a:xfrm>
                <a:off x="10413" y="9338"/>
                <a:ext cx="1755" cy="483"/>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剩菜剩饭</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77" name="组合 76"/>
              <p:cNvGrpSpPr/>
              <p:nvPr/>
            </p:nvGrpSpPr>
            <p:grpSpPr>
              <a:xfrm>
                <a:off x="10344" y="7599"/>
                <a:ext cx="1784" cy="1547"/>
                <a:chOff x="5541805" y="4258324"/>
                <a:chExt cx="1645892" cy="1516573"/>
              </a:xfrm>
            </p:grpSpPr>
            <p:pic>
              <p:nvPicPr>
                <p:cNvPr id="65" name="图片 64"/>
                <p:cNvPicPr>
                  <a:picLocks noChangeAspect="true"/>
                </p:cNvPicPr>
                <p:nvPr/>
              </p:nvPicPr>
              <p:blipFill>
                <a:blip r:embed="rId10" cstate="print">
                  <a:extLst>
                    <a:ext uri="{28A0092B-C50C-407E-A947-70E740481C1C}">
                      <a14:useLocalDpi xmlns:a14="http://schemas.microsoft.com/office/drawing/2010/main" val="false"/>
                    </a:ext>
                  </a:extLst>
                </a:blip>
                <a:stretch>
                  <a:fillRect/>
                </a:stretch>
              </p:blipFill>
              <p:spPr>
                <a:xfrm>
                  <a:off x="5541805" y="4258324"/>
                  <a:ext cx="1645892" cy="1516573"/>
                </a:xfrm>
                <a:prstGeom prst="rect">
                  <a:avLst/>
                </a:prstGeom>
              </p:spPr>
            </p:pic>
            <p:pic>
              <p:nvPicPr>
                <p:cNvPr id="70" name="图片 69"/>
                <p:cNvPicPr>
                  <a:picLocks noChangeAspect="true"/>
                </p:cNvPicPr>
                <p:nvPr/>
              </p:nvPicPr>
              <p:blipFill>
                <a:blip r:embed="rId11" cstate="print">
                  <a:extLst>
                    <a:ext uri="{28A0092B-C50C-407E-A947-70E740481C1C}">
                      <a14:useLocalDpi xmlns:a14="http://schemas.microsoft.com/office/drawing/2010/main" val="false"/>
                    </a:ext>
                  </a:extLst>
                </a:blip>
                <a:stretch>
                  <a:fillRect/>
                </a:stretch>
              </p:blipFill>
              <p:spPr>
                <a:xfrm>
                  <a:off x="5847640" y="4643648"/>
                  <a:ext cx="1135684" cy="745923"/>
                </a:xfrm>
                <a:prstGeom prst="rect">
                  <a:avLst/>
                </a:prstGeom>
              </p:spPr>
            </p:pic>
          </p:grpSp>
        </p:grpSp>
      </p:grpSp>
      <p:sp>
        <p:nvSpPr>
          <p:cNvPr id="4" name="文本框 3"/>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厨余垃圾</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12"/>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77315" y="1656080"/>
            <a:ext cx="8122920" cy="2439670"/>
            <a:chOff x="2244" y="2786"/>
            <a:chExt cx="12792" cy="3842"/>
          </a:xfrm>
        </p:grpSpPr>
        <p:sp>
          <p:nvSpPr>
            <p:cNvPr id="5" name="右箭头 4"/>
            <p:cNvSpPr/>
            <p:nvPr/>
          </p:nvSpPr>
          <p:spPr>
            <a:xfrm>
              <a:off x="7498" y="6081"/>
              <a:ext cx="920" cy="547"/>
            </a:xfrm>
            <a:prstGeom prst="rightArrow">
              <a:avLst/>
            </a:prstGeom>
            <a:noFill/>
            <a:ln>
              <a:solidFill>
                <a:schemeClr val="tx1">
                  <a:lumMod val="75000"/>
                  <a:lumOff val="2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true"/>
            <p:nvPr/>
          </p:nvSpPr>
          <p:spPr>
            <a:xfrm>
              <a:off x="2244" y="2786"/>
              <a:ext cx="3808" cy="531"/>
            </a:xfrm>
            <a:prstGeom prst="rect">
              <a:avLst/>
            </a:prstGeom>
            <a:noFill/>
          </p:spPr>
          <p:txBody>
            <a:bodyPr wrap="none" rtlCol="0">
              <a:spAutoFit/>
            </a:bodyPr>
            <a:lstStyle/>
            <a:p>
              <a:r>
                <a:rPr lang="zh-CN" altLang="en-US" sz="1600">
                  <a:solidFill>
                    <a:schemeClr val="tx1">
                      <a:lumMod val="75000"/>
                      <a:lumOff val="25000"/>
                    </a:schemeClr>
                  </a:solidFill>
                  <a:latin typeface="微软雅黑" panose="020B0503020204020204" charset="-122"/>
                  <a:ea typeface="微软雅黑" panose="020B0503020204020204" charset="-122"/>
                </a:rPr>
                <a:t>生活垃圾分类简化细分表</a:t>
              </a:r>
              <a:endParaRPr lang="zh-CN" altLang="en-US" sz="1600">
                <a:solidFill>
                  <a:schemeClr val="tx1">
                    <a:lumMod val="75000"/>
                    <a:lumOff val="25000"/>
                  </a:schemeClr>
                </a:solidFill>
                <a:latin typeface="微软雅黑" panose="020B0503020204020204" charset="-122"/>
                <a:ea typeface="微软雅黑" panose="020B0503020204020204" charset="-122"/>
              </a:endParaRPr>
            </a:p>
          </p:txBody>
        </p:sp>
        <p:sp>
          <p:nvSpPr>
            <p:cNvPr id="15" name="文本框 14"/>
            <p:cNvSpPr txBox="true"/>
            <p:nvPr/>
          </p:nvSpPr>
          <p:spPr>
            <a:xfrm>
              <a:off x="11936" y="4684"/>
              <a:ext cx="3100" cy="531"/>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charset="-122"/>
                  <a:ea typeface="微软雅黑" panose="020B0503020204020204" charset="-122"/>
                </a:rPr>
                <a:t>厨余垃圾投放要求</a:t>
              </a:r>
              <a:endParaRPr lang="zh-CN" altLang="en-US" sz="1600">
                <a:solidFill>
                  <a:schemeClr val="tx1">
                    <a:lumMod val="75000"/>
                    <a:lumOff val="25000"/>
                  </a:schemeClr>
                </a:solidFill>
                <a:latin typeface="微软雅黑" panose="020B0503020204020204" charset="-122"/>
                <a:ea typeface="微软雅黑" panose="020B0503020204020204" charset="-122"/>
              </a:endParaRPr>
            </a:p>
          </p:txBody>
        </p:sp>
      </p:grpSp>
      <p:sp>
        <p:nvSpPr>
          <p:cNvPr id="2" name="文本框 1"/>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厨余垃圾</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3" name="文本框 2"/>
          <p:cNvSpPr txBox="true"/>
          <p:nvPr/>
        </p:nvSpPr>
        <p:spPr>
          <a:xfrm>
            <a:off x="6315075" y="3748405"/>
            <a:ext cx="5457825" cy="830997"/>
          </a:xfrm>
          <a:prstGeom prst="rect">
            <a:avLst/>
          </a:prstGeom>
          <a:noFill/>
        </p:spPr>
        <p:txBody>
          <a:bodyPr wrap="square" rtlCol="0">
            <a:spAutoFit/>
          </a:bodyPr>
          <a:lstStyle/>
          <a:p>
            <a:r>
              <a:rPr lang="zh-CN" altLang="en-US" sz="1600" dirty="0">
                <a:latin typeface="+mn-ea"/>
              </a:rPr>
              <a:t>厨余垃圾投放时不应混入废餐具</a:t>
            </a:r>
            <a:r>
              <a:rPr lang="en-US" altLang="zh-CN" sz="1600" dirty="0">
                <a:latin typeface="+mn-ea"/>
              </a:rPr>
              <a:t>/</a:t>
            </a:r>
            <a:r>
              <a:rPr lang="zh-CN" altLang="en-US" sz="1600" dirty="0">
                <a:latin typeface="+mn-ea"/>
              </a:rPr>
              <a:t>饮料瓶等不利于后期处理的杂质。</a:t>
            </a:r>
            <a:endParaRPr lang="en-US" altLang="zh-CN" sz="1600" dirty="0">
              <a:latin typeface="+mn-ea"/>
            </a:endParaRPr>
          </a:p>
          <a:p>
            <a:r>
              <a:rPr lang="zh-CN" altLang="en-US" sz="1600" dirty="0">
                <a:latin typeface="+mn-ea"/>
              </a:rPr>
              <a:t>注意滴漏二次污染周边环境</a:t>
            </a:r>
            <a:endParaRPr lang="zh-CN" altLang="en-US" sz="1600" dirty="0">
              <a:latin typeface="+mn-ea"/>
            </a:endParaRPr>
          </a:p>
        </p:txBody>
      </p:sp>
      <p:pic>
        <p:nvPicPr>
          <p:cNvPr id="9" name="图片 8" descr="表格&#10;&#10;描述已自动生成"/>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1160780" y="2174239"/>
            <a:ext cx="3552825" cy="3629025"/>
          </a:xfrm>
          <a:prstGeom prst="rect">
            <a:avLst/>
          </a:prstGeom>
        </p:spPr>
      </p:pic>
      <p:sp>
        <p:nvSpPr>
          <p:cNvPr id="10" name="矩形 9"/>
          <p:cNvSpPr/>
          <p:nvPr/>
        </p:nvSpPr>
        <p:spPr>
          <a:xfrm>
            <a:off x="3991293" y="4284127"/>
            <a:ext cx="676275" cy="4572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solidFill>
                <a:srgbClr val="C7DEB0"/>
              </a:solidFill>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1"/>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grpSp>
        <p:nvGrpSpPr>
          <p:cNvPr id="83" name="组合 82"/>
          <p:cNvGrpSpPr/>
          <p:nvPr/>
        </p:nvGrpSpPr>
        <p:grpSpPr>
          <a:xfrm>
            <a:off x="784860" y="1800225"/>
            <a:ext cx="10621645" cy="3970020"/>
            <a:chOff x="1146" y="3331"/>
            <a:chExt cx="16727" cy="6252"/>
          </a:xfrm>
        </p:grpSpPr>
        <p:pic>
          <p:nvPicPr>
            <p:cNvPr id="45" name="图片 44" descr="C:\Users\Administrator\Desktop\图片4.png图片4"/>
            <p:cNvPicPr>
              <a:picLocks noChangeAspect="true"/>
            </p:cNvPicPr>
            <p:nvPr>
              <p:custDataLst>
                <p:tags r:id="rId2"/>
              </p:custDataLst>
            </p:nvPr>
          </p:nvPicPr>
          <p:blipFill rotWithShape="true">
            <a:blip r:embed="rId3"/>
            <a:srcRect/>
            <a:stretch>
              <a:fillRect/>
            </a:stretch>
          </p:blipFill>
          <p:spPr>
            <a:xfrm>
              <a:off x="14783" y="3331"/>
              <a:ext cx="3091" cy="2287"/>
            </a:xfrm>
            <a:prstGeom prst="rect">
              <a:avLst/>
            </a:prstGeom>
          </p:spPr>
        </p:pic>
        <p:pic>
          <p:nvPicPr>
            <p:cNvPr id="54" name="图片 53" descr="C:\Users\Administrator\Desktop\图片1.png图片1"/>
            <p:cNvPicPr/>
            <p:nvPr>
              <p:custDataLst>
                <p:tags r:id="rId4"/>
              </p:custDataLst>
            </p:nvPr>
          </p:nvPicPr>
          <p:blipFill>
            <a:blip r:embed="rId5"/>
            <a:srcRect/>
            <a:stretch>
              <a:fillRect/>
            </a:stretch>
          </p:blipFill>
          <p:spPr>
            <a:xfrm>
              <a:off x="1337" y="3331"/>
              <a:ext cx="3092" cy="2287"/>
            </a:xfrm>
            <a:prstGeom prst="rect">
              <a:avLst/>
            </a:prstGeom>
          </p:spPr>
        </p:pic>
        <p:sp>
          <p:nvSpPr>
            <p:cNvPr id="55" name="Title 1"/>
            <p:cNvSpPr txBox="true"/>
            <p:nvPr>
              <p:custDataLst>
                <p:tags r:id="rId6"/>
              </p:custDataLst>
            </p:nvPr>
          </p:nvSpPr>
          <p:spPr>
            <a:xfrm>
              <a:off x="1166" y="6658"/>
              <a:ext cx="3030" cy="623"/>
            </a:xfrm>
            <a:prstGeom prst="rect">
              <a:avLst/>
            </a:prstGeom>
          </p:spPr>
          <p:txBody>
            <a:bodyPr wrap="square" lIns="0" anchor="ctr">
              <a:normAutofit/>
            </a:bodyPr>
            <a:lstStyle>
              <a:defPPr>
                <a:defRPr lang="zh-CN"/>
              </a:defPPr>
              <a:lvl1pPr fontAlgn="base">
                <a:spcBef>
                  <a:spcPct val="0"/>
                </a:spcBef>
                <a:spcAft>
                  <a:spcPct val="0"/>
                </a:spcAft>
                <a:defRPr b="1" kern="0" spc="150">
                  <a:solidFill>
                    <a:srgbClr val="000000">
                      <a:lumMod val="75000"/>
                      <a:lumOff val="25000"/>
                    </a:srgbClr>
                  </a:solidFill>
                  <a:latin typeface="微软雅黑" panose="020B0503020204020204" charset="-122"/>
                  <a:ea typeface="微软雅黑" panose="020B0503020204020204" charset="-122"/>
                  <a:cs typeface="Open Sans" panose="020B0606030504020204" pitchFamily="34" charset="0"/>
                </a:defRPr>
              </a:lvl1pPr>
              <a:lvl2pPr algn="ctr" fontAlgn="base">
                <a:spcBef>
                  <a:spcPct val="0"/>
                </a:spcBef>
                <a:spcAft>
                  <a:spcPct val="0"/>
                </a:spcAft>
                <a:defRPr sz="4400">
                  <a:latin typeface="Calibri" panose="020F0502020204030204" charset="0"/>
                  <a:ea typeface="ヒラギノ角ゴ ProN W3" charset="0"/>
                  <a:cs typeface="ヒラギノ角ゴ ProN W3" charset="0"/>
                </a:defRPr>
              </a:lvl2pPr>
              <a:lvl3pPr algn="ctr" fontAlgn="base">
                <a:spcBef>
                  <a:spcPct val="0"/>
                </a:spcBef>
                <a:spcAft>
                  <a:spcPct val="0"/>
                </a:spcAft>
                <a:defRPr sz="4400">
                  <a:latin typeface="Calibri" panose="020F0502020204030204" charset="0"/>
                  <a:ea typeface="ヒラギノ角ゴ ProN W3" charset="0"/>
                  <a:cs typeface="ヒラギノ角ゴ ProN W3" charset="0"/>
                </a:defRPr>
              </a:lvl3pPr>
              <a:lvl4pPr algn="ctr" fontAlgn="base">
                <a:spcBef>
                  <a:spcPct val="0"/>
                </a:spcBef>
                <a:spcAft>
                  <a:spcPct val="0"/>
                </a:spcAft>
                <a:defRPr sz="4400">
                  <a:latin typeface="Calibri" panose="020F0502020204030204" charset="0"/>
                  <a:ea typeface="ヒラギノ角ゴ ProN W3" charset="0"/>
                  <a:cs typeface="ヒラギノ角ゴ ProN W3" charset="0"/>
                </a:defRPr>
              </a:lvl4pPr>
              <a:lvl5pPr algn="ctr" fontAlgn="base">
                <a:spcBef>
                  <a:spcPct val="0"/>
                </a:spcBef>
                <a:spcAft>
                  <a:spcPct val="0"/>
                </a:spcAft>
                <a:defRPr sz="4400">
                  <a:latin typeface="Calibri" panose="020F0502020204030204" charset="0"/>
                  <a:ea typeface="ヒラギノ角ゴ ProN W3" charset="0"/>
                  <a:cs typeface="ヒラギノ角ゴ ProN W3" charset="0"/>
                </a:defRPr>
              </a:lvl5pPr>
              <a:lvl6pPr marL="457200" algn="ctr" fontAlgn="base">
                <a:spcBef>
                  <a:spcPct val="0"/>
                </a:spcBef>
                <a:spcAft>
                  <a:spcPct val="0"/>
                </a:spcAft>
                <a:defRPr sz="4400">
                  <a:latin typeface="Calibri" panose="020F0502020204030204" charset="0"/>
                  <a:ea typeface="ヒラギノ角ゴ ProN W3" charset="0"/>
                  <a:cs typeface="ヒラギノ角ゴ ProN W3" charset="0"/>
                </a:defRPr>
              </a:lvl6pPr>
              <a:lvl7pPr marL="914400" algn="ctr" fontAlgn="base">
                <a:spcBef>
                  <a:spcPct val="0"/>
                </a:spcBef>
                <a:spcAft>
                  <a:spcPct val="0"/>
                </a:spcAft>
                <a:defRPr sz="4400">
                  <a:latin typeface="Calibri" panose="020F0502020204030204" charset="0"/>
                  <a:ea typeface="ヒラギノ角ゴ ProN W3" charset="0"/>
                  <a:cs typeface="ヒラギノ角ゴ ProN W3" charset="0"/>
                </a:defRPr>
              </a:lvl7pPr>
              <a:lvl8pPr marL="1371600" algn="ctr" fontAlgn="base">
                <a:spcBef>
                  <a:spcPct val="0"/>
                </a:spcBef>
                <a:spcAft>
                  <a:spcPct val="0"/>
                </a:spcAft>
                <a:defRPr sz="4400">
                  <a:latin typeface="Calibri" panose="020F0502020204030204" charset="0"/>
                  <a:ea typeface="ヒラギノ角ゴ ProN W3" charset="0"/>
                  <a:cs typeface="ヒラギノ角ゴ ProN W3" charset="0"/>
                </a:defRPr>
              </a:lvl8pPr>
              <a:lvl9pPr marL="1828800" algn="ctr" fontAlgn="base">
                <a:spcBef>
                  <a:spcPct val="0"/>
                </a:spcBef>
                <a:spcAft>
                  <a:spcPct val="0"/>
                </a:spcAft>
                <a:defRPr sz="4400">
                  <a:latin typeface="Calibri" panose="020F0502020204030204" charset="0"/>
                  <a:ea typeface="ヒラギノ角ゴ ProN W3" charset="0"/>
                  <a:cs typeface="ヒラギノ角ゴ ProN W3" charset="0"/>
                </a:defRPr>
              </a:lvl9pPr>
            </a:lstStyle>
            <a:p>
              <a:pPr>
                <a:lnSpc>
                  <a:spcPct val="120000"/>
                </a:lnSpc>
              </a:pPr>
              <a:r>
                <a:rPr lang="zh-CN" altLang="en-US">
                  <a:latin typeface="Arial" panose="020B0604020202020204" pitchFamily="34" charset="0"/>
                  <a:ea typeface="微软雅黑" panose="020B0503020204020204" charset="-122"/>
                  <a:sym typeface="Arial" panose="020B0604020202020204" pitchFamily="34" charset="0"/>
                </a:rPr>
                <a:t>占用污染土地</a:t>
              </a: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 name="矩形 58"/>
            <p:cNvSpPr/>
            <p:nvPr>
              <p:custDataLst>
                <p:tags r:id="rId7"/>
              </p:custDataLst>
            </p:nvPr>
          </p:nvSpPr>
          <p:spPr>
            <a:xfrm>
              <a:off x="1166" y="7655"/>
              <a:ext cx="3030" cy="1929"/>
            </a:xfrm>
            <a:prstGeom prst="rect">
              <a:avLst/>
            </a:prstGeom>
          </p:spPr>
          <p:txBody>
            <a:bodyPr wrap="square" lIns="0">
              <a:normAutofit/>
            </a:bodyPr>
            <a:lstStyle/>
            <a:p>
              <a:pPr marL="285750" indent="-285750">
                <a:lnSpc>
                  <a:spcPct val="150000"/>
                </a:lnSpc>
                <a:buFont typeface="Wingdings" panose="05000000000000000000" charset="0"/>
                <a:buChar char="l"/>
              </a:pPr>
              <a:r>
                <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挤占了土地资源和生存空间；</a:t>
              </a:r>
              <a:endPar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a:p>
              <a:pPr marL="285750" indent="-285750">
                <a:lnSpc>
                  <a:spcPct val="150000"/>
                </a:lnSpc>
                <a:buFont typeface="Wingdings" panose="05000000000000000000" charset="0"/>
                <a:buChar char="l"/>
              </a:pPr>
              <a:r>
                <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污染土壤，破坏了大自然生态系统平衡。</a:t>
              </a:r>
              <a:endPar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56" name="Oval 2"/>
            <p:cNvSpPr/>
            <p:nvPr>
              <p:custDataLst>
                <p:tags r:id="rId8"/>
              </p:custDataLst>
            </p:nvPr>
          </p:nvSpPr>
          <p:spPr>
            <a:xfrm>
              <a:off x="1163" y="4937"/>
              <a:ext cx="1430" cy="1430"/>
            </a:xfrm>
            <a:prstGeom prst="ellipse">
              <a:avLst/>
            </a:prstGeom>
            <a:solidFill>
              <a:sysClr val="window" lastClr="FFFFFF">
                <a:lumMod val="65000"/>
                <a:alpha val="31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sp>
          <p:nvSpPr>
            <p:cNvPr id="57" name="Oval 32"/>
            <p:cNvSpPr/>
            <p:nvPr>
              <p:custDataLst>
                <p:tags r:id="rId9"/>
              </p:custDataLst>
            </p:nvPr>
          </p:nvSpPr>
          <p:spPr>
            <a:xfrm>
              <a:off x="1287" y="5061"/>
              <a:ext cx="1182" cy="1182"/>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sz="2400" b="1" dirty="0">
                  <a:solidFill>
                    <a:sysClr val="window" lastClr="FFFFFF"/>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01</a:t>
              </a:r>
              <a:endParaRPr lang="en-US" sz="2400" b="1" dirty="0">
                <a:solidFill>
                  <a:sysClr val="window" lastClr="FFFFFF"/>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cxnSp>
          <p:nvCxnSpPr>
            <p:cNvPr id="58" name="直接连接符 57"/>
            <p:cNvCxnSpPr/>
            <p:nvPr>
              <p:custDataLst>
                <p:tags r:id="rId10"/>
              </p:custDataLst>
            </p:nvPr>
          </p:nvCxnSpPr>
          <p:spPr>
            <a:xfrm>
              <a:off x="1146" y="7363"/>
              <a:ext cx="591" cy="0"/>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pic>
          <p:nvPicPr>
            <p:cNvPr id="60" name="图片 59" descr="C:\Users\Administrator\Desktop\图片2.png图片2"/>
            <p:cNvPicPr/>
            <p:nvPr>
              <p:custDataLst>
                <p:tags r:id="rId11"/>
              </p:custDataLst>
            </p:nvPr>
          </p:nvPicPr>
          <p:blipFill>
            <a:blip r:embed="rId12"/>
            <a:srcRect/>
            <a:stretch>
              <a:fillRect/>
            </a:stretch>
          </p:blipFill>
          <p:spPr>
            <a:xfrm>
              <a:off x="5817" y="3331"/>
              <a:ext cx="3083" cy="2287"/>
            </a:xfrm>
            <a:prstGeom prst="rect">
              <a:avLst/>
            </a:prstGeom>
          </p:spPr>
        </p:pic>
        <p:sp>
          <p:nvSpPr>
            <p:cNvPr id="61" name="Title 1"/>
            <p:cNvSpPr txBox="true"/>
            <p:nvPr>
              <p:custDataLst>
                <p:tags r:id="rId13"/>
              </p:custDataLst>
            </p:nvPr>
          </p:nvSpPr>
          <p:spPr>
            <a:xfrm>
              <a:off x="5695" y="6661"/>
              <a:ext cx="3030" cy="623"/>
            </a:xfrm>
            <a:prstGeom prst="rect">
              <a:avLst/>
            </a:prstGeom>
          </p:spPr>
          <p:txBody>
            <a:bodyPr wrap="square" lIns="0" anchor="ctr">
              <a:normAutofit/>
            </a:bodyPr>
            <a:lstStyle>
              <a:defPPr>
                <a:defRPr lang="zh-CN"/>
              </a:defPPr>
              <a:lvl1pPr fontAlgn="base">
                <a:spcBef>
                  <a:spcPct val="0"/>
                </a:spcBef>
                <a:spcAft>
                  <a:spcPct val="0"/>
                </a:spcAft>
                <a:defRPr b="1" kern="0" spc="150">
                  <a:solidFill>
                    <a:srgbClr val="000000">
                      <a:lumMod val="75000"/>
                      <a:lumOff val="25000"/>
                    </a:srgbClr>
                  </a:solidFill>
                  <a:latin typeface="微软雅黑" panose="020B0503020204020204" charset="-122"/>
                  <a:ea typeface="微软雅黑" panose="020B0503020204020204" charset="-122"/>
                  <a:cs typeface="Open Sans" panose="020B0606030504020204" pitchFamily="34" charset="0"/>
                </a:defRPr>
              </a:lvl1pPr>
              <a:lvl2pPr algn="ctr" fontAlgn="base">
                <a:spcBef>
                  <a:spcPct val="0"/>
                </a:spcBef>
                <a:spcAft>
                  <a:spcPct val="0"/>
                </a:spcAft>
                <a:defRPr sz="4400">
                  <a:latin typeface="Calibri" panose="020F0502020204030204" charset="0"/>
                  <a:ea typeface="ヒラギノ角ゴ ProN W3" charset="0"/>
                  <a:cs typeface="ヒラギノ角ゴ ProN W3" charset="0"/>
                </a:defRPr>
              </a:lvl2pPr>
              <a:lvl3pPr algn="ctr" fontAlgn="base">
                <a:spcBef>
                  <a:spcPct val="0"/>
                </a:spcBef>
                <a:spcAft>
                  <a:spcPct val="0"/>
                </a:spcAft>
                <a:defRPr sz="4400">
                  <a:latin typeface="Calibri" panose="020F0502020204030204" charset="0"/>
                  <a:ea typeface="ヒラギノ角ゴ ProN W3" charset="0"/>
                  <a:cs typeface="ヒラギノ角ゴ ProN W3" charset="0"/>
                </a:defRPr>
              </a:lvl3pPr>
              <a:lvl4pPr algn="ctr" fontAlgn="base">
                <a:spcBef>
                  <a:spcPct val="0"/>
                </a:spcBef>
                <a:spcAft>
                  <a:spcPct val="0"/>
                </a:spcAft>
                <a:defRPr sz="4400">
                  <a:latin typeface="Calibri" panose="020F0502020204030204" charset="0"/>
                  <a:ea typeface="ヒラギノ角ゴ ProN W3" charset="0"/>
                  <a:cs typeface="ヒラギノ角ゴ ProN W3" charset="0"/>
                </a:defRPr>
              </a:lvl4pPr>
              <a:lvl5pPr algn="ctr" fontAlgn="base">
                <a:spcBef>
                  <a:spcPct val="0"/>
                </a:spcBef>
                <a:spcAft>
                  <a:spcPct val="0"/>
                </a:spcAft>
                <a:defRPr sz="4400">
                  <a:latin typeface="Calibri" panose="020F0502020204030204" charset="0"/>
                  <a:ea typeface="ヒラギノ角ゴ ProN W3" charset="0"/>
                  <a:cs typeface="ヒラギノ角ゴ ProN W3" charset="0"/>
                </a:defRPr>
              </a:lvl5pPr>
              <a:lvl6pPr marL="457200" algn="ctr" fontAlgn="base">
                <a:spcBef>
                  <a:spcPct val="0"/>
                </a:spcBef>
                <a:spcAft>
                  <a:spcPct val="0"/>
                </a:spcAft>
                <a:defRPr sz="4400">
                  <a:latin typeface="Calibri" panose="020F0502020204030204" charset="0"/>
                  <a:ea typeface="ヒラギノ角ゴ ProN W3" charset="0"/>
                  <a:cs typeface="ヒラギノ角ゴ ProN W3" charset="0"/>
                </a:defRPr>
              </a:lvl6pPr>
              <a:lvl7pPr marL="914400" algn="ctr" fontAlgn="base">
                <a:spcBef>
                  <a:spcPct val="0"/>
                </a:spcBef>
                <a:spcAft>
                  <a:spcPct val="0"/>
                </a:spcAft>
                <a:defRPr sz="4400">
                  <a:latin typeface="Calibri" panose="020F0502020204030204" charset="0"/>
                  <a:ea typeface="ヒラギノ角ゴ ProN W3" charset="0"/>
                  <a:cs typeface="ヒラギノ角ゴ ProN W3" charset="0"/>
                </a:defRPr>
              </a:lvl7pPr>
              <a:lvl8pPr marL="1371600" algn="ctr" fontAlgn="base">
                <a:spcBef>
                  <a:spcPct val="0"/>
                </a:spcBef>
                <a:spcAft>
                  <a:spcPct val="0"/>
                </a:spcAft>
                <a:defRPr sz="4400">
                  <a:latin typeface="Calibri" panose="020F0502020204030204" charset="0"/>
                  <a:ea typeface="ヒラギノ角ゴ ProN W3" charset="0"/>
                  <a:cs typeface="ヒラギノ角ゴ ProN W3" charset="0"/>
                </a:defRPr>
              </a:lvl8pPr>
              <a:lvl9pPr marL="1828800" algn="ctr" fontAlgn="base">
                <a:spcBef>
                  <a:spcPct val="0"/>
                </a:spcBef>
                <a:spcAft>
                  <a:spcPct val="0"/>
                </a:spcAft>
                <a:defRPr sz="4400">
                  <a:latin typeface="Calibri" panose="020F0502020204030204" charset="0"/>
                  <a:ea typeface="ヒラギノ角ゴ ProN W3" charset="0"/>
                  <a:cs typeface="ヒラギノ角ゴ ProN W3" charset="0"/>
                </a:defRPr>
              </a:lvl9pPr>
            </a:lstStyle>
            <a:p>
              <a:pPr>
                <a:lnSpc>
                  <a:spcPct val="120000"/>
                </a:lnSpc>
              </a:pPr>
              <a:r>
                <a:rPr lang="zh-CN" altLang="en-US">
                  <a:latin typeface="Arial" panose="020B0604020202020204" pitchFamily="34" charset="0"/>
                  <a:ea typeface="微软雅黑" panose="020B0503020204020204" charset="-122"/>
                  <a:sym typeface="Arial" panose="020B0604020202020204" pitchFamily="34" charset="0"/>
                </a:rPr>
                <a:t>污染水源环境</a:t>
              </a: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2" name="矩形 61"/>
            <p:cNvSpPr/>
            <p:nvPr>
              <p:custDataLst>
                <p:tags r:id="rId14"/>
              </p:custDataLst>
            </p:nvPr>
          </p:nvSpPr>
          <p:spPr>
            <a:xfrm>
              <a:off x="5695" y="7655"/>
              <a:ext cx="3030" cy="1929"/>
            </a:xfrm>
            <a:prstGeom prst="rect">
              <a:avLst/>
            </a:prstGeom>
          </p:spPr>
          <p:txBody>
            <a:bodyPr wrap="square" lIns="0">
              <a:normAutofit/>
            </a:bodyPr>
            <a:lstStyle/>
            <a:p>
              <a:pPr marL="285750" indent="-285750">
                <a:lnSpc>
                  <a:spcPct val="150000"/>
                </a:lnSpc>
                <a:buFont typeface="Wingdings" panose="05000000000000000000" charset="0"/>
                <a:buChar char="l"/>
              </a:pPr>
              <a:r>
                <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严重污染地表水和地下水源；</a:t>
              </a:r>
              <a:endPar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a:p>
              <a:pPr marL="285750" indent="-285750">
                <a:lnSpc>
                  <a:spcPct val="150000"/>
                </a:lnSpc>
                <a:buFont typeface="Wingdings" panose="05000000000000000000" charset="0"/>
                <a:buChar char="l"/>
              </a:pPr>
              <a:r>
                <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影响水生生物的生存和水资源的利用。</a:t>
              </a:r>
              <a:endPar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3" name="Oval 2"/>
            <p:cNvSpPr/>
            <p:nvPr>
              <p:custDataLst>
                <p:tags r:id="rId15"/>
              </p:custDataLst>
            </p:nvPr>
          </p:nvSpPr>
          <p:spPr>
            <a:xfrm>
              <a:off x="5643" y="4912"/>
              <a:ext cx="1430" cy="1430"/>
            </a:xfrm>
            <a:prstGeom prst="ellipse">
              <a:avLst/>
            </a:prstGeom>
            <a:solidFill>
              <a:sysClr val="window" lastClr="FFFFFF">
                <a:lumMod val="65000"/>
                <a:alpha val="31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sp>
          <p:nvSpPr>
            <p:cNvPr id="64" name="Oval 32"/>
            <p:cNvSpPr/>
            <p:nvPr>
              <p:custDataLst>
                <p:tags r:id="rId16"/>
              </p:custDataLst>
            </p:nvPr>
          </p:nvSpPr>
          <p:spPr>
            <a:xfrm>
              <a:off x="5767" y="5036"/>
              <a:ext cx="1182" cy="1182"/>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sz="2400" b="1">
                  <a:solidFill>
                    <a:sysClr val="window" lastClr="FFFFFF"/>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02</a:t>
              </a:r>
              <a:endParaRPr lang="en-US" sz="2400" b="1" dirty="0">
                <a:solidFill>
                  <a:sysClr val="window" lastClr="FFFFFF"/>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cxnSp>
          <p:nvCxnSpPr>
            <p:cNvPr id="65" name="直接连接符 64"/>
            <p:cNvCxnSpPr/>
            <p:nvPr>
              <p:custDataLst>
                <p:tags r:id="rId17"/>
              </p:custDataLst>
            </p:nvPr>
          </p:nvCxnSpPr>
          <p:spPr>
            <a:xfrm>
              <a:off x="5686" y="7366"/>
              <a:ext cx="591" cy="0"/>
            </a:xfrm>
            <a:prstGeom prst="line">
              <a:avLst/>
            </a:prstGeom>
            <a:ln w="38100">
              <a:solidFill>
                <a:srgbClr val="1AA3AA"/>
              </a:solidFill>
            </a:ln>
          </p:spPr>
          <p:style>
            <a:lnRef idx="1">
              <a:srgbClr val="1F74AD"/>
            </a:lnRef>
            <a:fillRef idx="0">
              <a:srgbClr val="1F74AD"/>
            </a:fillRef>
            <a:effectRef idx="0">
              <a:srgbClr val="1F74AD"/>
            </a:effectRef>
            <a:fontRef idx="minor">
              <a:srgbClr val="000000"/>
            </a:fontRef>
          </p:style>
        </p:cxnSp>
        <p:pic>
          <p:nvPicPr>
            <p:cNvPr id="66" name="图片 65" descr="C:\Users\Administrator\Desktop\图片3.png图片3"/>
            <p:cNvPicPr/>
            <p:nvPr>
              <p:custDataLst>
                <p:tags r:id="rId18"/>
              </p:custDataLst>
            </p:nvPr>
          </p:nvPicPr>
          <p:blipFill>
            <a:blip r:embed="rId19"/>
            <a:srcRect/>
            <a:stretch>
              <a:fillRect/>
            </a:stretch>
          </p:blipFill>
          <p:spPr>
            <a:xfrm>
              <a:off x="10302" y="3331"/>
              <a:ext cx="3092" cy="2287"/>
            </a:xfrm>
            <a:prstGeom prst="rect">
              <a:avLst/>
            </a:prstGeom>
          </p:spPr>
        </p:pic>
        <p:sp>
          <p:nvSpPr>
            <p:cNvPr id="71" name="Title 1"/>
            <p:cNvSpPr txBox="true"/>
            <p:nvPr>
              <p:custDataLst>
                <p:tags r:id="rId20"/>
              </p:custDataLst>
            </p:nvPr>
          </p:nvSpPr>
          <p:spPr>
            <a:xfrm>
              <a:off x="10136" y="6661"/>
              <a:ext cx="3030" cy="623"/>
            </a:xfrm>
            <a:prstGeom prst="rect">
              <a:avLst/>
            </a:prstGeom>
          </p:spPr>
          <p:txBody>
            <a:bodyPr wrap="square" lIns="0" anchor="ctr">
              <a:normAutofit/>
            </a:bodyPr>
            <a:lstStyle>
              <a:lvl1pPr algn="ctr" rtl="0" fontAlgn="base">
                <a:spcBef>
                  <a:spcPct val="0"/>
                </a:spcBef>
                <a:spcAft>
                  <a:spcPct val="0"/>
                </a:spcAft>
                <a:defRPr lang="en-US" sz="2400" kern="0" smtClean="0">
                  <a:solidFill>
                    <a:srgbClr val="DD2067"/>
                  </a:solidFill>
                  <a:latin typeface="+mj-lt"/>
                  <a:ea typeface="+mj-ea"/>
                  <a:cs typeface="Arial" panose="020B0604020202020204" pitchFamily="34" charset="0"/>
                  <a:sym typeface="Calibri" panose="020F0502020204030204" charset="0"/>
                </a:defRPr>
              </a:lvl1pPr>
              <a:lvl2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2pPr>
              <a:lvl3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3pPr>
              <a:lvl4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4pPr>
              <a:lvl5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5pPr>
              <a:lvl6pPr marL="4572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6pPr>
              <a:lvl7pPr marL="9144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7pPr>
              <a:lvl8pPr marL="13716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8pPr>
              <a:lvl9pPr marL="18288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9pPr>
            </a:lstStyle>
            <a:p>
              <a:pPr algn="l">
                <a:lnSpc>
                  <a:spcPct val="120000"/>
                </a:lnSpc>
              </a:pPr>
              <a:r>
                <a:rPr lang="zh-CN" altLang="en-US" sz="1800" b="1" spc="150">
                  <a:solidFill>
                    <a:srgbClr val="000000">
                      <a:lumMod val="75000"/>
                      <a:lumOff val="25000"/>
                    </a:srgbClr>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污染大气环境</a:t>
              </a:r>
              <a:endParaRPr lang="zh-CN" altLang="en-US" sz="1800" b="1" spc="150">
                <a:solidFill>
                  <a:srgbClr val="000000">
                    <a:lumMod val="75000"/>
                    <a:lumOff val="25000"/>
                  </a:srgbClr>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72" name="矩形 71"/>
            <p:cNvSpPr/>
            <p:nvPr>
              <p:custDataLst>
                <p:tags r:id="rId21"/>
              </p:custDataLst>
            </p:nvPr>
          </p:nvSpPr>
          <p:spPr>
            <a:xfrm>
              <a:off x="10136" y="7655"/>
              <a:ext cx="3030" cy="1929"/>
            </a:xfrm>
            <a:prstGeom prst="rect">
              <a:avLst/>
            </a:prstGeom>
          </p:spPr>
          <p:txBody>
            <a:bodyPr wrap="square" lIns="0">
              <a:normAutofit/>
            </a:bodyPr>
            <a:lstStyle/>
            <a:p>
              <a:pPr marL="171450" indent="-171450">
                <a:lnSpc>
                  <a:spcPct val="150000"/>
                </a:lnSpc>
                <a:buFont typeface="Wingdings" panose="05000000000000000000" charset="0"/>
                <a:buChar char="l"/>
              </a:pPr>
              <a:r>
                <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细小固体废物会随风飘扬，加重大气污染；</a:t>
              </a:r>
              <a:endPar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a:p>
              <a:pPr marL="171450" indent="-171450">
                <a:lnSpc>
                  <a:spcPct val="150000"/>
                </a:lnSpc>
                <a:buFont typeface="Wingdings" panose="05000000000000000000" charset="0"/>
                <a:buChar char="l"/>
              </a:pPr>
              <a:r>
                <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挥发致癌致畸物等有毒有害气体。</a:t>
              </a:r>
              <a:endPar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73" name="Oval 2"/>
            <p:cNvSpPr/>
            <p:nvPr>
              <p:custDataLst>
                <p:tags r:id="rId22"/>
              </p:custDataLst>
            </p:nvPr>
          </p:nvSpPr>
          <p:spPr>
            <a:xfrm>
              <a:off x="10136" y="4900"/>
              <a:ext cx="1430" cy="1430"/>
            </a:xfrm>
            <a:prstGeom prst="ellipse">
              <a:avLst/>
            </a:prstGeom>
            <a:solidFill>
              <a:sysClr val="window" lastClr="FFFFFF">
                <a:lumMod val="65000"/>
                <a:alpha val="31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sp>
          <p:nvSpPr>
            <p:cNvPr id="75" name="Oval 32"/>
            <p:cNvSpPr/>
            <p:nvPr>
              <p:custDataLst>
                <p:tags r:id="rId23"/>
              </p:custDataLst>
            </p:nvPr>
          </p:nvSpPr>
          <p:spPr>
            <a:xfrm>
              <a:off x="10260" y="5024"/>
              <a:ext cx="1182" cy="1182"/>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sz="2400" b="1" dirty="0">
                  <a:solidFill>
                    <a:sysClr val="window" lastClr="FFFFFF"/>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03</a:t>
              </a:r>
              <a:endParaRPr lang="en-US" sz="2400" b="1" dirty="0">
                <a:solidFill>
                  <a:sysClr val="window" lastClr="FFFFFF"/>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cxnSp>
          <p:nvCxnSpPr>
            <p:cNvPr id="76" name="直接连接符 75"/>
            <p:cNvCxnSpPr/>
            <p:nvPr>
              <p:custDataLst>
                <p:tags r:id="rId24"/>
              </p:custDataLst>
            </p:nvPr>
          </p:nvCxnSpPr>
          <p:spPr>
            <a:xfrm>
              <a:off x="10118" y="7372"/>
              <a:ext cx="591" cy="0"/>
            </a:xfrm>
            <a:prstGeom prst="line">
              <a:avLst/>
            </a:prstGeom>
            <a:ln w="38100">
              <a:solidFill>
                <a:srgbClr val="9BBB59"/>
              </a:solidFill>
            </a:ln>
          </p:spPr>
          <p:style>
            <a:lnRef idx="1">
              <a:srgbClr val="1F74AD"/>
            </a:lnRef>
            <a:fillRef idx="0">
              <a:srgbClr val="1F74AD"/>
            </a:fillRef>
            <a:effectRef idx="0">
              <a:srgbClr val="1F74AD"/>
            </a:effectRef>
            <a:fontRef idx="minor">
              <a:srgbClr val="000000"/>
            </a:fontRef>
          </p:style>
        </p:cxnSp>
        <p:sp>
          <p:nvSpPr>
            <p:cNvPr id="77" name="Title 1"/>
            <p:cNvSpPr txBox="true"/>
            <p:nvPr>
              <p:custDataLst>
                <p:tags r:id="rId25"/>
              </p:custDataLst>
            </p:nvPr>
          </p:nvSpPr>
          <p:spPr>
            <a:xfrm>
              <a:off x="14625" y="6661"/>
              <a:ext cx="3030" cy="623"/>
            </a:xfrm>
            <a:prstGeom prst="rect">
              <a:avLst/>
            </a:prstGeom>
          </p:spPr>
          <p:txBody>
            <a:bodyPr wrap="square" lIns="0" anchor="ctr">
              <a:normAutofit/>
            </a:bodyPr>
            <a:lstStyle>
              <a:lvl1pPr algn="ctr" rtl="0" fontAlgn="base">
                <a:spcBef>
                  <a:spcPct val="0"/>
                </a:spcBef>
                <a:spcAft>
                  <a:spcPct val="0"/>
                </a:spcAft>
                <a:defRPr lang="en-US" sz="2400" kern="0" smtClean="0">
                  <a:solidFill>
                    <a:srgbClr val="DD2067"/>
                  </a:solidFill>
                  <a:latin typeface="+mj-lt"/>
                  <a:ea typeface="+mj-ea"/>
                  <a:cs typeface="Arial" panose="020B0604020202020204" pitchFamily="34" charset="0"/>
                  <a:sym typeface="Calibri" panose="020F0502020204030204" charset="0"/>
                </a:defRPr>
              </a:lvl1pPr>
              <a:lvl2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2pPr>
              <a:lvl3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3pPr>
              <a:lvl4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4pPr>
              <a:lvl5pPr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5pPr>
              <a:lvl6pPr marL="4572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6pPr>
              <a:lvl7pPr marL="9144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7pPr>
              <a:lvl8pPr marL="13716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8pPr>
              <a:lvl9pPr marL="1828800" algn="ctr" rtl="0" fontAlgn="base">
                <a:spcBef>
                  <a:spcPct val="0"/>
                </a:spcBef>
                <a:spcAft>
                  <a:spcPct val="0"/>
                </a:spcAft>
                <a:defRPr sz="4400">
                  <a:solidFill>
                    <a:srgbClr val="000000"/>
                  </a:solidFill>
                  <a:latin typeface="Calibri" panose="020F0502020204030204" charset="0"/>
                  <a:ea typeface="ヒラギノ角ゴ ProN W3" charset="0"/>
                  <a:cs typeface="ヒラギノ角ゴ ProN W3" charset="0"/>
                  <a:sym typeface="Calibri" panose="020F0502020204030204" charset="0"/>
                </a:defRPr>
              </a:lvl9pPr>
            </a:lstStyle>
            <a:p>
              <a:pPr algn="l">
                <a:lnSpc>
                  <a:spcPct val="120000"/>
                </a:lnSpc>
              </a:pPr>
              <a:r>
                <a:rPr lang="zh-CN" altLang="en-US" sz="1800" b="1" spc="150">
                  <a:solidFill>
                    <a:srgbClr val="000000">
                      <a:lumMod val="75000"/>
                      <a:lumOff val="25000"/>
                    </a:srgbClr>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危害人体健康</a:t>
              </a:r>
              <a:endParaRPr lang="zh-CN" altLang="en-US" sz="1800" b="1" spc="150">
                <a:solidFill>
                  <a:srgbClr val="000000">
                    <a:lumMod val="75000"/>
                    <a:lumOff val="25000"/>
                  </a:srgbClr>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78" name="矩形 77"/>
            <p:cNvSpPr/>
            <p:nvPr>
              <p:custDataLst>
                <p:tags r:id="rId26"/>
              </p:custDataLst>
            </p:nvPr>
          </p:nvSpPr>
          <p:spPr>
            <a:xfrm>
              <a:off x="14626" y="7655"/>
              <a:ext cx="3030" cy="1929"/>
            </a:xfrm>
            <a:prstGeom prst="rect">
              <a:avLst/>
            </a:prstGeom>
          </p:spPr>
          <p:txBody>
            <a:bodyPr wrap="square" lIns="0">
              <a:normAutofit/>
            </a:bodyPr>
            <a:lstStyle/>
            <a:p>
              <a:pPr marL="285750" indent="-285750">
                <a:lnSpc>
                  <a:spcPct val="150000"/>
                </a:lnSpc>
                <a:buFont typeface="Wingdings" panose="05000000000000000000" charset="0"/>
                <a:buChar char="l"/>
              </a:pPr>
              <a:r>
                <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滋生蚊虫、鼠蚁等，传播疾病；</a:t>
              </a:r>
              <a:endPar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a:p>
              <a:pPr marL="285750" indent="-285750">
                <a:lnSpc>
                  <a:spcPct val="150000"/>
                </a:lnSpc>
                <a:buFont typeface="Wingdings" panose="05000000000000000000" charset="0"/>
                <a:buChar char="l"/>
              </a:pPr>
              <a:r>
                <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疾病发病率升高，对人体构成致癌隐患。</a:t>
              </a:r>
              <a:endParaRPr lang="zh-CN" altLang="en-US" sz="12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79" name="Oval 2"/>
            <p:cNvSpPr/>
            <p:nvPr>
              <p:custDataLst>
                <p:tags r:id="rId27"/>
              </p:custDataLst>
            </p:nvPr>
          </p:nvSpPr>
          <p:spPr>
            <a:xfrm>
              <a:off x="14626" y="4900"/>
              <a:ext cx="1430" cy="1430"/>
            </a:xfrm>
            <a:prstGeom prst="ellipse">
              <a:avLst/>
            </a:prstGeom>
            <a:solidFill>
              <a:sysClr val="window" lastClr="FFFFFF">
                <a:lumMod val="65000"/>
                <a:alpha val="31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sp>
          <p:nvSpPr>
            <p:cNvPr id="81" name="Oval 32"/>
            <p:cNvSpPr/>
            <p:nvPr>
              <p:custDataLst>
                <p:tags r:id="rId28"/>
              </p:custDataLst>
            </p:nvPr>
          </p:nvSpPr>
          <p:spPr>
            <a:xfrm>
              <a:off x="14750" y="5024"/>
              <a:ext cx="1182" cy="1182"/>
            </a:xfrm>
            <a:prstGeom prst="ellipse">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sz="2400" b="1" dirty="0">
                  <a:solidFill>
                    <a:sysClr val="window" lastClr="FFFFFF"/>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04</a:t>
              </a:r>
              <a:endParaRPr lang="en-US" sz="2400" b="1" dirty="0">
                <a:solidFill>
                  <a:sysClr val="window" lastClr="FFFFFF"/>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cxnSp>
          <p:nvCxnSpPr>
            <p:cNvPr id="82" name="直接连接符 81"/>
            <p:cNvCxnSpPr/>
            <p:nvPr>
              <p:custDataLst>
                <p:tags r:id="rId29"/>
              </p:custDataLst>
            </p:nvPr>
          </p:nvCxnSpPr>
          <p:spPr>
            <a:xfrm>
              <a:off x="14607" y="7372"/>
              <a:ext cx="591" cy="0"/>
            </a:xfrm>
            <a:prstGeom prst="line">
              <a:avLst/>
            </a:prstGeom>
            <a:ln w="38100">
              <a:solidFill>
                <a:srgbClr val="FFC000"/>
              </a:solidFill>
            </a:ln>
          </p:spPr>
          <p:style>
            <a:lnRef idx="1">
              <a:srgbClr val="1F74AD"/>
            </a:lnRef>
            <a:fillRef idx="0">
              <a:srgbClr val="1F74AD"/>
            </a:fillRef>
            <a:effectRef idx="0">
              <a:srgbClr val="1F74AD"/>
            </a:effectRef>
            <a:fontRef idx="minor">
              <a:srgbClr val="000000"/>
            </a:fontRef>
          </p:style>
        </p:cxnSp>
      </p:grpSp>
      <p:sp>
        <p:nvSpPr>
          <p:cNvPr id="28" name="文本框 27"/>
          <p:cNvSpPr txBox="true"/>
          <p:nvPr/>
        </p:nvSpPr>
        <p:spPr>
          <a:xfrm>
            <a:off x="483262" y="379630"/>
            <a:ext cx="2826882"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垃圾污染的危害</a:t>
            </a:r>
            <a:endParaRPr lang="zh-CN" altLang="en-US" b="1" dirty="0">
              <a:solidFill>
                <a:schemeClr val="tx1">
                  <a:lumMod val="75000"/>
                  <a:lumOff val="25000"/>
                </a:schemeClr>
              </a:solidFill>
              <a:latin typeface="Arial" panose="020B0604020202020204"/>
              <a:ea typeface="微软雅黑" panose="020B0503020204020204" charset="-122"/>
            </a:endParaRPr>
          </a:p>
        </p:txBody>
      </p:sp>
    </p:spTree>
    <p:custDataLst>
      <p:tags r:id="rId30"/>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true"/>
          <p:nvPr/>
        </p:nvSpPr>
        <p:spPr>
          <a:xfrm>
            <a:off x="483262" y="379630"/>
            <a:ext cx="2826882" cy="398780"/>
          </a:xfrm>
          <a:prstGeom prst="rect">
            <a:avLst/>
          </a:prstGeom>
          <a:noFill/>
        </p:spPr>
        <p:txBody>
          <a:bodyPr wrap="square" rtlCol="0">
            <a:spAutoFit/>
          </a:bodyPr>
          <a:lstStyle/>
          <a:p>
            <a:pPr lvl="0">
              <a:defRPr/>
            </a:pPr>
            <a:r>
              <a:rPr lang="zh-CN" altLang="en-US" sz="2000" b="1" dirty="0">
                <a:solidFill>
                  <a:schemeClr val="accent1"/>
                </a:solidFill>
                <a:latin typeface="Arial" panose="020B0604020202020204"/>
                <a:ea typeface="微软雅黑" panose="020B0503020204020204" charset="-122"/>
              </a:rPr>
              <a:t>厨余垃圾</a:t>
            </a:r>
            <a:endParaRPr lang="zh-CN" altLang="en-US" sz="2000" b="1" dirty="0">
              <a:solidFill>
                <a:schemeClr val="accent1"/>
              </a:solidFill>
              <a:latin typeface="Arial" panose="020B0604020202020204"/>
              <a:ea typeface="微软雅黑" panose="020B0503020204020204" charset="-122"/>
            </a:endParaRPr>
          </a:p>
        </p:txBody>
      </p:sp>
      <p:pic>
        <p:nvPicPr>
          <p:cNvPr id="101" name="图片 100"/>
          <p:cNvPicPr/>
          <p:nvPr/>
        </p:nvPicPr>
        <p:blipFill>
          <a:blip r:embed="rId1" r:link="rId2"/>
          <a:srcRect t="1724" b="75773"/>
          <a:stretch>
            <a:fillRect/>
          </a:stretch>
        </p:blipFill>
        <p:spPr>
          <a:xfrm>
            <a:off x="1487805" y="3016885"/>
            <a:ext cx="9646920" cy="1847850"/>
          </a:xfrm>
          <a:prstGeom prst="rect">
            <a:avLst/>
          </a:prstGeom>
          <a:noFill/>
          <a:ln w="9525">
            <a:noFill/>
          </a:ln>
        </p:spPr>
      </p:pic>
      <p:sp>
        <p:nvSpPr>
          <p:cNvPr id="4" name="文本框 3"/>
          <p:cNvSpPr txBox="true"/>
          <p:nvPr/>
        </p:nvSpPr>
        <p:spPr>
          <a:xfrm>
            <a:off x="1202055" y="2011045"/>
            <a:ext cx="9789795" cy="645160"/>
          </a:xfrm>
          <a:prstGeom prst="rect">
            <a:avLst/>
          </a:prstGeom>
          <a:noFill/>
        </p:spPr>
        <p:txBody>
          <a:bodyPr wrap="square" rtlCol="0" anchor="t">
            <a:spAutoFit/>
          </a:bodyPr>
          <a:lstStyle/>
          <a:p>
            <a:pPr indent="0" algn="ctr" fontAlgn="auto">
              <a:lnSpc>
                <a:spcPct val="200000"/>
              </a:lnSpc>
            </a:pPr>
            <a:r>
              <a:rPr lang="zh-CN" altLang="en-US">
                <a:solidFill>
                  <a:schemeClr val="tx1">
                    <a:lumMod val="75000"/>
                    <a:lumOff val="25000"/>
                  </a:schemeClr>
                </a:solidFill>
                <a:latin typeface="微软雅黑" panose="020B0503020204020204" charset="-122"/>
                <a:ea typeface="微软雅黑" panose="020B0503020204020204" charset="-122"/>
              </a:rPr>
              <a:t>厨余垃圾由专用车辆运输至厨余垃圾处理厂，进行无害化处理和资源化利用</a:t>
            </a:r>
            <a:r>
              <a:rPr lang="zh-CN" altLang="en-US" sz="1600">
                <a:solidFill>
                  <a:schemeClr val="tx1">
                    <a:lumMod val="75000"/>
                    <a:lumOff val="25000"/>
                  </a:schemeClr>
                </a:solidFill>
                <a:latin typeface="微软雅黑" panose="020B0503020204020204" charset="-122"/>
                <a:ea typeface="微软雅黑" panose="020B0503020204020204" charset="-122"/>
              </a:rPr>
              <a:t>。</a:t>
            </a:r>
            <a:endParaRPr lang="zh-CN" altLang="en-US" sz="160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矩形 11"/>
          <p:cNvSpPr/>
          <p:nvPr>
            <p:custDataLst>
              <p:tags r:id="rId1"/>
            </p:custDataLst>
          </p:nvPr>
        </p:nvSpPr>
        <p:spPr>
          <a:xfrm>
            <a:off x="1084580" y="1255395"/>
            <a:ext cx="9943465" cy="953135"/>
          </a:xfrm>
          <a:prstGeom prst="rect">
            <a:avLst/>
          </a:prstGeom>
        </p:spPr>
        <p:txBody>
          <a:bodyPr wrap="square">
            <a:spAutoFit/>
          </a:bodyPr>
          <a:lstStyle/>
          <a:p>
            <a:pPr indent="457200" fontAlgn="auto">
              <a:lnSpc>
                <a:spcPct val="200000"/>
              </a:lnSpc>
            </a:pPr>
            <a:r>
              <a:rPr lang="zh-CN" altLang="zh-CN" sz="1400" dirty="0">
                <a:solidFill>
                  <a:schemeClr val="tx1">
                    <a:lumMod val="75000"/>
                    <a:lumOff val="25000"/>
                  </a:schemeClr>
                </a:solidFill>
                <a:latin typeface="微软雅黑" panose="020B0503020204020204" charset="-122"/>
                <a:ea typeface="微软雅黑" panose="020B0503020204020204" charset="-122"/>
              </a:rPr>
              <a:t>指废充电电池、废扣式电池、废灯管、弃置药品、废杀虫剂（容器）、废油漆（容器）、废水银产品等</a:t>
            </a:r>
            <a:r>
              <a:rPr lang="zh-CN" altLang="zh-CN" sz="1400" dirty="0">
                <a:solidFill>
                  <a:srgbClr val="C00000"/>
                </a:solidFill>
                <a:latin typeface="微软雅黑" panose="020B0503020204020204" charset="-122"/>
                <a:ea typeface="微软雅黑" panose="020B0503020204020204" charset="-122"/>
              </a:rPr>
              <a:t>含有对人体健康或者自然环境存在直接或者潜在危害物质</a:t>
            </a:r>
            <a:r>
              <a:rPr lang="zh-CN" altLang="zh-CN" sz="1400" dirty="0">
                <a:solidFill>
                  <a:schemeClr val="tx1">
                    <a:lumMod val="75000"/>
                    <a:lumOff val="25000"/>
                  </a:schemeClr>
                </a:solidFill>
                <a:latin typeface="微软雅黑" panose="020B0503020204020204" charset="-122"/>
                <a:ea typeface="微软雅黑" panose="020B0503020204020204" charset="-122"/>
              </a:rPr>
              <a:t>的生活垃圾。注意：特种容器，如：灭火器等不纳入生活垃圾分类。</a:t>
            </a:r>
            <a:endParaRPr lang="zh-CN" altLang="zh-CN" sz="1400" dirty="0">
              <a:solidFill>
                <a:schemeClr val="tx1">
                  <a:lumMod val="75000"/>
                  <a:lumOff val="25000"/>
                </a:schemeClr>
              </a:solidFill>
              <a:latin typeface="微软雅黑" panose="020B0503020204020204" charset="-122"/>
              <a:ea typeface="微软雅黑" panose="020B0503020204020204" charset="-122"/>
            </a:endParaRPr>
          </a:p>
        </p:txBody>
      </p:sp>
      <p:grpSp>
        <p:nvGrpSpPr>
          <p:cNvPr id="6" name="组合 5"/>
          <p:cNvGrpSpPr/>
          <p:nvPr/>
        </p:nvGrpSpPr>
        <p:grpSpPr>
          <a:xfrm>
            <a:off x="2106930" y="2715895"/>
            <a:ext cx="7978140" cy="3337560"/>
            <a:chOff x="3282" y="3781"/>
            <a:chExt cx="12564" cy="5256"/>
          </a:xfrm>
        </p:grpSpPr>
        <p:grpSp>
          <p:nvGrpSpPr>
            <p:cNvPr id="49" name="组合 48"/>
            <p:cNvGrpSpPr/>
            <p:nvPr/>
          </p:nvGrpSpPr>
          <p:grpSpPr>
            <a:xfrm>
              <a:off x="3282" y="3781"/>
              <a:ext cx="12565" cy="2378"/>
              <a:chOff x="3282" y="4131"/>
              <a:chExt cx="12565" cy="2378"/>
            </a:xfrm>
          </p:grpSpPr>
          <p:grpSp>
            <p:nvGrpSpPr>
              <p:cNvPr id="7" name="组合 6"/>
              <p:cNvGrpSpPr/>
              <p:nvPr/>
            </p:nvGrpSpPr>
            <p:grpSpPr>
              <a:xfrm>
                <a:off x="8403" y="4379"/>
                <a:ext cx="2084" cy="2130"/>
                <a:chOff x="6942" y="1056"/>
                <a:chExt cx="2084" cy="2130"/>
              </a:xfrm>
            </p:grpSpPr>
            <p:pic>
              <p:nvPicPr>
                <p:cNvPr id="8" name="图片 7"/>
                <p:cNvPicPr>
                  <a:picLocks noChangeAspect="true"/>
                </p:cNvPicPr>
                <p:nvPr/>
              </p:nvPicPr>
              <p:blipFill>
                <a:blip r:embed="rId2"/>
                <a:stretch>
                  <a:fillRect/>
                </a:stretch>
              </p:blipFill>
              <p:spPr>
                <a:xfrm>
                  <a:off x="6942" y="1056"/>
                  <a:ext cx="2084" cy="1556"/>
                </a:xfrm>
                <a:prstGeom prst="rect">
                  <a:avLst/>
                </a:prstGeom>
              </p:spPr>
            </p:pic>
            <p:sp>
              <p:nvSpPr>
                <p:cNvPr id="15" name="文本框 23"/>
                <p:cNvSpPr txBox="true"/>
                <p:nvPr/>
              </p:nvSpPr>
              <p:spPr>
                <a:xfrm>
                  <a:off x="7280" y="2703"/>
                  <a:ext cx="1408" cy="483"/>
                </a:xfrm>
                <a:prstGeom prst="rect">
                  <a:avLst/>
                </a:prstGeom>
                <a:noFill/>
              </p:spPr>
              <p:txBody>
                <a:bodyPr wrap="non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过期药品</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32" name="组合 31"/>
              <p:cNvGrpSpPr/>
              <p:nvPr/>
            </p:nvGrpSpPr>
            <p:grpSpPr>
              <a:xfrm>
                <a:off x="3282" y="4512"/>
                <a:ext cx="1591" cy="1997"/>
                <a:chOff x="4741" y="1051"/>
                <a:chExt cx="1591" cy="1997"/>
              </a:xfrm>
            </p:grpSpPr>
            <p:sp>
              <p:nvSpPr>
                <p:cNvPr id="33" name="PA-文本框 23"/>
                <p:cNvSpPr txBox="true"/>
                <p:nvPr>
                  <p:custDataLst>
                    <p:tags r:id="rId3"/>
                  </p:custDataLst>
                </p:nvPr>
              </p:nvSpPr>
              <p:spPr>
                <a:xfrm>
                  <a:off x="4943" y="2565"/>
                  <a:ext cx="1128" cy="483"/>
                </a:xfrm>
                <a:prstGeom prst="rect">
                  <a:avLst/>
                </a:prstGeom>
                <a:noFill/>
              </p:spPr>
              <p:txBody>
                <a:bodyPr wrap="non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杀虫剂</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34" name="组合 33"/>
                <p:cNvGrpSpPr/>
                <p:nvPr/>
              </p:nvGrpSpPr>
              <p:grpSpPr>
                <a:xfrm>
                  <a:off x="4741" y="1051"/>
                  <a:ext cx="1591" cy="1328"/>
                  <a:chOff x="3483406" y="823094"/>
                  <a:chExt cx="1064358" cy="1106058"/>
                </a:xfrm>
              </p:grpSpPr>
              <p:pic>
                <p:nvPicPr>
                  <p:cNvPr id="35" name="图片 34"/>
                  <p:cNvPicPr>
                    <a:picLocks noChangeAspect="true"/>
                  </p:cNvPicPr>
                  <p:nvPr/>
                </p:nvPicPr>
                <p:blipFill>
                  <a:blip r:embed="rId4"/>
                  <a:stretch>
                    <a:fillRect/>
                  </a:stretch>
                </p:blipFill>
                <p:spPr>
                  <a:xfrm>
                    <a:off x="3609412" y="1132484"/>
                    <a:ext cx="938352" cy="781587"/>
                  </a:xfrm>
                  <a:prstGeom prst="rect">
                    <a:avLst/>
                  </a:prstGeom>
                </p:spPr>
              </p:pic>
              <p:pic>
                <p:nvPicPr>
                  <p:cNvPr id="36" name="图片 35"/>
                  <p:cNvPicPr>
                    <a:picLocks noChangeAspect="true"/>
                  </p:cNvPicPr>
                  <p:nvPr/>
                </p:nvPicPr>
                <p:blipFill>
                  <a:blip r:embed="rId5"/>
                  <a:stretch>
                    <a:fillRect/>
                  </a:stretch>
                </p:blipFill>
                <p:spPr>
                  <a:xfrm>
                    <a:off x="3483406" y="823094"/>
                    <a:ext cx="245791" cy="1106058"/>
                  </a:xfrm>
                  <a:prstGeom prst="rect">
                    <a:avLst/>
                  </a:prstGeom>
                </p:spPr>
              </p:pic>
            </p:grpSp>
          </p:grpSp>
          <p:grpSp>
            <p:nvGrpSpPr>
              <p:cNvPr id="37" name="组合 36"/>
              <p:cNvGrpSpPr/>
              <p:nvPr/>
            </p:nvGrpSpPr>
            <p:grpSpPr>
              <a:xfrm>
                <a:off x="14017" y="4131"/>
                <a:ext cx="1831" cy="2378"/>
                <a:chOff x="9683" y="819"/>
                <a:chExt cx="1831" cy="2378"/>
              </a:xfrm>
            </p:grpSpPr>
            <p:pic>
              <p:nvPicPr>
                <p:cNvPr id="38" name="图片 37"/>
                <p:cNvPicPr>
                  <a:picLocks noChangeAspect="true"/>
                </p:cNvPicPr>
                <p:nvPr/>
              </p:nvPicPr>
              <p:blipFill>
                <a:blip r:embed="rId6"/>
                <a:stretch>
                  <a:fillRect/>
                </a:stretch>
              </p:blipFill>
              <p:spPr>
                <a:xfrm>
                  <a:off x="9683" y="819"/>
                  <a:ext cx="1831" cy="1804"/>
                </a:xfrm>
                <a:prstGeom prst="rect">
                  <a:avLst/>
                </a:prstGeom>
              </p:spPr>
            </p:pic>
            <p:sp>
              <p:nvSpPr>
                <p:cNvPr id="39" name="文本框 23"/>
                <p:cNvSpPr txBox="true"/>
                <p:nvPr/>
              </p:nvSpPr>
              <p:spPr>
                <a:xfrm>
                  <a:off x="9705" y="2714"/>
                  <a:ext cx="1688" cy="483"/>
                </a:xfrm>
                <a:prstGeom prst="rect">
                  <a:avLst/>
                </a:prstGeom>
                <a:noFill/>
              </p:spPr>
              <p:txBody>
                <a:bodyPr wrap="non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废旧油漆桶</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grpSp>
          <p:nvGrpSpPr>
            <p:cNvPr id="51" name="组合 50"/>
            <p:cNvGrpSpPr/>
            <p:nvPr/>
          </p:nvGrpSpPr>
          <p:grpSpPr>
            <a:xfrm>
              <a:off x="5402" y="6957"/>
              <a:ext cx="9470" cy="2081"/>
              <a:chOff x="5402" y="7302"/>
              <a:chExt cx="9470" cy="2081"/>
            </a:xfrm>
          </p:grpSpPr>
          <p:grpSp>
            <p:nvGrpSpPr>
              <p:cNvPr id="40" name="组合 39"/>
              <p:cNvGrpSpPr/>
              <p:nvPr/>
            </p:nvGrpSpPr>
            <p:grpSpPr>
              <a:xfrm>
                <a:off x="5402" y="7371"/>
                <a:ext cx="1798" cy="2012"/>
                <a:chOff x="4648" y="3216"/>
                <a:chExt cx="1798" cy="2012"/>
              </a:xfrm>
            </p:grpSpPr>
            <p:pic>
              <p:nvPicPr>
                <p:cNvPr id="41" name="图片 40"/>
                <p:cNvPicPr>
                  <a:picLocks noChangeAspect="true"/>
                </p:cNvPicPr>
                <p:nvPr/>
              </p:nvPicPr>
              <p:blipFill>
                <a:blip r:embed="rId7"/>
                <a:stretch>
                  <a:fillRect/>
                </a:stretch>
              </p:blipFill>
              <p:spPr>
                <a:xfrm>
                  <a:off x="4648" y="3216"/>
                  <a:ext cx="1743" cy="1421"/>
                </a:xfrm>
                <a:prstGeom prst="rect">
                  <a:avLst/>
                </a:prstGeom>
              </p:spPr>
            </p:pic>
            <p:sp>
              <p:nvSpPr>
                <p:cNvPr id="42" name="文本框 23"/>
                <p:cNvSpPr txBox="true"/>
                <p:nvPr/>
              </p:nvSpPr>
              <p:spPr>
                <a:xfrm>
                  <a:off x="4758" y="4745"/>
                  <a:ext cx="1688" cy="483"/>
                </a:xfrm>
                <a:prstGeom prst="rect">
                  <a:avLst/>
                </a:prstGeom>
                <a:noFill/>
              </p:spPr>
              <p:txBody>
                <a:bodyPr wrap="non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破损温度计</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43" name="组合 42"/>
              <p:cNvGrpSpPr/>
              <p:nvPr/>
            </p:nvGrpSpPr>
            <p:grpSpPr>
              <a:xfrm>
                <a:off x="9106" y="7302"/>
                <a:ext cx="1688" cy="2081"/>
                <a:chOff x="7145" y="3147"/>
                <a:chExt cx="1688" cy="2081"/>
              </a:xfrm>
            </p:grpSpPr>
            <p:pic>
              <p:nvPicPr>
                <p:cNvPr id="44" name="图片 43"/>
                <p:cNvPicPr>
                  <a:picLocks noChangeAspect="true"/>
                </p:cNvPicPr>
                <p:nvPr/>
              </p:nvPicPr>
              <p:blipFill>
                <a:blip r:embed="rId8"/>
                <a:stretch>
                  <a:fillRect/>
                </a:stretch>
              </p:blipFill>
              <p:spPr>
                <a:xfrm>
                  <a:off x="7268" y="3147"/>
                  <a:ext cx="1472" cy="1485"/>
                </a:xfrm>
                <a:prstGeom prst="rect">
                  <a:avLst/>
                </a:prstGeom>
              </p:spPr>
            </p:pic>
            <p:sp>
              <p:nvSpPr>
                <p:cNvPr id="45" name="文本框 23"/>
                <p:cNvSpPr txBox="true"/>
                <p:nvPr/>
              </p:nvSpPr>
              <p:spPr>
                <a:xfrm>
                  <a:off x="7145" y="4745"/>
                  <a:ext cx="1688" cy="483"/>
                </a:xfrm>
                <a:prstGeom prst="rect">
                  <a:avLst/>
                </a:prstGeom>
                <a:noFill/>
              </p:spPr>
              <p:txBody>
                <a:bodyPr wrap="non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过期化妆品</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46" name="组合 45"/>
              <p:cNvGrpSpPr/>
              <p:nvPr/>
            </p:nvGrpSpPr>
            <p:grpSpPr>
              <a:xfrm>
                <a:off x="12700" y="7497"/>
                <a:ext cx="2173" cy="1886"/>
                <a:chOff x="9460" y="3342"/>
                <a:chExt cx="2173" cy="1886"/>
              </a:xfrm>
            </p:grpSpPr>
            <p:pic>
              <p:nvPicPr>
                <p:cNvPr id="47" name="图片 46"/>
                <p:cNvPicPr>
                  <a:picLocks noChangeAspect="true"/>
                </p:cNvPicPr>
                <p:nvPr/>
              </p:nvPicPr>
              <p:blipFill>
                <a:blip r:embed="rId9"/>
                <a:stretch>
                  <a:fillRect/>
                </a:stretch>
              </p:blipFill>
              <p:spPr>
                <a:xfrm>
                  <a:off x="9460" y="3342"/>
                  <a:ext cx="2173" cy="1095"/>
                </a:xfrm>
                <a:prstGeom prst="rect">
                  <a:avLst/>
                </a:prstGeom>
              </p:spPr>
            </p:pic>
            <p:sp>
              <p:nvSpPr>
                <p:cNvPr id="48" name="文本框 23"/>
                <p:cNvSpPr txBox="true"/>
                <p:nvPr/>
              </p:nvSpPr>
              <p:spPr>
                <a:xfrm>
                  <a:off x="9842" y="4745"/>
                  <a:ext cx="1408" cy="483"/>
                </a:xfrm>
                <a:prstGeom prst="rect">
                  <a:avLst/>
                </a:prstGeom>
                <a:noFill/>
              </p:spPr>
              <p:txBody>
                <a:bodyPr wrap="non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破损灯管</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grpSp>
      <p:sp>
        <p:nvSpPr>
          <p:cNvPr id="3" name="文本框 2"/>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有害垃圾</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10"/>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993775" y="1487805"/>
            <a:ext cx="3112770" cy="4516120"/>
            <a:chOff x="2114" y="2138"/>
            <a:chExt cx="4902" cy="7112"/>
          </a:xfrm>
        </p:grpSpPr>
        <p:pic>
          <p:nvPicPr>
            <p:cNvPr id="14" name="图片 13"/>
            <p:cNvPicPr>
              <a:picLocks noChangeAspect="true"/>
            </p:cNvPicPr>
            <p:nvPr/>
          </p:nvPicPr>
          <p:blipFill>
            <a:blip r:embed="rId1"/>
            <a:stretch>
              <a:fillRect/>
            </a:stretch>
          </p:blipFill>
          <p:spPr>
            <a:xfrm>
              <a:off x="2114" y="2968"/>
              <a:ext cx="4902" cy="6282"/>
            </a:xfrm>
            <a:prstGeom prst="rect">
              <a:avLst/>
            </a:prstGeom>
          </p:spPr>
        </p:pic>
        <p:sp>
          <p:nvSpPr>
            <p:cNvPr id="2" name="文本框 1"/>
            <p:cNvSpPr txBox="true"/>
            <p:nvPr/>
          </p:nvSpPr>
          <p:spPr>
            <a:xfrm>
              <a:off x="2661" y="2138"/>
              <a:ext cx="3808" cy="531"/>
            </a:xfrm>
            <a:prstGeom prst="rect">
              <a:avLst/>
            </a:prstGeom>
            <a:noFill/>
          </p:spPr>
          <p:txBody>
            <a:bodyPr wrap="none" rtlCol="0">
              <a:spAutoFit/>
            </a:bodyPr>
            <a:lstStyle/>
            <a:p>
              <a:r>
                <a:rPr lang="zh-CN" altLang="en-US" sz="1600">
                  <a:solidFill>
                    <a:schemeClr val="tx1">
                      <a:lumMod val="75000"/>
                      <a:lumOff val="25000"/>
                    </a:schemeClr>
                  </a:solidFill>
                  <a:latin typeface="微软雅黑" panose="020B0503020204020204" charset="-122"/>
                  <a:ea typeface="微软雅黑" panose="020B0503020204020204" charset="-122"/>
                </a:rPr>
                <a:t>生活垃圾分类简化细分表</a:t>
              </a:r>
              <a:endParaRPr lang="zh-CN" altLang="en-US" sz="1600">
                <a:solidFill>
                  <a:schemeClr val="tx1">
                    <a:lumMod val="75000"/>
                    <a:lumOff val="25000"/>
                  </a:schemeClr>
                </a:solidFill>
                <a:latin typeface="微软雅黑" panose="020B0503020204020204" charset="-122"/>
                <a:ea typeface="微软雅黑" panose="020B0503020204020204" charset="-122"/>
              </a:endParaRPr>
            </a:p>
          </p:txBody>
        </p:sp>
      </p:grpSp>
      <p:grpSp>
        <p:nvGrpSpPr>
          <p:cNvPr id="3" name="组合 2"/>
          <p:cNvGrpSpPr/>
          <p:nvPr/>
        </p:nvGrpSpPr>
        <p:grpSpPr>
          <a:xfrm>
            <a:off x="4703445" y="2593340"/>
            <a:ext cx="6336030" cy="2222500"/>
            <a:chOff x="7177" y="4170"/>
            <a:chExt cx="10814" cy="3793"/>
          </a:xfrm>
        </p:grpSpPr>
        <p:pic>
          <p:nvPicPr>
            <p:cNvPr id="6" name="图片 5"/>
            <p:cNvPicPr>
              <a:picLocks noChangeAspect="true"/>
            </p:cNvPicPr>
            <p:nvPr/>
          </p:nvPicPr>
          <p:blipFill>
            <a:blip r:embed="rId2"/>
            <a:stretch>
              <a:fillRect/>
            </a:stretch>
          </p:blipFill>
          <p:spPr>
            <a:xfrm>
              <a:off x="7177" y="4935"/>
              <a:ext cx="10814" cy="3028"/>
            </a:xfrm>
            <a:prstGeom prst="rect">
              <a:avLst/>
            </a:prstGeom>
          </p:spPr>
        </p:pic>
        <p:sp>
          <p:nvSpPr>
            <p:cNvPr id="9" name="文本框 8"/>
            <p:cNvSpPr txBox="true"/>
            <p:nvPr/>
          </p:nvSpPr>
          <p:spPr>
            <a:xfrm>
              <a:off x="10904" y="4170"/>
              <a:ext cx="3360" cy="5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charset="-122"/>
                  <a:ea typeface="微软雅黑" panose="020B0503020204020204" charset="-122"/>
                </a:rPr>
                <a:t>有害垃圾投放要求</a:t>
              </a:r>
              <a:endParaRPr lang="zh-CN" altLang="en-US" sz="1600">
                <a:solidFill>
                  <a:schemeClr val="tx1">
                    <a:lumMod val="75000"/>
                    <a:lumOff val="25000"/>
                  </a:schemeClr>
                </a:solidFill>
                <a:latin typeface="微软雅黑" panose="020B0503020204020204" charset="-122"/>
                <a:ea typeface="微软雅黑" panose="020B0503020204020204" charset="-122"/>
              </a:endParaRPr>
            </a:p>
          </p:txBody>
        </p:sp>
      </p:grpSp>
      <p:sp>
        <p:nvSpPr>
          <p:cNvPr id="10" name="右箭头 9"/>
          <p:cNvSpPr/>
          <p:nvPr/>
        </p:nvSpPr>
        <p:spPr>
          <a:xfrm>
            <a:off x="4236720" y="3836035"/>
            <a:ext cx="584200" cy="347345"/>
          </a:xfrm>
          <a:prstGeom prst="rightArrow">
            <a:avLst/>
          </a:prstGeom>
          <a:noFill/>
          <a:ln>
            <a:solidFill>
              <a:schemeClr val="tx1">
                <a:lumMod val="75000"/>
                <a:lumOff val="2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有害垃圾</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3"/>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true"/>
          </p:cNvPicPr>
          <p:nvPr/>
        </p:nvPicPr>
        <p:blipFill>
          <a:blip r:embed="rId1"/>
          <a:srcRect l="2984"/>
          <a:stretch>
            <a:fillRect/>
          </a:stretch>
        </p:blipFill>
        <p:spPr>
          <a:xfrm>
            <a:off x="687070" y="2025015"/>
            <a:ext cx="10817225" cy="3334385"/>
          </a:xfrm>
          <a:prstGeom prst="rect">
            <a:avLst/>
          </a:prstGeom>
        </p:spPr>
      </p:pic>
      <p:sp>
        <p:nvSpPr>
          <p:cNvPr id="3" name="文本框 2"/>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有害垃圾</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2"/>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616075" y="1732915"/>
            <a:ext cx="8094980" cy="1480820"/>
            <a:chOff x="1910" y="2290"/>
            <a:chExt cx="12748" cy="2332"/>
          </a:xfrm>
        </p:grpSpPr>
        <p:grpSp>
          <p:nvGrpSpPr>
            <p:cNvPr id="6" name="组合 5"/>
            <p:cNvGrpSpPr/>
            <p:nvPr/>
          </p:nvGrpSpPr>
          <p:grpSpPr>
            <a:xfrm>
              <a:off x="1910" y="2544"/>
              <a:ext cx="2837" cy="2079"/>
              <a:chOff x="3236" y="2824"/>
              <a:chExt cx="2837" cy="2079"/>
            </a:xfrm>
          </p:grpSpPr>
          <p:pic>
            <p:nvPicPr>
              <p:cNvPr id="9" name="图片 8"/>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3236" y="2824"/>
                <a:ext cx="2837" cy="1376"/>
              </a:xfrm>
              <a:prstGeom prst="rect">
                <a:avLst/>
              </a:prstGeom>
            </p:spPr>
          </p:pic>
          <p:sp>
            <p:nvSpPr>
              <p:cNvPr id="11" name="PA-文本框 23"/>
              <p:cNvSpPr txBox="true"/>
              <p:nvPr>
                <p:custDataLst>
                  <p:tags r:id="rId2"/>
                </p:custDataLst>
              </p:nvPr>
            </p:nvSpPr>
            <p:spPr>
              <a:xfrm>
                <a:off x="3865" y="4420"/>
                <a:ext cx="1688" cy="483"/>
              </a:xfrm>
              <a:prstGeom prst="rect">
                <a:avLst/>
              </a:prstGeom>
              <a:noFill/>
            </p:spPr>
            <p:txBody>
              <a:bodyPr wrap="non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受污染纸张</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10" name="组合 9"/>
            <p:cNvGrpSpPr/>
            <p:nvPr/>
          </p:nvGrpSpPr>
          <p:grpSpPr>
            <a:xfrm>
              <a:off x="7840" y="2490"/>
              <a:ext cx="1813" cy="2133"/>
              <a:chOff x="6440" y="2770"/>
              <a:chExt cx="1813" cy="2133"/>
            </a:xfrm>
          </p:grpSpPr>
          <p:pic>
            <p:nvPicPr>
              <p:cNvPr id="13" name="图片 12"/>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6440" y="2770"/>
                <a:ext cx="1813" cy="1483"/>
              </a:xfrm>
              <a:prstGeom prst="rect">
                <a:avLst/>
              </a:prstGeom>
            </p:spPr>
          </p:pic>
          <p:sp>
            <p:nvSpPr>
              <p:cNvPr id="14" name="文本框 23"/>
              <p:cNvSpPr txBox="true"/>
              <p:nvPr/>
            </p:nvSpPr>
            <p:spPr>
              <a:xfrm>
                <a:off x="6923" y="4420"/>
                <a:ext cx="848" cy="483"/>
              </a:xfrm>
              <a:prstGeom prst="rect">
                <a:avLst/>
              </a:prstGeom>
              <a:noFill/>
            </p:spPr>
            <p:txBody>
              <a:bodyPr wrap="non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烟头</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16" name="组合 15"/>
            <p:cNvGrpSpPr/>
            <p:nvPr/>
          </p:nvGrpSpPr>
          <p:grpSpPr>
            <a:xfrm>
              <a:off x="12746" y="2290"/>
              <a:ext cx="1912" cy="2333"/>
              <a:chOff x="8831" y="2591"/>
              <a:chExt cx="1912" cy="2333"/>
            </a:xfrm>
          </p:grpSpPr>
          <p:pic>
            <p:nvPicPr>
              <p:cNvPr id="17" name="图片 16"/>
              <p:cNvPicPr>
                <a:picLocks noChangeAspect="true"/>
              </p:cNvPicPr>
              <p:nvPr/>
            </p:nvPicPr>
            <p:blipFill>
              <a:blip r:embed="rId4" cstate="print">
                <a:extLst>
                  <a:ext uri="{28A0092B-C50C-407E-A947-70E740481C1C}">
                    <a14:useLocalDpi xmlns:a14="http://schemas.microsoft.com/office/drawing/2010/main" val="false"/>
                  </a:ext>
                </a:extLst>
              </a:blip>
              <a:stretch>
                <a:fillRect/>
              </a:stretch>
            </p:blipFill>
            <p:spPr>
              <a:xfrm>
                <a:off x="8831" y="2591"/>
                <a:ext cx="1912" cy="1683"/>
              </a:xfrm>
              <a:prstGeom prst="rect">
                <a:avLst/>
              </a:prstGeom>
            </p:spPr>
          </p:pic>
          <p:sp>
            <p:nvSpPr>
              <p:cNvPr id="18" name="文本框 23"/>
              <p:cNvSpPr txBox="true"/>
              <p:nvPr/>
            </p:nvSpPr>
            <p:spPr>
              <a:xfrm>
                <a:off x="9083" y="4441"/>
                <a:ext cx="1408" cy="483"/>
              </a:xfrm>
              <a:prstGeom prst="rect">
                <a:avLst/>
              </a:prstGeom>
              <a:noFill/>
            </p:spPr>
            <p:txBody>
              <a:bodyPr wrap="non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破损陶瓷</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grpSp>
        <p:nvGrpSpPr>
          <p:cNvPr id="59" name="组合 58"/>
          <p:cNvGrpSpPr/>
          <p:nvPr/>
        </p:nvGrpSpPr>
        <p:grpSpPr>
          <a:xfrm>
            <a:off x="2475865" y="4323080"/>
            <a:ext cx="6509385" cy="1437005"/>
            <a:chOff x="3862" y="5401"/>
            <a:chExt cx="10251" cy="2263"/>
          </a:xfrm>
        </p:grpSpPr>
        <p:grpSp>
          <p:nvGrpSpPr>
            <p:cNvPr id="21" name="组合 20"/>
            <p:cNvGrpSpPr/>
            <p:nvPr/>
          </p:nvGrpSpPr>
          <p:grpSpPr>
            <a:xfrm>
              <a:off x="3862" y="5401"/>
              <a:ext cx="1912" cy="2263"/>
              <a:chOff x="3710" y="5130"/>
              <a:chExt cx="1912" cy="2263"/>
            </a:xfrm>
          </p:grpSpPr>
          <p:pic>
            <p:nvPicPr>
              <p:cNvPr id="50" name="图片 49"/>
              <p:cNvPicPr>
                <a:picLocks noChangeAspect="true"/>
              </p:cNvPicPr>
              <p:nvPr/>
            </p:nvPicPr>
            <p:blipFill>
              <a:blip r:embed="rId5" cstate="print">
                <a:extLst>
                  <a:ext uri="{28A0092B-C50C-407E-A947-70E740481C1C}">
                    <a14:useLocalDpi xmlns:a14="http://schemas.microsoft.com/office/drawing/2010/main" val="false"/>
                  </a:ext>
                </a:extLst>
              </a:blip>
              <a:stretch>
                <a:fillRect/>
              </a:stretch>
            </p:blipFill>
            <p:spPr>
              <a:xfrm>
                <a:off x="3710" y="5130"/>
                <a:ext cx="1912" cy="1541"/>
              </a:xfrm>
              <a:prstGeom prst="rect">
                <a:avLst/>
              </a:prstGeom>
            </p:spPr>
          </p:pic>
          <p:sp>
            <p:nvSpPr>
              <p:cNvPr id="52" name="文本框 23"/>
              <p:cNvSpPr txBox="true"/>
              <p:nvPr/>
            </p:nvSpPr>
            <p:spPr>
              <a:xfrm>
                <a:off x="4090" y="6910"/>
                <a:ext cx="1128" cy="483"/>
              </a:xfrm>
              <a:prstGeom prst="rect">
                <a:avLst/>
              </a:prstGeom>
              <a:noFill/>
            </p:spPr>
            <p:txBody>
              <a:bodyPr wrap="non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大骨头</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53" name="组合 52"/>
            <p:cNvGrpSpPr/>
            <p:nvPr/>
          </p:nvGrpSpPr>
          <p:grpSpPr>
            <a:xfrm>
              <a:off x="7696" y="5612"/>
              <a:ext cx="2808" cy="2052"/>
              <a:chOff x="5943" y="5341"/>
              <a:chExt cx="2808" cy="2052"/>
            </a:xfrm>
          </p:grpSpPr>
          <p:pic>
            <p:nvPicPr>
              <p:cNvPr id="54" name="图片 53"/>
              <p:cNvPicPr>
                <a:picLocks noChangeAspect="true"/>
              </p:cNvPicPr>
              <p:nvPr/>
            </p:nvPicPr>
            <p:blipFill>
              <a:blip r:embed="rId6" cstate="print">
                <a:extLst>
                  <a:ext uri="{28A0092B-C50C-407E-A947-70E740481C1C}">
                    <a14:useLocalDpi xmlns:a14="http://schemas.microsoft.com/office/drawing/2010/main" val="false"/>
                  </a:ext>
                </a:extLst>
              </a:blip>
              <a:stretch>
                <a:fillRect/>
              </a:stretch>
            </p:blipFill>
            <p:spPr>
              <a:xfrm>
                <a:off x="6268" y="5341"/>
                <a:ext cx="2098" cy="1396"/>
              </a:xfrm>
              <a:prstGeom prst="rect">
                <a:avLst/>
              </a:prstGeom>
            </p:spPr>
          </p:pic>
          <p:sp>
            <p:nvSpPr>
              <p:cNvPr id="55" name="文本框 23"/>
              <p:cNvSpPr txBox="true"/>
              <p:nvPr/>
            </p:nvSpPr>
            <p:spPr>
              <a:xfrm>
                <a:off x="5943" y="6910"/>
                <a:ext cx="2808" cy="483"/>
              </a:xfrm>
              <a:prstGeom prst="rect">
                <a:avLst/>
              </a:prstGeom>
              <a:noFill/>
            </p:spPr>
            <p:txBody>
              <a:bodyPr wrap="non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尿片、妇女卫生用品</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56" name="组合 55"/>
            <p:cNvGrpSpPr/>
            <p:nvPr/>
          </p:nvGrpSpPr>
          <p:grpSpPr>
            <a:xfrm>
              <a:off x="12425" y="5554"/>
              <a:ext cx="1688" cy="2110"/>
              <a:chOff x="8943" y="5283"/>
              <a:chExt cx="1688" cy="2110"/>
            </a:xfrm>
          </p:grpSpPr>
          <p:pic>
            <p:nvPicPr>
              <p:cNvPr id="57" name="图片 56"/>
              <p:cNvPicPr>
                <a:picLocks noChangeAspect="true"/>
              </p:cNvPicPr>
              <p:nvPr/>
            </p:nvPicPr>
            <p:blipFill>
              <a:blip r:embed="rId7" cstate="print">
                <a:extLst>
                  <a:ext uri="{28A0092B-C50C-407E-A947-70E740481C1C}">
                    <a14:useLocalDpi xmlns:a14="http://schemas.microsoft.com/office/drawing/2010/main" val="false"/>
                  </a:ext>
                </a:extLst>
              </a:blip>
              <a:stretch>
                <a:fillRect/>
              </a:stretch>
            </p:blipFill>
            <p:spPr>
              <a:xfrm>
                <a:off x="8944" y="5283"/>
                <a:ext cx="1686" cy="1388"/>
              </a:xfrm>
              <a:prstGeom prst="rect">
                <a:avLst/>
              </a:prstGeom>
            </p:spPr>
          </p:pic>
          <p:sp>
            <p:nvSpPr>
              <p:cNvPr id="58" name="文本框 23"/>
              <p:cNvSpPr txBox="true"/>
              <p:nvPr/>
            </p:nvSpPr>
            <p:spPr>
              <a:xfrm>
                <a:off x="8943" y="6910"/>
                <a:ext cx="1688" cy="483"/>
              </a:xfrm>
              <a:prstGeom prst="rect">
                <a:avLst/>
              </a:prstGeom>
              <a:noFill/>
            </p:spPr>
            <p:txBody>
              <a:bodyPr wrap="none" rtlCol="0">
                <a:spAutoFit/>
              </a:bodyPr>
              <a:lstStyle/>
              <a:p>
                <a:pPr algn="ct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一次性餐盒</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pic>
        <p:nvPicPr>
          <p:cNvPr id="3" name="图片 2"/>
          <p:cNvPicPr>
            <a:picLocks noChangeAspect="true"/>
          </p:cNvPicPr>
          <p:nvPr/>
        </p:nvPicPr>
        <p:blipFill rotWithShape="true">
          <a:blip r:embed="rId8" cstate="print">
            <a:grayscl/>
            <a:lum bright="-54000"/>
            <a:extLst>
              <a:ext uri="{28A0092B-C50C-407E-A947-70E740481C1C}">
                <a14:useLocalDpi xmlns:a14="http://schemas.microsoft.com/office/drawing/2010/main" val="false"/>
              </a:ext>
            </a:extLst>
          </a:blip>
          <a:srcRect t="50258" r="54444" b="-258"/>
          <a:stretch>
            <a:fillRect/>
          </a:stretch>
        </p:blipFill>
        <p:spPr>
          <a:xfrm>
            <a:off x="10566400" y="5095240"/>
            <a:ext cx="1612935" cy="1771200"/>
          </a:xfrm>
          <a:prstGeom prst="rect">
            <a:avLst/>
          </a:prstGeom>
        </p:spPr>
      </p:pic>
      <p:sp>
        <p:nvSpPr>
          <p:cNvPr id="2" name="文本框 1"/>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其他垃圾</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9"/>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其他垃圾</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pic>
        <p:nvPicPr>
          <p:cNvPr id="5" name="图片 4" descr="图示&#10;&#10;描述已自动生成"/>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447675" y="1695450"/>
            <a:ext cx="11296650" cy="3467100"/>
          </a:xfrm>
          <a:prstGeom prst="rect">
            <a:avLst/>
          </a:prstGeom>
        </p:spPr>
      </p:pic>
    </p:spTree>
    <p:custDataLst>
      <p:tags r:id="rId2"/>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true"/>
          </p:cNvSpPr>
          <p:nvPr>
            <p:custDataLst>
              <p:tags r:id="rId1"/>
            </p:custDataLst>
          </p:nvPr>
        </p:nvSpPr>
        <p:spPr>
          <a:xfrm>
            <a:off x="3832381" y="3577837"/>
            <a:ext cx="4527237" cy="777411"/>
          </a:xfrm>
          <a:prstGeom prst="rect">
            <a:avLst/>
          </a:prstGeom>
        </p:spPr>
        <p:txBody>
          <a:bodyPr vert="horz" lIns="90000" tIns="46800" rIns="90000" bIns="46800" rtlCol="0" anchor="b" anchorCtr="false">
            <a:noAutofit/>
          </a:bodyPr>
          <a:lstStyle>
            <a:lvl1pPr algn="ctr" defTabSz="914400" rtl="0" eaLnBrk="1" fontAlgn="auto" latinLnBrk="0" hangingPunct="1">
              <a:lnSpc>
                <a:spcPct val="100000"/>
              </a:lnSpc>
              <a:spcBef>
                <a:spcPct val="0"/>
              </a:spcBef>
              <a:buNone/>
              <a:defRPr sz="2800" b="1" u="none" strike="noStrike" kern="1200" cap="none" spc="300" normalizeH="0" baseline="0">
                <a:solidFill>
                  <a:schemeClr val="tx1">
                    <a:lumMod val="75000"/>
                    <a:lumOff val="25000"/>
                  </a:schemeClr>
                </a:solidFill>
                <a:uFillTx/>
                <a:latin typeface="Arial" panose="020B0604020202020204" pitchFamily="34" charset="0"/>
                <a:ea typeface="微软雅黑" panose="020B0503020204020204" charset="-122"/>
                <a:cs typeface="+mj-cs"/>
              </a:defRPr>
            </a:lvl1pPr>
          </a:lstStyle>
          <a:p>
            <a:r>
              <a:rPr lang="zh-CN" altLang="en-US" sz="2800" dirty="0">
                <a:solidFill>
                  <a:schemeClr val="tx1">
                    <a:lumMod val="75000"/>
                    <a:lumOff val="25000"/>
                  </a:schemeClr>
                </a:solidFill>
              </a:rPr>
              <a:t>德阳垃圾分类工作原则</a:t>
            </a:r>
            <a:endParaRPr lang="zh-CN" altLang="en-US" sz="2800" dirty="0">
              <a:solidFill>
                <a:schemeClr val="tx1">
                  <a:lumMod val="75000"/>
                  <a:lumOff val="25000"/>
                </a:schemeClr>
              </a:solidFill>
            </a:endParaRPr>
          </a:p>
        </p:txBody>
      </p:sp>
      <p:sp>
        <p:nvSpPr>
          <p:cNvPr id="4" name="Rectangle 29"/>
          <p:cNvSpPr/>
          <p:nvPr>
            <p:custDataLst>
              <p:tags r:id="rId2"/>
            </p:custDataLst>
          </p:nvPr>
        </p:nvSpPr>
        <p:spPr>
          <a:xfrm flipH="true">
            <a:off x="5046980" y="1209040"/>
            <a:ext cx="2147570" cy="2134235"/>
          </a:xfrm>
          <a:prstGeom prst="rect">
            <a:avLst/>
          </a:prstGeom>
        </p:spPr>
        <p:txBody>
          <a:bodyPr wrap="square"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altLang="zh-CN" sz="4000" b="1" spc="300" dirty="0">
                <a:solidFill>
                  <a:schemeClr val="bg1"/>
                </a:solidFill>
                <a:latin typeface="Arial" panose="020B0604020202020204" pitchFamily="34" charset="0"/>
                <a:ea typeface="微软雅黑" panose="020B0503020204020204" charset="-122"/>
              </a:rPr>
              <a:t>03.02</a:t>
            </a:r>
            <a:endParaRPr lang="en-US" altLang="zh-CN" sz="4000" b="1" spc="300" dirty="0">
              <a:solidFill>
                <a:schemeClr val="bg1"/>
              </a:solidFill>
              <a:latin typeface="Arial" panose="020B0604020202020204" pitchFamily="34" charset="0"/>
              <a:ea typeface="微软雅黑" panose="020B050302020402020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27"/>
          <p:cNvGrpSpPr/>
          <p:nvPr/>
        </p:nvGrpSpPr>
        <p:grpSpPr>
          <a:xfrm>
            <a:off x="1024255" y="1096010"/>
            <a:ext cx="3599815" cy="629285"/>
            <a:chOff x="1170812" y="1361916"/>
            <a:chExt cx="1631720" cy="629144"/>
          </a:xfrm>
        </p:grpSpPr>
        <p:sp>
          <p:nvSpPr>
            <p:cNvPr id="49" name="Shape 1805"/>
            <p:cNvSpPr/>
            <p:nvPr/>
          </p:nvSpPr>
          <p:spPr>
            <a:xfrm>
              <a:off x="1170812" y="1361916"/>
              <a:ext cx="1631720" cy="629144"/>
            </a:xfrm>
            <a:prstGeom prst="roundRect">
              <a:avLst>
                <a:gd name="adj" fmla="val 50000"/>
              </a:avLst>
            </a:prstGeom>
            <a:solidFill>
              <a:schemeClr val="accent1">
                <a:alpha val="85000"/>
              </a:schemeClr>
            </a:solidFill>
            <a:ln w="25400" cap="flat" cmpd="sng" algn="ctr">
              <a:noFill/>
              <a:prstDash val="solid"/>
            </a:ln>
            <a:effectLst/>
          </p:spPr>
          <p:txBody>
            <a:bodyPr anchor="ctr"/>
            <a:lstStyle/>
            <a:p>
              <a:pPr algn="ctr" defTabSz="913765"/>
              <a:r>
                <a:rPr lang="zh-CN" sz="2400" b="1" dirty="0">
                  <a:solidFill>
                    <a:schemeClr val="bg1"/>
                  </a:solidFill>
                  <a:latin typeface="微软雅黑" panose="020B0503020204020204" charset="-122"/>
                  <a:ea typeface="微软雅黑" panose="020B0503020204020204" charset="-122"/>
                </a:rPr>
                <a:t>会议协调机制</a:t>
              </a:r>
              <a:endParaRPr lang="zh-CN" sz="2400" b="1" dirty="0">
                <a:solidFill>
                  <a:schemeClr val="bg1"/>
                </a:solidFill>
                <a:latin typeface="微软雅黑" panose="020B0503020204020204" charset="-122"/>
                <a:ea typeface="微软雅黑" panose="020B0503020204020204" charset="-122"/>
              </a:endParaRPr>
            </a:p>
          </p:txBody>
        </p:sp>
        <p:grpSp>
          <p:nvGrpSpPr>
            <p:cNvPr id="51" name="组合 35"/>
            <p:cNvGrpSpPr/>
            <p:nvPr/>
          </p:nvGrpSpPr>
          <p:grpSpPr>
            <a:xfrm>
              <a:off x="1255678" y="1407106"/>
              <a:ext cx="228127" cy="521853"/>
              <a:chOff x="1371081" y="1407106"/>
              <a:chExt cx="228127" cy="521853"/>
            </a:xfrm>
          </p:grpSpPr>
          <p:sp>
            <p:nvSpPr>
              <p:cNvPr id="52" name="Oval 55"/>
              <p:cNvSpPr/>
              <p:nvPr/>
            </p:nvSpPr>
            <p:spPr bwMode="auto">
              <a:xfrm>
                <a:off x="1371081" y="1452181"/>
                <a:ext cx="228127" cy="431068"/>
              </a:xfrm>
              <a:prstGeom prst="ellipse">
                <a:avLst/>
              </a:prstGeom>
              <a:solidFill>
                <a:srgbClr val="FFFFFF"/>
              </a:solidFill>
              <a:ln w="25400" cap="flat" cmpd="sng" algn="ctr">
                <a:noFill/>
                <a:prstDash val="solid"/>
              </a:ln>
              <a:effectLst/>
            </p:spPr>
            <p:txBody>
              <a:bodyPr anchor="ctr"/>
              <a:lstStyle/>
              <a:p>
                <a:pPr algn="ctr" defTabSz="913765">
                  <a:defRPr/>
                </a:pPr>
                <a:endParaRPr lang="en-US" sz="2400" kern="0" dirty="0">
                  <a:solidFill>
                    <a:prstClr val="white"/>
                  </a:solidFill>
                  <a:latin typeface="Calibri" panose="020F0502020204030204"/>
                </a:endParaRPr>
              </a:p>
            </p:txBody>
          </p:sp>
          <p:sp>
            <p:nvSpPr>
              <p:cNvPr id="53" name="文本框 52"/>
              <p:cNvSpPr txBox="true"/>
              <p:nvPr/>
            </p:nvSpPr>
            <p:spPr>
              <a:xfrm>
                <a:off x="1388435" y="1407106"/>
                <a:ext cx="207040" cy="521853"/>
              </a:xfrm>
              <a:prstGeom prst="rect">
                <a:avLst/>
              </a:prstGeom>
              <a:noFill/>
            </p:spPr>
            <p:txBody>
              <a:bodyPr wrap="square" rtlCol="0">
                <a:spAutoFit/>
              </a:bodyPr>
              <a:lstStyle/>
              <a:p>
                <a:r>
                  <a:rPr lang="en-US" altLang="zh-CN" sz="2800" dirty="0">
                    <a:solidFill>
                      <a:srgbClr val="26A244"/>
                    </a:solidFill>
                    <a:latin typeface="微软雅黑" panose="020B0503020204020204" charset="-122"/>
                    <a:ea typeface="微软雅黑" panose="020B0503020204020204" charset="-122"/>
                  </a:rPr>
                  <a:t>1</a:t>
                </a:r>
                <a:endParaRPr lang="en-US" altLang="zh-CN" sz="2800" dirty="0">
                  <a:solidFill>
                    <a:srgbClr val="26A244"/>
                  </a:solidFill>
                  <a:latin typeface="微软雅黑" panose="020B0503020204020204" charset="-122"/>
                  <a:ea typeface="微软雅黑" panose="020B0503020204020204" charset="-122"/>
                </a:endParaRPr>
              </a:p>
            </p:txBody>
          </p:sp>
        </p:grpSp>
      </p:grpSp>
      <p:grpSp>
        <p:nvGrpSpPr>
          <p:cNvPr id="9" name="组合 27"/>
          <p:cNvGrpSpPr/>
          <p:nvPr/>
        </p:nvGrpSpPr>
        <p:grpSpPr>
          <a:xfrm>
            <a:off x="1148080" y="3811270"/>
            <a:ext cx="3639184" cy="629285"/>
            <a:chOff x="1170812" y="1361916"/>
            <a:chExt cx="1381496" cy="629144"/>
          </a:xfrm>
        </p:grpSpPr>
        <p:sp>
          <p:nvSpPr>
            <p:cNvPr id="10" name="Shape 1805"/>
            <p:cNvSpPr/>
            <p:nvPr/>
          </p:nvSpPr>
          <p:spPr>
            <a:xfrm>
              <a:off x="1170812" y="1361916"/>
              <a:ext cx="1381496" cy="629144"/>
            </a:xfrm>
            <a:prstGeom prst="roundRect">
              <a:avLst>
                <a:gd name="adj" fmla="val 50000"/>
              </a:avLst>
            </a:prstGeom>
            <a:solidFill>
              <a:schemeClr val="accent1">
                <a:alpha val="85000"/>
              </a:schemeClr>
            </a:solidFill>
            <a:ln w="25400" cap="flat" cmpd="sng" algn="ctr">
              <a:noFill/>
              <a:prstDash val="solid"/>
            </a:ln>
            <a:effectLst/>
          </p:spPr>
          <p:txBody>
            <a:bodyPr anchor="ctr"/>
            <a:lstStyle/>
            <a:p>
              <a:pPr algn="ctr" defTabSz="913765"/>
              <a:r>
                <a:rPr lang="en-US" altLang="zh-CN" sz="2400" b="1" dirty="0">
                  <a:solidFill>
                    <a:schemeClr val="bg1"/>
                  </a:solidFill>
                  <a:latin typeface="微软雅黑" panose="020B0503020204020204" charset="-122"/>
                  <a:ea typeface="微软雅黑" panose="020B0503020204020204" charset="-122"/>
                  <a:sym typeface="+mn-ea"/>
                </a:rPr>
                <a:t>      </a:t>
              </a:r>
              <a:r>
                <a:rPr lang="zh-CN" sz="2400" b="1" dirty="0">
                  <a:solidFill>
                    <a:schemeClr val="bg1"/>
                  </a:solidFill>
                  <a:latin typeface="微软雅黑" panose="020B0503020204020204" charset="-122"/>
                  <a:ea typeface="微软雅黑" panose="020B0503020204020204" charset="-122"/>
                  <a:sym typeface="+mn-ea"/>
                </a:rPr>
                <a:t>资金投入保障机制</a:t>
              </a:r>
              <a:endParaRPr sz="2400" kern="0" dirty="0">
                <a:solidFill>
                  <a:prstClr val="white"/>
                </a:solidFill>
                <a:latin typeface="Calibri" panose="020F0502020204030204"/>
              </a:endParaRPr>
            </a:p>
          </p:txBody>
        </p:sp>
        <p:grpSp>
          <p:nvGrpSpPr>
            <p:cNvPr id="12" name="组合 35"/>
            <p:cNvGrpSpPr/>
            <p:nvPr/>
          </p:nvGrpSpPr>
          <p:grpSpPr>
            <a:xfrm>
              <a:off x="1216687" y="1407106"/>
              <a:ext cx="205335" cy="521853"/>
              <a:chOff x="1332090" y="1407106"/>
              <a:chExt cx="205335" cy="521853"/>
            </a:xfrm>
          </p:grpSpPr>
          <p:sp>
            <p:nvSpPr>
              <p:cNvPr id="13" name="Oval 55"/>
              <p:cNvSpPr/>
              <p:nvPr/>
            </p:nvSpPr>
            <p:spPr bwMode="auto">
              <a:xfrm>
                <a:off x="1332090" y="1436309"/>
                <a:ext cx="205335" cy="476778"/>
              </a:xfrm>
              <a:prstGeom prst="ellipse">
                <a:avLst/>
              </a:prstGeom>
              <a:solidFill>
                <a:srgbClr val="FFFFFF"/>
              </a:solidFill>
              <a:ln w="25400" cap="flat" cmpd="sng" algn="ctr">
                <a:noFill/>
                <a:prstDash val="solid"/>
              </a:ln>
              <a:effectLst/>
            </p:spPr>
            <p:txBody>
              <a:bodyPr anchor="ctr"/>
              <a:lstStyle/>
              <a:p>
                <a:pPr algn="ctr" defTabSz="913765">
                  <a:defRPr/>
                </a:pPr>
                <a:endParaRPr lang="en-US" sz="2400" kern="0" dirty="0">
                  <a:solidFill>
                    <a:prstClr val="white"/>
                  </a:solidFill>
                  <a:latin typeface="Calibri" panose="020F0502020204030204"/>
                </a:endParaRPr>
              </a:p>
            </p:txBody>
          </p:sp>
          <p:sp>
            <p:nvSpPr>
              <p:cNvPr id="14" name="文本框 13"/>
              <p:cNvSpPr txBox="true"/>
              <p:nvPr/>
            </p:nvSpPr>
            <p:spPr>
              <a:xfrm>
                <a:off x="1360283" y="1407106"/>
                <a:ext cx="160925" cy="521853"/>
              </a:xfrm>
              <a:prstGeom prst="rect">
                <a:avLst/>
              </a:prstGeom>
              <a:noFill/>
            </p:spPr>
            <p:txBody>
              <a:bodyPr wrap="square" rtlCol="0">
                <a:spAutoFit/>
              </a:bodyPr>
              <a:lstStyle/>
              <a:p>
                <a:r>
                  <a:rPr lang="en-US" altLang="zh-CN" sz="2800" dirty="0">
                    <a:solidFill>
                      <a:srgbClr val="26A244"/>
                    </a:solidFill>
                    <a:latin typeface="微软雅黑" panose="020B0503020204020204" charset="-122"/>
                    <a:ea typeface="微软雅黑" panose="020B0503020204020204" charset="-122"/>
                  </a:rPr>
                  <a:t>2</a:t>
                </a:r>
                <a:endParaRPr lang="zh-CN" altLang="en-US" sz="2800" dirty="0">
                  <a:solidFill>
                    <a:srgbClr val="26A244"/>
                  </a:solidFill>
                  <a:latin typeface="微软雅黑" panose="020B0503020204020204" charset="-122"/>
                  <a:ea typeface="微软雅黑" panose="020B0503020204020204" charset="-122"/>
                </a:endParaRPr>
              </a:p>
            </p:txBody>
          </p:sp>
        </p:grpSp>
      </p:grpSp>
      <p:sp>
        <p:nvSpPr>
          <p:cNvPr id="39" name="Content Placeholder 2"/>
          <p:cNvSpPr txBox="true"/>
          <p:nvPr/>
        </p:nvSpPr>
        <p:spPr>
          <a:xfrm>
            <a:off x="1489075" y="311150"/>
            <a:ext cx="8825865" cy="494030"/>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en-US" altLang="zh-CN" sz="2655" b="1" dirty="0">
                <a:solidFill>
                  <a:schemeClr val="tx1">
                    <a:lumMod val="75000"/>
                    <a:lumOff val="25000"/>
                  </a:schemeClr>
                </a:solidFill>
                <a:ea typeface="微软雅黑" panose="020B0503020204020204" charset="-122"/>
                <a:cs typeface="+mn-ea"/>
                <a:sym typeface="+mn-lt"/>
              </a:rPr>
              <a:t> </a:t>
            </a:r>
            <a:r>
              <a:rPr lang="zh-CN" altLang="en-US" sz="2655" b="1" dirty="0">
                <a:solidFill>
                  <a:schemeClr val="tx1">
                    <a:lumMod val="75000"/>
                    <a:lumOff val="25000"/>
                  </a:schemeClr>
                </a:solidFill>
                <a:ea typeface="微软雅黑" panose="020B0503020204020204" charset="-122"/>
                <a:cs typeface="+mn-ea"/>
                <a:sym typeface="+mn-lt"/>
              </a:rPr>
              <a:t>德阳垃圾分类六大工作推进机制</a:t>
            </a:r>
            <a:endParaRPr lang="zh-CN" altLang="en-US" sz="2655" b="1" dirty="0">
              <a:solidFill>
                <a:schemeClr val="tx1">
                  <a:lumMod val="75000"/>
                  <a:lumOff val="25000"/>
                </a:schemeClr>
              </a:solidFill>
              <a:ea typeface="微软雅黑" panose="020B0503020204020204" charset="-122"/>
              <a:cs typeface="+mn-ea"/>
              <a:sym typeface="+mn-lt"/>
            </a:endParaRPr>
          </a:p>
        </p:txBody>
      </p:sp>
      <p:cxnSp>
        <p:nvCxnSpPr>
          <p:cNvPr id="37"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38" name="图片 37"/>
          <p:cNvPicPr>
            <a:picLocks noChangeAspect="true"/>
          </p:cNvPicPr>
          <p:nvPr/>
        </p:nvPicPr>
        <p:blipFill>
          <a:blip r:embed="rId1"/>
          <a:stretch>
            <a:fillRect/>
          </a:stretch>
        </p:blipFill>
        <p:spPr>
          <a:xfrm>
            <a:off x="709295" y="279400"/>
            <a:ext cx="561340" cy="561340"/>
          </a:xfrm>
          <a:prstGeom prst="rect">
            <a:avLst/>
          </a:prstGeom>
        </p:spPr>
      </p:pic>
      <p:sp>
        <p:nvSpPr>
          <p:cNvPr id="41" name="文本框 40"/>
          <p:cNvSpPr txBox="true"/>
          <p:nvPr/>
        </p:nvSpPr>
        <p:spPr>
          <a:xfrm>
            <a:off x="1216660" y="1913890"/>
            <a:ext cx="9775825" cy="1419860"/>
          </a:xfrm>
          <a:prstGeom prst="rect">
            <a:avLst/>
          </a:prstGeom>
          <a:noFill/>
        </p:spPr>
        <p:txBody>
          <a:bodyPr wrap="square" rtlCol="0">
            <a:spAutoFit/>
          </a:bodyPr>
          <a:lstStyle/>
          <a:p>
            <a:pPr>
              <a:lnSpc>
                <a:spcPct val="120000"/>
              </a:lnSpc>
            </a:pPr>
            <a:r>
              <a:rPr lang="en-US" altLang="zh-CN"/>
              <a:t>        </a:t>
            </a:r>
            <a:r>
              <a:rPr lang="zh-CN" altLang="en-US"/>
              <a:t>德阳市推进生活垃圾分类工作领导小组印发《德阳市推进生活垃圾分类工作领导小组会议制度》，建立了每周有推进、每月有例会、每年有总结的会议协调机制，明确了分别由市推进生活垃圾分类工作领导小组组长或副组长召集和市领导小组办公室负责人召集的联席会议模式和具体要求，进一步加强了各区（市、县）及相关部门之间的联动协调。</a:t>
            </a:r>
            <a:endParaRPr lang="zh-CN" altLang="en-US"/>
          </a:p>
        </p:txBody>
      </p:sp>
      <p:sp>
        <p:nvSpPr>
          <p:cNvPr id="42" name="文本框 41"/>
          <p:cNvSpPr txBox="true"/>
          <p:nvPr/>
        </p:nvSpPr>
        <p:spPr>
          <a:xfrm>
            <a:off x="1369695" y="4780280"/>
            <a:ext cx="9485630" cy="1529715"/>
          </a:xfrm>
          <a:prstGeom prst="rect">
            <a:avLst/>
          </a:prstGeom>
          <a:noFill/>
        </p:spPr>
        <p:txBody>
          <a:bodyPr wrap="square" rtlCol="0">
            <a:spAutoFit/>
          </a:bodyPr>
          <a:lstStyle/>
          <a:p>
            <a:pPr>
              <a:lnSpc>
                <a:spcPct val="130000"/>
              </a:lnSpc>
            </a:pPr>
            <a:r>
              <a:rPr lang="en-US" altLang="zh-CN"/>
              <a:t>       </a:t>
            </a:r>
            <a:r>
              <a:rPr lang="zh-CN" altLang="en-US"/>
              <a:t>按照八届市委常务委员会第111次会议要求，制定了《德阳市城市管理行政执法局垃圾分类专项资金管理办法》，对专项资金使用进行规范。同时，由市财政局将垃圾分类工作运行费用纳入市级部门专项支出预算，结合争取省级专项资金、上级债券资金渠道，保障垃圾分类体系建设、终端处置项目建设和分类作业处置运行。</a:t>
            </a:r>
            <a:endParaRPr lang="zh-CN" altLang="en-US"/>
          </a:p>
        </p:txBody>
      </p:sp>
    </p:spTree>
    <p:custDataLst>
      <p:tags r:id="rId2"/>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7"/>
          <p:cNvGrpSpPr/>
          <p:nvPr/>
        </p:nvGrpSpPr>
        <p:grpSpPr>
          <a:xfrm>
            <a:off x="888365" y="1325245"/>
            <a:ext cx="3600450" cy="629285"/>
            <a:chOff x="1170812" y="1361916"/>
            <a:chExt cx="1548639" cy="629144"/>
          </a:xfrm>
        </p:grpSpPr>
        <p:sp>
          <p:nvSpPr>
            <p:cNvPr id="3" name="Shape 1805"/>
            <p:cNvSpPr/>
            <p:nvPr/>
          </p:nvSpPr>
          <p:spPr>
            <a:xfrm>
              <a:off x="1170812" y="1361916"/>
              <a:ext cx="1548639" cy="629144"/>
            </a:xfrm>
            <a:prstGeom prst="roundRect">
              <a:avLst>
                <a:gd name="adj" fmla="val 50000"/>
              </a:avLst>
            </a:prstGeom>
            <a:solidFill>
              <a:schemeClr val="accent1">
                <a:alpha val="85000"/>
              </a:schemeClr>
            </a:solidFill>
            <a:ln w="25400" cap="flat" cmpd="sng" algn="ctr">
              <a:noFill/>
              <a:prstDash val="solid"/>
            </a:ln>
            <a:effectLst/>
          </p:spPr>
          <p:txBody>
            <a:bodyPr anchor="ctr"/>
            <a:lstStyle/>
            <a:p>
              <a:pPr algn="ctr" defTabSz="913765"/>
              <a:r>
                <a:rPr lang="zh-CN" sz="2400" b="1" dirty="0">
                  <a:solidFill>
                    <a:schemeClr val="bg1"/>
                  </a:solidFill>
                  <a:latin typeface="微软雅黑" panose="020B0503020204020204" charset="-122"/>
                  <a:ea typeface="微软雅黑" panose="020B0503020204020204" charset="-122"/>
                  <a:sym typeface="+mn-ea"/>
                </a:rPr>
                <a:t>宣传通讯机制</a:t>
              </a:r>
              <a:endParaRPr sz="2400" kern="0" dirty="0">
                <a:solidFill>
                  <a:prstClr val="white"/>
                </a:solidFill>
                <a:latin typeface="Calibri" panose="020F0502020204030204"/>
              </a:endParaRPr>
            </a:p>
          </p:txBody>
        </p:sp>
        <p:grpSp>
          <p:nvGrpSpPr>
            <p:cNvPr id="5" name="组合 35"/>
            <p:cNvGrpSpPr/>
            <p:nvPr/>
          </p:nvGrpSpPr>
          <p:grpSpPr>
            <a:xfrm>
              <a:off x="1216687" y="1407106"/>
              <a:ext cx="205335" cy="521853"/>
              <a:chOff x="1332090" y="1407106"/>
              <a:chExt cx="205335" cy="521853"/>
            </a:xfrm>
          </p:grpSpPr>
          <p:sp>
            <p:nvSpPr>
              <p:cNvPr id="6" name="Oval 55"/>
              <p:cNvSpPr/>
              <p:nvPr/>
            </p:nvSpPr>
            <p:spPr bwMode="auto">
              <a:xfrm>
                <a:off x="1332090" y="1436309"/>
                <a:ext cx="205335" cy="476778"/>
              </a:xfrm>
              <a:prstGeom prst="ellipse">
                <a:avLst/>
              </a:prstGeom>
              <a:solidFill>
                <a:srgbClr val="FFFFFF"/>
              </a:solidFill>
              <a:ln w="25400" cap="flat" cmpd="sng" algn="ctr">
                <a:noFill/>
                <a:prstDash val="solid"/>
              </a:ln>
              <a:effectLst/>
            </p:spPr>
            <p:txBody>
              <a:bodyPr anchor="ctr"/>
              <a:lstStyle/>
              <a:p>
                <a:pPr algn="ctr" defTabSz="913765">
                  <a:defRPr/>
                </a:pPr>
                <a:endParaRPr lang="en-US" sz="2400" kern="0" dirty="0">
                  <a:solidFill>
                    <a:prstClr val="white"/>
                  </a:solidFill>
                  <a:latin typeface="Calibri" panose="020F0502020204030204"/>
                </a:endParaRPr>
              </a:p>
            </p:txBody>
          </p:sp>
          <p:sp>
            <p:nvSpPr>
              <p:cNvPr id="7" name="文本框 6"/>
              <p:cNvSpPr txBox="true"/>
              <p:nvPr/>
            </p:nvSpPr>
            <p:spPr>
              <a:xfrm>
                <a:off x="1360283" y="1407106"/>
                <a:ext cx="160925" cy="521853"/>
              </a:xfrm>
              <a:prstGeom prst="rect">
                <a:avLst/>
              </a:prstGeom>
              <a:noFill/>
            </p:spPr>
            <p:txBody>
              <a:bodyPr wrap="square" rtlCol="0">
                <a:spAutoFit/>
              </a:bodyPr>
              <a:lstStyle/>
              <a:p>
                <a:r>
                  <a:rPr lang="en-US" sz="2800" dirty="0">
                    <a:solidFill>
                      <a:srgbClr val="26A244"/>
                    </a:solidFill>
                    <a:latin typeface="微软雅黑" panose="020B0503020204020204" charset="-122"/>
                    <a:ea typeface="微软雅黑" panose="020B0503020204020204" charset="-122"/>
                  </a:rPr>
                  <a:t>3</a:t>
                </a:r>
                <a:endParaRPr lang="en-US" sz="2800" dirty="0">
                  <a:solidFill>
                    <a:srgbClr val="26A244"/>
                  </a:solidFill>
                  <a:latin typeface="微软雅黑" panose="020B0503020204020204" charset="-122"/>
                  <a:ea typeface="微软雅黑" panose="020B0503020204020204" charset="-122"/>
                </a:endParaRPr>
              </a:p>
            </p:txBody>
          </p:sp>
        </p:grpSp>
      </p:grpSp>
      <p:grpSp>
        <p:nvGrpSpPr>
          <p:cNvPr id="8" name="组合 27"/>
          <p:cNvGrpSpPr/>
          <p:nvPr/>
        </p:nvGrpSpPr>
        <p:grpSpPr>
          <a:xfrm>
            <a:off x="995045" y="3550285"/>
            <a:ext cx="3601085" cy="629285"/>
            <a:chOff x="1170812" y="1361916"/>
            <a:chExt cx="1433444" cy="629144"/>
          </a:xfrm>
        </p:grpSpPr>
        <p:sp>
          <p:nvSpPr>
            <p:cNvPr id="15" name="Shape 1805"/>
            <p:cNvSpPr/>
            <p:nvPr/>
          </p:nvSpPr>
          <p:spPr>
            <a:xfrm>
              <a:off x="1170812" y="1361916"/>
              <a:ext cx="1433444" cy="629144"/>
            </a:xfrm>
            <a:prstGeom prst="roundRect">
              <a:avLst>
                <a:gd name="adj" fmla="val 50000"/>
              </a:avLst>
            </a:prstGeom>
            <a:solidFill>
              <a:schemeClr val="accent1">
                <a:alpha val="85000"/>
              </a:schemeClr>
            </a:solidFill>
            <a:ln w="25400" cap="flat" cmpd="sng" algn="ctr">
              <a:noFill/>
              <a:prstDash val="solid"/>
            </a:ln>
            <a:effectLst/>
          </p:spPr>
          <p:txBody>
            <a:bodyPr anchor="ctr"/>
            <a:lstStyle/>
            <a:p>
              <a:pPr algn="ctr" defTabSz="913765"/>
              <a:r>
                <a:rPr lang="zh-CN" sz="2400" b="1" dirty="0">
                  <a:solidFill>
                    <a:schemeClr val="bg1"/>
                  </a:solidFill>
                  <a:latin typeface="微软雅黑" panose="020B0503020204020204" charset="-122"/>
                  <a:ea typeface="微软雅黑" panose="020B0503020204020204" charset="-122"/>
                  <a:sym typeface="+mn-ea"/>
                </a:rPr>
                <a:t>监督考核机制</a:t>
              </a:r>
              <a:endParaRPr sz="2400" kern="0" dirty="0">
                <a:solidFill>
                  <a:prstClr val="white"/>
                </a:solidFill>
                <a:latin typeface="Calibri" panose="020F0502020204030204"/>
              </a:endParaRPr>
            </a:p>
          </p:txBody>
        </p:sp>
        <p:grpSp>
          <p:nvGrpSpPr>
            <p:cNvPr id="17" name="组合 35"/>
            <p:cNvGrpSpPr/>
            <p:nvPr/>
          </p:nvGrpSpPr>
          <p:grpSpPr>
            <a:xfrm>
              <a:off x="1216687" y="1407106"/>
              <a:ext cx="205335" cy="521853"/>
              <a:chOff x="1332090" y="1407106"/>
              <a:chExt cx="205335" cy="521853"/>
            </a:xfrm>
          </p:grpSpPr>
          <p:sp>
            <p:nvSpPr>
              <p:cNvPr id="18" name="Oval 55"/>
              <p:cNvSpPr/>
              <p:nvPr/>
            </p:nvSpPr>
            <p:spPr bwMode="auto">
              <a:xfrm>
                <a:off x="1332090" y="1436309"/>
                <a:ext cx="205335" cy="476778"/>
              </a:xfrm>
              <a:prstGeom prst="ellipse">
                <a:avLst/>
              </a:prstGeom>
              <a:solidFill>
                <a:srgbClr val="FFFFFF"/>
              </a:solidFill>
              <a:ln w="25400" cap="flat" cmpd="sng" algn="ctr">
                <a:noFill/>
                <a:prstDash val="solid"/>
              </a:ln>
              <a:effectLst/>
            </p:spPr>
            <p:txBody>
              <a:bodyPr anchor="ctr"/>
              <a:lstStyle/>
              <a:p>
                <a:pPr algn="ctr" defTabSz="913765">
                  <a:defRPr/>
                </a:pPr>
                <a:endParaRPr lang="en-US" sz="2400" kern="0" dirty="0">
                  <a:solidFill>
                    <a:prstClr val="white"/>
                  </a:solidFill>
                  <a:latin typeface="Calibri" panose="020F0502020204030204"/>
                </a:endParaRPr>
              </a:p>
            </p:txBody>
          </p:sp>
          <p:sp>
            <p:nvSpPr>
              <p:cNvPr id="19" name="文本框 18"/>
              <p:cNvSpPr txBox="true"/>
              <p:nvPr/>
            </p:nvSpPr>
            <p:spPr>
              <a:xfrm>
                <a:off x="1360283" y="1407106"/>
                <a:ext cx="160925" cy="521853"/>
              </a:xfrm>
              <a:prstGeom prst="rect">
                <a:avLst/>
              </a:prstGeom>
              <a:noFill/>
            </p:spPr>
            <p:txBody>
              <a:bodyPr wrap="square" rtlCol="0">
                <a:spAutoFit/>
              </a:bodyPr>
              <a:lstStyle/>
              <a:p>
                <a:r>
                  <a:rPr lang="en-US" sz="2800" dirty="0">
                    <a:solidFill>
                      <a:srgbClr val="26A244"/>
                    </a:solidFill>
                    <a:latin typeface="微软雅黑" panose="020B0503020204020204" charset="-122"/>
                    <a:ea typeface="微软雅黑" panose="020B0503020204020204" charset="-122"/>
                  </a:rPr>
                  <a:t>4</a:t>
                </a:r>
                <a:endParaRPr lang="en-US" sz="2800" dirty="0">
                  <a:solidFill>
                    <a:srgbClr val="26A244"/>
                  </a:solidFill>
                  <a:latin typeface="微软雅黑" panose="020B0503020204020204" charset="-122"/>
                  <a:ea typeface="微软雅黑" panose="020B0503020204020204" charset="-122"/>
                </a:endParaRPr>
              </a:p>
            </p:txBody>
          </p:sp>
        </p:grpSp>
      </p:grpSp>
      <p:sp>
        <p:nvSpPr>
          <p:cNvPr id="39" name="Content Placeholder 2"/>
          <p:cNvSpPr txBox="true"/>
          <p:nvPr/>
        </p:nvSpPr>
        <p:spPr>
          <a:xfrm>
            <a:off x="1489075" y="311150"/>
            <a:ext cx="8825865" cy="494030"/>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655" b="1" dirty="0">
                <a:solidFill>
                  <a:schemeClr val="tx1">
                    <a:lumMod val="75000"/>
                    <a:lumOff val="25000"/>
                  </a:schemeClr>
                </a:solidFill>
                <a:ea typeface="微软雅黑" panose="020B0503020204020204" charset="-122"/>
                <a:cs typeface="+mn-ea"/>
                <a:sym typeface="+mn-lt"/>
              </a:rPr>
              <a:t>德阳垃圾分类六大工作推进机制</a:t>
            </a:r>
            <a:endParaRPr lang="zh-CN" altLang="en-US" sz="2655" b="1" dirty="0">
              <a:solidFill>
                <a:schemeClr val="tx1">
                  <a:lumMod val="75000"/>
                  <a:lumOff val="25000"/>
                </a:schemeClr>
              </a:solidFill>
              <a:ea typeface="微软雅黑" panose="020B0503020204020204" charset="-122"/>
              <a:cs typeface="+mn-ea"/>
              <a:sym typeface="+mn-lt"/>
            </a:endParaRPr>
          </a:p>
        </p:txBody>
      </p:sp>
      <p:cxnSp>
        <p:nvCxnSpPr>
          <p:cNvPr id="37"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38" name="图片 37"/>
          <p:cNvPicPr>
            <a:picLocks noChangeAspect="true"/>
          </p:cNvPicPr>
          <p:nvPr/>
        </p:nvPicPr>
        <p:blipFill>
          <a:blip r:embed="rId1"/>
          <a:stretch>
            <a:fillRect/>
          </a:stretch>
        </p:blipFill>
        <p:spPr>
          <a:xfrm>
            <a:off x="709295" y="279400"/>
            <a:ext cx="561340" cy="561340"/>
          </a:xfrm>
          <a:prstGeom prst="rect">
            <a:avLst/>
          </a:prstGeom>
        </p:spPr>
      </p:pic>
      <p:sp>
        <p:nvSpPr>
          <p:cNvPr id="4" name="文本框 3"/>
          <p:cNvSpPr txBox="true"/>
          <p:nvPr/>
        </p:nvSpPr>
        <p:spPr>
          <a:xfrm>
            <a:off x="1181100" y="2136140"/>
            <a:ext cx="9925050" cy="1170305"/>
          </a:xfrm>
          <a:prstGeom prst="rect">
            <a:avLst/>
          </a:prstGeom>
          <a:noFill/>
        </p:spPr>
        <p:txBody>
          <a:bodyPr wrap="square" rtlCol="0">
            <a:spAutoFit/>
          </a:bodyPr>
          <a:lstStyle/>
          <a:p>
            <a:pPr>
              <a:lnSpc>
                <a:spcPct val="130000"/>
              </a:lnSpc>
            </a:pPr>
            <a:r>
              <a:rPr lang="en-US" altLang="zh-CN"/>
              <a:t>       </a:t>
            </a:r>
            <a:r>
              <a:rPr lang="zh-CN" altLang="en-US"/>
              <a:t>德阳市推进生活垃圾分类工作领导小组办公室印发《关于建立生活垃圾分类宣传信息通讯机制的通知》，统一建立各区（市、县）生活垃圾分类办、市级各部门三级通讯机制并组建通讯员队伍，明确日常信息报送、活动和事件信息报送等各类通讯要求，并安排了相关任务。</a:t>
            </a:r>
            <a:endParaRPr lang="zh-CN" altLang="en-US"/>
          </a:p>
        </p:txBody>
      </p:sp>
      <p:sp>
        <p:nvSpPr>
          <p:cNvPr id="11" name="文本框 10"/>
          <p:cNvSpPr txBox="true"/>
          <p:nvPr/>
        </p:nvSpPr>
        <p:spPr>
          <a:xfrm>
            <a:off x="1109980" y="4424045"/>
            <a:ext cx="9996170" cy="1889760"/>
          </a:xfrm>
          <a:prstGeom prst="rect">
            <a:avLst/>
          </a:prstGeom>
          <a:noFill/>
        </p:spPr>
        <p:txBody>
          <a:bodyPr wrap="square" rtlCol="0">
            <a:spAutoFit/>
          </a:bodyPr>
          <a:lstStyle/>
          <a:p>
            <a:pPr>
              <a:lnSpc>
                <a:spcPct val="130000"/>
              </a:lnSpc>
            </a:pPr>
            <a:r>
              <a:rPr lang="en-US" altLang="zh-CN"/>
              <a:t>       </a:t>
            </a:r>
            <a:r>
              <a:rPr lang="zh-CN" altLang="en-US"/>
              <a:t>坚持将生活垃圾分类工作作为全市督查检查考核工作重要内容，由市目标督查工作委员会办公室与德阳市推进生活垃圾分类工作领导小组办公室联合印发每年的生活垃圾分类工作考评办法，明确考评原则、考评对象、考评内容、考评方式、计分细则等。同时，结合“城社共治”网格化管理等工作，相继联合中共德阳市直属机关工作委员会、市住建局、市机关事务局等部门制定了督查检查系列文件，构建了月考核、季通报和年考核的监督考核机制。</a:t>
            </a:r>
            <a:endParaRPr lang="zh-CN" altLang="en-US"/>
          </a:p>
        </p:txBody>
      </p:sp>
    </p:spTree>
    <p:custDataLst>
      <p:tags r:id="rId2"/>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27"/>
          <p:cNvGrpSpPr/>
          <p:nvPr/>
        </p:nvGrpSpPr>
        <p:grpSpPr>
          <a:xfrm>
            <a:off x="1192530" y="1174750"/>
            <a:ext cx="3545205" cy="629285"/>
            <a:chOff x="1170812" y="1361916"/>
            <a:chExt cx="1388913" cy="629144"/>
          </a:xfrm>
        </p:grpSpPr>
        <p:sp>
          <p:nvSpPr>
            <p:cNvPr id="21" name="Shape 1805"/>
            <p:cNvSpPr/>
            <p:nvPr/>
          </p:nvSpPr>
          <p:spPr>
            <a:xfrm>
              <a:off x="1170812" y="1361916"/>
              <a:ext cx="1388913" cy="629144"/>
            </a:xfrm>
            <a:prstGeom prst="roundRect">
              <a:avLst>
                <a:gd name="adj" fmla="val 50000"/>
              </a:avLst>
            </a:prstGeom>
            <a:solidFill>
              <a:schemeClr val="accent1">
                <a:alpha val="85000"/>
              </a:schemeClr>
            </a:solidFill>
            <a:ln w="25400" cap="flat" cmpd="sng" algn="ctr">
              <a:noFill/>
              <a:prstDash val="solid"/>
            </a:ln>
            <a:effectLst/>
          </p:spPr>
          <p:txBody>
            <a:bodyPr anchor="ctr"/>
            <a:lstStyle/>
            <a:p>
              <a:pPr algn="ctr" defTabSz="913765"/>
              <a:r>
                <a:rPr lang="zh-CN" sz="2400" b="1" dirty="0">
                  <a:solidFill>
                    <a:schemeClr val="bg1"/>
                  </a:solidFill>
                  <a:latin typeface="微软雅黑" panose="020B0503020204020204" charset="-122"/>
                  <a:ea typeface="微软雅黑" panose="020B0503020204020204" charset="-122"/>
                  <a:sym typeface="+mn-ea"/>
                </a:rPr>
                <a:t>培训教育机制</a:t>
              </a:r>
              <a:endParaRPr sz="2400" kern="0" dirty="0">
                <a:solidFill>
                  <a:prstClr val="white"/>
                </a:solidFill>
                <a:latin typeface="Calibri" panose="020F0502020204030204"/>
              </a:endParaRPr>
            </a:p>
          </p:txBody>
        </p:sp>
        <p:grpSp>
          <p:nvGrpSpPr>
            <p:cNvPr id="23" name="组合 35"/>
            <p:cNvGrpSpPr/>
            <p:nvPr/>
          </p:nvGrpSpPr>
          <p:grpSpPr>
            <a:xfrm>
              <a:off x="1216687" y="1407106"/>
              <a:ext cx="205335" cy="521853"/>
              <a:chOff x="1332090" y="1407106"/>
              <a:chExt cx="205335" cy="521853"/>
            </a:xfrm>
          </p:grpSpPr>
          <p:sp>
            <p:nvSpPr>
              <p:cNvPr id="24" name="Oval 55"/>
              <p:cNvSpPr/>
              <p:nvPr/>
            </p:nvSpPr>
            <p:spPr bwMode="auto">
              <a:xfrm>
                <a:off x="1332090" y="1436309"/>
                <a:ext cx="205335" cy="476778"/>
              </a:xfrm>
              <a:prstGeom prst="ellipse">
                <a:avLst/>
              </a:prstGeom>
              <a:solidFill>
                <a:srgbClr val="FFFFFF"/>
              </a:solidFill>
              <a:ln w="25400" cap="flat" cmpd="sng" algn="ctr">
                <a:noFill/>
                <a:prstDash val="solid"/>
              </a:ln>
              <a:effectLst/>
            </p:spPr>
            <p:txBody>
              <a:bodyPr anchor="ctr"/>
              <a:lstStyle/>
              <a:p>
                <a:pPr algn="ctr" defTabSz="913765">
                  <a:defRPr/>
                </a:pPr>
                <a:endParaRPr lang="en-US" sz="2400" kern="0" dirty="0">
                  <a:solidFill>
                    <a:prstClr val="white"/>
                  </a:solidFill>
                  <a:latin typeface="Calibri" panose="020F0502020204030204"/>
                </a:endParaRPr>
              </a:p>
            </p:txBody>
          </p:sp>
          <p:sp>
            <p:nvSpPr>
              <p:cNvPr id="25" name="文本框 24"/>
              <p:cNvSpPr txBox="true"/>
              <p:nvPr/>
            </p:nvSpPr>
            <p:spPr>
              <a:xfrm>
                <a:off x="1360283" y="1407106"/>
                <a:ext cx="160925" cy="521853"/>
              </a:xfrm>
              <a:prstGeom prst="rect">
                <a:avLst/>
              </a:prstGeom>
              <a:noFill/>
            </p:spPr>
            <p:txBody>
              <a:bodyPr wrap="square" rtlCol="0">
                <a:spAutoFit/>
              </a:bodyPr>
              <a:lstStyle/>
              <a:p>
                <a:r>
                  <a:rPr lang="en-US" sz="2800" dirty="0">
                    <a:solidFill>
                      <a:srgbClr val="26A244"/>
                    </a:solidFill>
                    <a:latin typeface="微软雅黑" panose="020B0503020204020204" charset="-122"/>
                    <a:ea typeface="微软雅黑" panose="020B0503020204020204" charset="-122"/>
                  </a:rPr>
                  <a:t>5</a:t>
                </a:r>
                <a:endParaRPr lang="en-US" sz="2800" dirty="0">
                  <a:solidFill>
                    <a:srgbClr val="26A244"/>
                  </a:solidFill>
                  <a:latin typeface="微软雅黑" panose="020B0503020204020204" charset="-122"/>
                  <a:ea typeface="微软雅黑" panose="020B0503020204020204" charset="-122"/>
                </a:endParaRPr>
              </a:p>
            </p:txBody>
          </p:sp>
        </p:grpSp>
      </p:grpSp>
      <p:grpSp>
        <p:nvGrpSpPr>
          <p:cNvPr id="26" name="组合 27"/>
          <p:cNvGrpSpPr/>
          <p:nvPr/>
        </p:nvGrpSpPr>
        <p:grpSpPr>
          <a:xfrm>
            <a:off x="1192530" y="3715385"/>
            <a:ext cx="3543935" cy="561716"/>
            <a:chOff x="1170812" y="1361916"/>
            <a:chExt cx="1448121" cy="638646"/>
          </a:xfrm>
        </p:grpSpPr>
        <p:sp>
          <p:nvSpPr>
            <p:cNvPr id="27" name="Shape 1805"/>
            <p:cNvSpPr/>
            <p:nvPr/>
          </p:nvSpPr>
          <p:spPr>
            <a:xfrm>
              <a:off x="1170812" y="1361916"/>
              <a:ext cx="1448121" cy="629144"/>
            </a:xfrm>
            <a:prstGeom prst="roundRect">
              <a:avLst>
                <a:gd name="adj" fmla="val 50000"/>
              </a:avLst>
            </a:prstGeom>
            <a:solidFill>
              <a:schemeClr val="accent1">
                <a:alpha val="85000"/>
              </a:schemeClr>
            </a:solidFill>
            <a:ln w="25400" cap="flat" cmpd="sng" algn="ctr">
              <a:noFill/>
              <a:prstDash val="solid"/>
            </a:ln>
            <a:effectLst/>
          </p:spPr>
          <p:txBody>
            <a:bodyPr anchor="ctr"/>
            <a:lstStyle/>
            <a:p>
              <a:pPr algn="ctr" defTabSz="913765"/>
              <a:r>
                <a:rPr lang="zh-CN" sz="2400" b="1" dirty="0">
                  <a:solidFill>
                    <a:schemeClr val="bg1"/>
                  </a:solidFill>
                  <a:latin typeface="微软雅黑" panose="020B0503020204020204" charset="-122"/>
                  <a:ea typeface="微软雅黑" panose="020B0503020204020204" charset="-122"/>
                  <a:sym typeface="+mn-ea"/>
                </a:rPr>
                <a:t>奖惩激励机制</a:t>
              </a:r>
              <a:endParaRPr sz="2400" kern="0" dirty="0">
                <a:solidFill>
                  <a:prstClr val="white"/>
                </a:solidFill>
                <a:latin typeface="Calibri" panose="020F0502020204030204"/>
              </a:endParaRPr>
            </a:p>
          </p:txBody>
        </p:sp>
        <p:grpSp>
          <p:nvGrpSpPr>
            <p:cNvPr id="29" name="组合 35"/>
            <p:cNvGrpSpPr/>
            <p:nvPr/>
          </p:nvGrpSpPr>
          <p:grpSpPr>
            <a:xfrm>
              <a:off x="1216687" y="1407106"/>
              <a:ext cx="205335" cy="593456"/>
              <a:chOff x="1332090" y="1407106"/>
              <a:chExt cx="205335" cy="593456"/>
            </a:xfrm>
          </p:grpSpPr>
          <p:sp>
            <p:nvSpPr>
              <p:cNvPr id="30" name="Oval 55"/>
              <p:cNvSpPr/>
              <p:nvPr/>
            </p:nvSpPr>
            <p:spPr bwMode="auto">
              <a:xfrm>
                <a:off x="1332090" y="1436309"/>
                <a:ext cx="205335" cy="476778"/>
              </a:xfrm>
              <a:prstGeom prst="ellipse">
                <a:avLst/>
              </a:prstGeom>
              <a:solidFill>
                <a:srgbClr val="FFFFFF"/>
              </a:solidFill>
              <a:ln w="25400" cap="flat" cmpd="sng" algn="ctr">
                <a:noFill/>
                <a:prstDash val="solid"/>
              </a:ln>
              <a:effectLst/>
            </p:spPr>
            <p:txBody>
              <a:bodyPr anchor="ctr"/>
              <a:lstStyle/>
              <a:p>
                <a:pPr algn="ctr" defTabSz="913765">
                  <a:defRPr/>
                </a:pPr>
                <a:endParaRPr lang="en-US" sz="2400" kern="0" dirty="0">
                  <a:solidFill>
                    <a:prstClr val="white"/>
                  </a:solidFill>
                  <a:latin typeface="Calibri" panose="020F0502020204030204"/>
                </a:endParaRPr>
              </a:p>
            </p:txBody>
          </p:sp>
          <p:sp>
            <p:nvSpPr>
              <p:cNvPr id="31" name="文本框 30"/>
              <p:cNvSpPr txBox="true"/>
              <p:nvPr/>
            </p:nvSpPr>
            <p:spPr>
              <a:xfrm>
                <a:off x="1360283" y="1407106"/>
                <a:ext cx="160925" cy="593456"/>
              </a:xfrm>
              <a:prstGeom prst="rect">
                <a:avLst/>
              </a:prstGeom>
              <a:noFill/>
            </p:spPr>
            <p:txBody>
              <a:bodyPr wrap="square" rtlCol="0">
                <a:spAutoFit/>
              </a:bodyPr>
              <a:lstStyle/>
              <a:p>
                <a:r>
                  <a:rPr lang="en-US" sz="2800" dirty="0">
                    <a:solidFill>
                      <a:srgbClr val="26A244"/>
                    </a:solidFill>
                    <a:latin typeface="微软雅黑" panose="020B0503020204020204" charset="-122"/>
                    <a:ea typeface="微软雅黑" panose="020B0503020204020204" charset="-122"/>
                  </a:rPr>
                  <a:t>6</a:t>
                </a:r>
                <a:endParaRPr lang="en-US" sz="2800" dirty="0">
                  <a:solidFill>
                    <a:srgbClr val="26A244"/>
                  </a:solidFill>
                  <a:latin typeface="微软雅黑" panose="020B0503020204020204" charset="-122"/>
                  <a:ea typeface="微软雅黑" panose="020B0503020204020204" charset="-122"/>
                </a:endParaRPr>
              </a:p>
            </p:txBody>
          </p:sp>
        </p:grpSp>
      </p:grpSp>
      <p:sp>
        <p:nvSpPr>
          <p:cNvPr id="39" name="Content Placeholder 2"/>
          <p:cNvSpPr txBox="true"/>
          <p:nvPr/>
        </p:nvSpPr>
        <p:spPr>
          <a:xfrm>
            <a:off x="1489075" y="311150"/>
            <a:ext cx="8825865" cy="494030"/>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655" b="1" dirty="0">
                <a:solidFill>
                  <a:schemeClr val="tx1">
                    <a:lumMod val="75000"/>
                    <a:lumOff val="25000"/>
                  </a:schemeClr>
                </a:solidFill>
                <a:ea typeface="微软雅黑" panose="020B0503020204020204" charset="-122"/>
                <a:cs typeface="+mn-ea"/>
                <a:sym typeface="+mn-lt"/>
              </a:rPr>
              <a:t>德阳垃圾分类六大工作推进机制</a:t>
            </a:r>
            <a:endParaRPr lang="zh-CN" altLang="en-US" sz="2655" b="1" dirty="0">
              <a:solidFill>
                <a:schemeClr val="tx1">
                  <a:lumMod val="75000"/>
                  <a:lumOff val="25000"/>
                </a:schemeClr>
              </a:solidFill>
              <a:ea typeface="微软雅黑" panose="020B0503020204020204" charset="-122"/>
              <a:cs typeface="+mn-ea"/>
              <a:sym typeface="+mn-lt"/>
            </a:endParaRPr>
          </a:p>
        </p:txBody>
      </p:sp>
      <p:cxnSp>
        <p:nvCxnSpPr>
          <p:cNvPr id="37" name="直接连接符 3"/>
          <p:cNvCxnSpPr>
            <a:cxnSpLocks noChangeShapeType="true"/>
          </p:cNvCxnSpPr>
          <p:nvPr/>
        </p:nvCxnSpPr>
        <p:spPr bwMode="auto">
          <a:xfrm>
            <a:off x="1332208" y="322288"/>
            <a:ext cx="0" cy="482600"/>
          </a:xfrm>
          <a:prstGeom prst="line">
            <a:avLst/>
          </a:prstGeom>
          <a:noFill/>
          <a:ln w="25400" cmpd="sng">
            <a:solidFill>
              <a:srgbClr val="3FBFF0"/>
            </a:solidFill>
            <a:round/>
          </a:ln>
          <a:extLst>
            <a:ext uri="{909E8E84-426E-40DD-AFC4-6F175D3DCCD1}">
              <a14:hiddenFill xmlns:a14="http://schemas.microsoft.com/office/drawing/2010/main">
                <a:noFill/>
              </a14:hiddenFill>
            </a:ext>
          </a:extLst>
        </p:spPr>
      </p:cxnSp>
      <p:pic>
        <p:nvPicPr>
          <p:cNvPr id="38" name="图片 37"/>
          <p:cNvPicPr>
            <a:picLocks noChangeAspect="true"/>
          </p:cNvPicPr>
          <p:nvPr/>
        </p:nvPicPr>
        <p:blipFill>
          <a:blip r:embed="rId1"/>
          <a:stretch>
            <a:fillRect/>
          </a:stretch>
        </p:blipFill>
        <p:spPr>
          <a:xfrm>
            <a:off x="709295" y="279400"/>
            <a:ext cx="561340" cy="561340"/>
          </a:xfrm>
          <a:prstGeom prst="rect">
            <a:avLst/>
          </a:prstGeom>
        </p:spPr>
      </p:pic>
      <p:sp>
        <p:nvSpPr>
          <p:cNvPr id="2" name="文本框 1"/>
          <p:cNvSpPr txBox="true"/>
          <p:nvPr/>
        </p:nvSpPr>
        <p:spPr>
          <a:xfrm>
            <a:off x="1139190" y="1960245"/>
            <a:ext cx="9697085" cy="1529715"/>
          </a:xfrm>
          <a:prstGeom prst="rect">
            <a:avLst/>
          </a:prstGeom>
          <a:noFill/>
        </p:spPr>
        <p:txBody>
          <a:bodyPr wrap="square" rtlCol="0">
            <a:spAutoFit/>
          </a:bodyPr>
          <a:lstStyle/>
          <a:p>
            <a:pPr>
              <a:lnSpc>
                <a:spcPct val="130000"/>
              </a:lnSpc>
            </a:pPr>
            <a:r>
              <a:rPr lang="en-US" altLang="zh-CN"/>
              <a:t>       </a:t>
            </a:r>
            <a:r>
              <a:rPr lang="zh-CN" altLang="en-US"/>
              <a:t>按照每年印发的《德阳市生活垃圾分类宣传工作实施方案》要求，结合普通市民、学生、机关干部职工、物业服务人员和环卫一线人员等不同群体特点和需求，分别制定了分类培训教育计划，通过举办培训班、学术论坛、知识讲堂、开展垃圾分类主题培训、校园培训等多种形式，全面普及生活垃圾分类知识和技能。 </a:t>
            </a:r>
            <a:endParaRPr lang="zh-CN" altLang="en-US"/>
          </a:p>
        </p:txBody>
      </p:sp>
      <p:sp>
        <p:nvSpPr>
          <p:cNvPr id="3" name="文本框 2"/>
          <p:cNvSpPr txBox="true"/>
          <p:nvPr/>
        </p:nvSpPr>
        <p:spPr>
          <a:xfrm>
            <a:off x="1304925" y="4500880"/>
            <a:ext cx="9822815" cy="1751965"/>
          </a:xfrm>
          <a:prstGeom prst="rect">
            <a:avLst/>
          </a:prstGeom>
          <a:noFill/>
        </p:spPr>
        <p:txBody>
          <a:bodyPr wrap="square" rtlCol="0">
            <a:spAutoFit/>
          </a:bodyPr>
          <a:lstStyle/>
          <a:p>
            <a:pPr>
              <a:lnSpc>
                <a:spcPct val="120000"/>
              </a:lnSpc>
            </a:pPr>
            <a:r>
              <a:rPr lang="en-US" altLang="zh-CN"/>
              <a:t>       </a:t>
            </a:r>
            <a:r>
              <a:rPr lang="zh-CN" altLang="en-US"/>
              <a:t>出台《德阳市生活垃圾分类工作激励机制》，要求各区（市、县）逐级建立了“生活垃圾分类红黑榜”，形成“县（市、区）—街道办—社区—小区”四级公示制度，并针对各区（市、县）公共机构、企事业单位、个体经营户、街道办、社区、居住小区、社会团体、家庭和个人等，分别明确了激励措施。广泛宣传引导民众积极参与分类，营造全社会共同推进生活垃圾分类的良好氛围。</a:t>
            </a:r>
            <a:endParaRPr lang="zh-CN" altLang="en-US"/>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1"/>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grpSp>
        <p:nvGrpSpPr>
          <p:cNvPr id="16" name="组合 15"/>
          <p:cNvGrpSpPr/>
          <p:nvPr/>
        </p:nvGrpSpPr>
        <p:grpSpPr>
          <a:xfrm>
            <a:off x="954405" y="1849120"/>
            <a:ext cx="10282555" cy="3886200"/>
            <a:chOff x="1504" y="2384"/>
            <a:chExt cx="16193" cy="6120"/>
          </a:xfrm>
        </p:grpSpPr>
        <p:sp>
          <p:nvSpPr>
            <p:cNvPr id="20" name="文本框 19"/>
            <p:cNvSpPr txBox="true"/>
            <p:nvPr/>
          </p:nvSpPr>
          <p:spPr>
            <a:xfrm>
              <a:off x="1505" y="7682"/>
              <a:ext cx="16192" cy="822"/>
            </a:xfrm>
            <a:prstGeom prst="rect">
              <a:avLst/>
            </a:prstGeom>
            <a:noFill/>
          </p:spPr>
          <p:txBody>
            <a:bodyPr wrap="square" rtlCol="0" anchor="t">
              <a:spAutoFit/>
            </a:bodyPr>
            <a:lstStyle/>
            <a:p>
              <a:pPr algn="l">
                <a:lnSpc>
                  <a:spcPct val="200000"/>
                </a:lnSpc>
              </a:pP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根据《2020年全国大、中城市固体废物污染环境防治年报》，在2019年，196个大、中城市生活垃圾产生量</a:t>
              </a:r>
              <a:r>
                <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23560.2万吨</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nvGrpSpPr>
            <p:cNvPr id="21" name="组合 20"/>
            <p:cNvGrpSpPr/>
            <p:nvPr/>
          </p:nvGrpSpPr>
          <p:grpSpPr>
            <a:xfrm>
              <a:off x="1504" y="2384"/>
              <a:ext cx="16193" cy="4859"/>
              <a:chOff x="1449" y="1909"/>
              <a:chExt cx="16193" cy="4859"/>
            </a:xfrm>
          </p:grpSpPr>
          <p:grpSp>
            <p:nvGrpSpPr>
              <p:cNvPr id="22" name="组合 21"/>
              <p:cNvGrpSpPr/>
              <p:nvPr/>
            </p:nvGrpSpPr>
            <p:grpSpPr>
              <a:xfrm>
                <a:off x="10790" y="1909"/>
                <a:ext cx="6852" cy="4859"/>
                <a:chOff x="3992" y="1776"/>
                <a:chExt cx="6852" cy="4859"/>
              </a:xfrm>
            </p:grpSpPr>
            <p:pic>
              <p:nvPicPr>
                <p:cNvPr id="23" name="图片 22"/>
                <p:cNvPicPr>
                  <a:picLocks noChangeAspect="true"/>
                </p:cNvPicPr>
                <p:nvPr/>
              </p:nvPicPr>
              <p:blipFill>
                <a:blip r:embed="rId2"/>
                <a:stretch>
                  <a:fillRect/>
                </a:stretch>
              </p:blipFill>
              <p:spPr>
                <a:xfrm>
                  <a:off x="4045" y="2477"/>
                  <a:ext cx="6799" cy="4158"/>
                </a:xfrm>
                <a:prstGeom prst="rect">
                  <a:avLst/>
                </a:prstGeom>
              </p:spPr>
            </p:pic>
            <p:sp>
              <p:nvSpPr>
                <p:cNvPr id="24" name="文本框 23"/>
                <p:cNvSpPr txBox="true"/>
                <p:nvPr/>
              </p:nvSpPr>
              <p:spPr>
                <a:xfrm>
                  <a:off x="3992" y="1776"/>
                  <a:ext cx="6852" cy="434"/>
                </a:xfrm>
                <a:prstGeom prst="rect">
                  <a:avLst/>
                </a:prstGeom>
                <a:noFill/>
              </p:spPr>
              <p:txBody>
                <a:bodyPr wrap="none" rtlCol="0">
                  <a:spAutoFit/>
                </a:bodyPr>
                <a:lstStyle/>
                <a:p>
                  <a:pPr algn="l"/>
                  <a:r>
                    <a:rPr lang="en-US" altLang="zh-CN"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2019</a:t>
                  </a:r>
                  <a:r>
                    <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年各省（区、市）城市生活垃圾产生情况（单位：万吨）</a:t>
                  </a:r>
                  <a:endPar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25" name="组合 24"/>
              <p:cNvGrpSpPr/>
              <p:nvPr/>
            </p:nvGrpSpPr>
            <p:grpSpPr>
              <a:xfrm>
                <a:off x="1449" y="1909"/>
                <a:ext cx="7760" cy="4859"/>
                <a:chOff x="1853" y="1909"/>
                <a:chExt cx="7760" cy="4859"/>
              </a:xfrm>
            </p:grpSpPr>
            <p:pic>
              <p:nvPicPr>
                <p:cNvPr id="100" name="图片 99"/>
                <p:cNvPicPr/>
                <p:nvPr/>
              </p:nvPicPr>
              <p:blipFill>
                <a:blip r:embed="rId3" r:link="rId4"/>
                <a:srcRect t="10634" b="8534"/>
                <a:stretch>
                  <a:fillRect/>
                </a:stretch>
              </p:blipFill>
              <p:spPr>
                <a:xfrm>
                  <a:off x="1854" y="2610"/>
                  <a:ext cx="7759" cy="4158"/>
                </a:xfrm>
                <a:prstGeom prst="rect">
                  <a:avLst/>
                </a:prstGeom>
                <a:noFill/>
                <a:ln w="9525">
                  <a:noFill/>
                </a:ln>
              </p:spPr>
            </p:pic>
            <p:sp>
              <p:nvSpPr>
                <p:cNvPr id="26" name="文本框 25"/>
                <p:cNvSpPr txBox="true"/>
                <p:nvPr/>
              </p:nvSpPr>
              <p:spPr>
                <a:xfrm>
                  <a:off x="1853" y="1909"/>
                  <a:ext cx="7760" cy="434"/>
                </a:xfrm>
                <a:prstGeom prst="rect">
                  <a:avLst/>
                </a:prstGeom>
                <a:noFill/>
              </p:spPr>
              <p:txBody>
                <a:bodyPr wrap="none" rtlCol="0">
                  <a:spAutoFit/>
                </a:bodyPr>
                <a:lstStyle/>
                <a:p>
                  <a:pPr algn="l"/>
                  <a:r>
                    <a:rPr lang="en-US" sz="1200">
                      <a:solidFill>
                        <a:srgbClr val="C00000"/>
                      </a:solidFill>
                      <a:latin typeface="微软雅黑" panose="020B0503020204020204" charset="-122"/>
                      <a:ea typeface="微软雅黑" panose="020B0503020204020204" charset="-122"/>
                      <a:cs typeface="微软雅黑" panose="020B0503020204020204" charset="-122"/>
                    </a:rPr>
                    <a:t>2013-2019</a:t>
                  </a:r>
                  <a:r>
                    <a:rPr lang="zh-CN" altLang="en-US" sz="1200">
                      <a:solidFill>
                        <a:srgbClr val="C00000"/>
                      </a:solidFill>
                      <a:latin typeface="微软雅黑" panose="020B0503020204020204" charset="-122"/>
                      <a:ea typeface="微软雅黑" panose="020B0503020204020204" charset="-122"/>
                      <a:cs typeface="微软雅黑" panose="020B0503020204020204" charset="-122"/>
                    </a:rPr>
                    <a:t>年中国大、中城市生活垃圾产生量统计情况（单位：万吨）</a:t>
                  </a:r>
                  <a:endParaRPr lang="zh-CN" altLang="en-US" sz="1200">
                    <a:solidFill>
                      <a:srgbClr val="C00000"/>
                    </a:solidFill>
                    <a:latin typeface="微软雅黑" panose="020B0503020204020204" charset="-122"/>
                    <a:ea typeface="微软雅黑" panose="020B0503020204020204" charset="-122"/>
                    <a:cs typeface="微软雅黑" panose="020B0503020204020204" charset="-122"/>
                  </a:endParaRPr>
                </a:p>
              </p:txBody>
            </p:sp>
          </p:grpSp>
        </p:grpSp>
      </p:grpSp>
      <p:sp>
        <p:nvSpPr>
          <p:cNvPr id="27" name="矩形 26"/>
          <p:cNvSpPr/>
          <p:nvPr/>
        </p:nvSpPr>
        <p:spPr>
          <a:xfrm>
            <a:off x="7849870" y="3388995"/>
            <a:ext cx="135890" cy="1343025"/>
          </a:xfrm>
          <a:prstGeom prst="rect">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true"/>
          <p:nvPr/>
        </p:nvSpPr>
        <p:spPr>
          <a:xfrm>
            <a:off x="483262" y="379630"/>
            <a:ext cx="2826882"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城市生活垃圾产生量</a:t>
            </a:r>
            <a:endParaRPr lang="zh-CN" altLang="en-US" b="1" dirty="0">
              <a:solidFill>
                <a:schemeClr val="tx1">
                  <a:lumMod val="75000"/>
                  <a:lumOff val="25000"/>
                </a:schemeClr>
              </a:solidFill>
              <a:latin typeface="Arial" panose="020B0604020202020204"/>
              <a:ea typeface="微软雅黑" panose="020B0503020204020204" charset="-122"/>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true"/>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德阳市垃圾分类工作——体系建设</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8" name="文本框 7"/>
          <p:cNvSpPr txBox="true"/>
          <p:nvPr/>
        </p:nvSpPr>
        <p:spPr>
          <a:xfrm>
            <a:off x="2781300" y="1377315"/>
            <a:ext cx="6630035" cy="337185"/>
          </a:xfrm>
          <a:prstGeom prst="rect">
            <a:avLst/>
          </a:prstGeom>
          <a:noFill/>
        </p:spPr>
        <p:txBody>
          <a:bodyPr wrap="square" rtlCol="0">
            <a:spAutoFit/>
          </a:bodyPr>
          <a:lstStyle/>
          <a:p>
            <a:pPr algn="ctr">
              <a:lnSpc>
                <a:spcPct val="100000"/>
              </a:lnSpc>
            </a:pPr>
            <a:r>
              <a:rPr lang="zh-CN" altLang="en-US" sz="1600">
                <a:solidFill>
                  <a:srgbClr val="C00000"/>
                </a:solidFill>
                <a:latin typeface="微软雅黑" panose="020B0503020204020204" charset="-122"/>
                <a:ea typeface="微软雅黑" panose="020B0503020204020204" charset="-122"/>
                <a:cs typeface="微软雅黑" panose="020B0503020204020204" charset="-122"/>
              </a:rPr>
              <a:t>全市一盘棋，上中下游一起抓，前中末端齐发力，逐步完善分类体系。</a:t>
            </a:r>
            <a:endParaRPr lang="zh-CN" altLang="en-US" sz="1600">
              <a:solidFill>
                <a:srgbClr val="C00000"/>
              </a:solidFill>
              <a:latin typeface="微软雅黑" panose="020B0503020204020204" charset="-122"/>
              <a:ea typeface="微软雅黑" panose="020B0503020204020204" charset="-122"/>
              <a:cs typeface="微软雅黑" panose="020B0503020204020204" charset="-122"/>
            </a:endParaRPr>
          </a:p>
        </p:txBody>
      </p:sp>
      <p:grpSp>
        <p:nvGrpSpPr>
          <p:cNvPr id="10" name="组合 9"/>
          <p:cNvGrpSpPr/>
          <p:nvPr/>
        </p:nvGrpSpPr>
        <p:grpSpPr>
          <a:xfrm>
            <a:off x="1223645" y="2166226"/>
            <a:ext cx="9719945" cy="3464413"/>
            <a:chOff x="1739" y="3942"/>
            <a:chExt cx="15307" cy="4971"/>
          </a:xfrm>
        </p:grpSpPr>
        <p:pic>
          <p:nvPicPr>
            <p:cNvPr id="5" name="图片 4" descr="图片包含 容器, 前, 小, 男人&#10;&#10;描述已自动生成"/>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10157" y="4053"/>
              <a:ext cx="6889" cy="4860"/>
            </a:xfrm>
            <a:prstGeom prst="rect">
              <a:avLst/>
            </a:prstGeom>
          </p:spPr>
        </p:pic>
        <p:grpSp>
          <p:nvGrpSpPr>
            <p:cNvPr id="9" name="组合 8"/>
            <p:cNvGrpSpPr/>
            <p:nvPr/>
          </p:nvGrpSpPr>
          <p:grpSpPr>
            <a:xfrm>
              <a:off x="1739" y="3942"/>
              <a:ext cx="7378" cy="4726"/>
              <a:chOff x="-447" y="3141"/>
              <a:chExt cx="7378" cy="4726"/>
            </a:xfrm>
          </p:grpSpPr>
          <p:sp>
            <p:nvSpPr>
              <p:cNvPr id="6" name="文本框 5"/>
              <p:cNvSpPr txBox="true"/>
              <p:nvPr/>
            </p:nvSpPr>
            <p:spPr>
              <a:xfrm>
                <a:off x="-447" y="4203"/>
                <a:ext cx="7378" cy="3664"/>
              </a:xfrm>
              <a:prstGeom prst="rect">
                <a:avLst/>
              </a:prstGeom>
              <a:noFill/>
            </p:spPr>
            <p:txBody>
              <a:bodyPr wrap="square" rtlCol="0">
                <a:spAutoFit/>
              </a:bodyPr>
              <a:lstStyle/>
              <a:p>
                <a:pPr marL="285750" indent="-285750" algn="l">
                  <a:lnSpc>
                    <a:spcPct val="200000"/>
                  </a:lnSpc>
                  <a:buFont typeface="Wingdings" panose="05000000000000000000" charset="0"/>
                  <a:buChar char="l"/>
                </a:pPr>
                <a:r>
                  <a:rPr sz="1600" dirty="0" err="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在主城区公共机构</a:t>
                </a:r>
                <a:r>
                  <a:rPr 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公共场所和具备条件的居民小区配备分类设施设备，覆盖率100%全覆盖</a:t>
                </a:r>
                <a:endParaRPr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其他市县设施覆盖90%以上。</a:t>
                </a:r>
                <a:endParaRPr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sz="1600" dirty="0" err="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坚持科技</a:t>
                </a:r>
                <a:r>
                  <a:rPr 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助力</a:t>
                </a:r>
                <a:r>
                  <a:rPr sz="1600" dirty="0" err="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垃圾分类</a:t>
                </a:r>
                <a:r>
                  <a:rPr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endParaRPr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实施“三定一督</a:t>
                </a:r>
                <a:r>
                  <a:rPr lang="en-US" alt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4+3</a:t>
                </a:r>
                <a:r>
                  <a:rPr 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”模式</a:t>
                </a:r>
                <a:endParaRPr 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 name="圆角矩形 6"/>
              <p:cNvSpPr/>
              <p:nvPr/>
            </p:nvSpPr>
            <p:spPr>
              <a:xfrm>
                <a:off x="1330" y="3141"/>
                <a:ext cx="3824" cy="836"/>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latin typeface="微软雅黑" panose="020B0503020204020204" charset="-122"/>
                    <a:ea typeface="微软雅黑" panose="020B0503020204020204" charset="-122"/>
                  </a:rPr>
                  <a:t>前</a:t>
                </a:r>
                <a:r>
                  <a:rPr lang="en-US" altLang="zh-CN" sz="1600" b="1">
                    <a:latin typeface="微软雅黑" panose="020B0503020204020204" charset="-122"/>
                    <a:ea typeface="微软雅黑" panose="020B0503020204020204" charset="-122"/>
                  </a:rPr>
                  <a:t> </a:t>
                </a:r>
                <a:r>
                  <a:rPr lang="zh-CN" altLang="en-US" sz="1600" b="1">
                    <a:latin typeface="微软雅黑" panose="020B0503020204020204" charset="-122"/>
                    <a:ea typeface="微软雅黑" panose="020B0503020204020204" charset="-122"/>
                  </a:rPr>
                  <a:t>端</a:t>
                </a:r>
                <a:r>
                  <a:rPr lang="en-US" altLang="zh-CN" sz="1600" b="1">
                    <a:latin typeface="微软雅黑" panose="020B0503020204020204" charset="-122"/>
                    <a:ea typeface="微软雅黑" panose="020B0503020204020204" charset="-122"/>
                  </a:rPr>
                  <a:t> </a:t>
                </a:r>
                <a:r>
                  <a:rPr lang="zh-CN" altLang="en-US" sz="1600" b="1">
                    <a:latin typeface="微软雅黑" panose="020B0503020204020204" charset="-122"/>
                    <a:ea typeface="微软雅黑" panose="020B0503020204020204" charset="-122"/>
                  </a:rPr>
                  <a:t>投</a:t>
                </a:r>
                <a:r>
                  <a:rPr lang="en-US" altLang="zh-CN" sz="1600" b="1">
                    <a:latin typeface="微软雅黑" panose="020B0503020204020204" charset="-122"/>
                    <a:ea typeface="微软雅黑" panose="020B0503020204020204" charset="-122"/>
                  </a:rPr>
                  <a:t> </a:t>
                </a:r>
                <a:r>
                  <a:rPr lang="zh-CN" altLang="en-US" sz="1600" b="1">
                    <a:latin typeface="微软雅黑" panose="020B0503020204020204" charset="-122"/>
                    <a:ea typeface="微软雅黑" panose="020B0503020204020204" charset="-122"/>
                  </a:rPr>
                  <a:t>放</a:t>
                </a:r>
                <a:r>
                  <a:rPr lang="en-US" altLang="zh-CN" sz="1600" b="1">
                    <a:latin typeface="微软雅黑" panose="020B0503020204020204" charset="-122"/>
                    <a:ea typeface="微软雅黑" panose="020B0503020204020204" charset="-122"/>
                  </a:rPr>
                  <a:t> </a:t>
                </a:r>
                <a:r>
                  <a:rPr lang="zh-CN" altLang="en-US" sz="1600" b="1">
                    <a:latin typeface="微软雅黑" panose="020B0503020204020204" charset="-122"/>
                    <a:ea typeface="微软雅黑" panose="020B0503020204020204" charset="-122"/>
                  </a:rPr>
                  <a:t>环</a:t>
                </a:r>
                <a:r>
                  <a:rPr lang="en-US" altLang="zh-CN" sz="1600" b="1">
                    <a:latin typeface="微软雅黑" panose="020B0503020204020204" charset="-122"/>
                    <a:ea typeface="微软雅黑" panose="020B0503020204020204" charset="-122"/>
                  </a:rPr>
                  <a:t> </a:t>
                </a:r>
                <a:r>
                  <a:rPr lang="zh-CN" altLang="en-US" sz="1600" b="1">
                    <a:latin typeface="微软雅黑" panose="020B0503020204020204" charset="-122"/>
                    <a:ea typeface="微软雅黑" panose="020B0503020204020204" charset="-122"/>
                  </a:rPr>
                  <a:t>节</a:t>
                </a:r>
                <a:endParaRPr lang="zh-CN" altLang="en-US" sz="1600" b="1">
                  <a:latin typeface="微软雅黑" panose="020B0503020204020204" charset="-122"/>
                  <a:ea typeface="微软雅黑" panose="020B0503020204020204" charset="-122"/>
                </a:endParaRPr>
              </a:p>
            </p:txBody>
          </p:sp>
        </p:grpSp>
      </p:grpSp>
    </p:spTree>
    <p:custDataLst>
      <p:tags r:id="rId2"/>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德阳市垃圾分类工作——体系建设</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grpSp>
        <p:nvGrpSpPr>
          <p:cNvPr id="3" name="组合 2"/>
          <p:cNvGrpSpPr/>
          <p:nvPr/>
        </p:nvGrpSpPr>
        <p:grpSpPr>
          <a:xfrm>
            <a:off x="1327785" y="2069465"/>
            <a:ext cx="9537065" cy="3318510"/>
            <a:chOff x="2160" y="3259"/>
            <a:chExt cx="15019" cy="5226"/>
          </a:xfrm>
        </p:grpSpPr>
        <p:grpSp>
          <p:nvGrpSpPr>
            <p:cNvPr id="9" name="组合 8"/>
            <p:cNvGrpSpPr/>
            <p:nvPr/>
          </p:nvGrpSpPr>
          <p:grpSpPr>
            <a:xfrm>
              <a:off x="10447" y="3870"/>
              <a:ext cx="6732" cy="4006"/>
              <a:chOff x="-124" y="3141"/>
              <a:chExt cx="6732" cy="4006"/>
            </a:xfrm>
          </p:grpSpPr>
          <p:sp>
            <p:nvSpPr>
              <p:cNvPr id="6" name="文本框 5"/>
              <p:cNvSpPr txBox="true"/>
              <p:nvPr/>
            </p:nvSpPr>
            <p:spPr>
              <a:xfrm>
                <a:off x="-124" y="4677"/>
                <a:ext cx="6732" cy="2470"/>
              </a:xfrm>
              <a:prstGeom prst="rect">
                <a:avLst/>
              </a:prstGeom>
              <a:noFill/>
            </p:spPr>
            <p:txBody>
              <a:bodyPr wrap="square" rtlCol="0">
                <a:spAutoFit/>
              </a:bodyPr>
              <a:lstStyle/>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提升中间收转运设施，完善车辆配置。</a:t>
                </a:r>
                <a:endParaRPr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合理规划厨余和其他垃圾收运路线，合理确定收运点位</a:t>
                </a:r>
                <a:r>
                  <a:rPr lang="zh-CN"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频次时间</a:t>
                </a:r>
                <a:endParaRPr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 name="圆角矩形 6"/>
              <p:cNvSpPr/>
              <p:nvPr/>
            </p:nvSpPr>
            <p:spPr>
              <a:xfrm>
                <a:off x="1330" y="3141"/>
                <a:ext cx="3824" cy="836"/>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600" b="1">
                    <a:latin typeface="微软雅黑" panose="020B0503020204020204" charset="-122"/>
                    <a:ea typeface="微软雅黑" panose="020B0503020204020204" charset="-122"/>
                  </a:rPr>
                  <a:t>中</a:t>
                </a:r>
                <a:r>
                  <a:rPr lang="en-US" sz="1600" b="1">
                    <a:latin typeface="微软雅黑" panose="020B0503020204020204" charset="-122"/>
                    <a:ea typeface="微软雅黑" panose="020B0503020204020204" charset="-122"/>
                  </a:rPr>
                  <a:t> </a:t>
                </a:r>
                <a:r>
                  <a:rPr sz="1600" b="1">
                    <a:latin typeface="微软雅黑" panose="020B0503020204020204" charset="-122"/>
                    <a:ea typeface="微软雅黑" panose="020B0503020204020204" charset="-122"/>
                  </a:rPr>
                  <a:t>间</a:t>
                </a:r>
                <a:r>
                  <a:rPr lang="en-US" sz="1600" b="1">
                    <a:latin typeface="微软雅黑" panose="020B0503020204020204" charset="-122"/>
                    <a:ea typeface="微软雅黑" panose="020B0503020204020204" charset="-122"/>
                  </a:rPr>
                  <a:t> </a:t>
                </a:r>
                <a:r>
                  <a:rPr sz="1600" b="1">
                    <a:latin typeface="微软雅黑" panose="020B0503020204020204" charset="-122"/>
                    <a:ea typeface="微软雅黑" panose="020B0503020204020204" charset="-122"/>
                  </a:rPr>
                  <a:t>收</a:t>
                </a:r>
                <a:r>
                  <a:rPr lang="en-US" sz="1600" b="1">
                    <a:latin typeface="微软雅黑" panose="020B0503020204020204" charset="-122"/>
                    <a:ea typeface="微软雅黑" panose="020B0503020204020204" charset="-122"/>
                  </a:rPr>
                  <a:t> </a:t>
                </a:r>
                <a:r>
                  <a:rPr sz="1600" b="1">
                    <a:latin typeface="微软雅黑" panose="020B0503020204020204" charset="-122"/>
                    <a:ea typeface="微软雅黑" panose="020B0503020204020204" charset="-122"/>
                  </a:rPr>
                  <a:t>运</a:t>
                </a:r>
                <a:r>
                  <a:rPr lang="en-US" sz="1600" b="1">
                    <a:latin typeface="微软雅黑" panose="020B0503020204020204" charset="-122"/>
                    <a:ea typeface="微软雅黑" panose="020B0503020204020204" charset="-122"/>
                  </a:rPr>
                  <a:t> </a:t>
                </a:r>
                <a:r>
                  <a:rPr sz="1600" b="1">
                    <a:latin typeface="微软雅黑" panose="020B0503020204020204" charset="-122"/>
                    <a:ea typeface="微软雅黑" panose="020B0503020204020204" charset="-122"/>
                  </a:rPr>
                  <a:t>环</a:t>
                </a:r>
                <a:r>
                  <a:rPr lang="en-US" sz="1600" b="1">
                    <a:latin typeface="微软雅黑" panose="020B0503020204020204" charset="-122"/>
                    <a:ea typeface="微软雅黑" panose="020B0503020204020204" charset="-122"/>
                  </a:rPr>
                  <a:t> </a:t>
                </a:r>
                <a:r>
                  <a:rPr sz="1600" b="1">
                    <a:latin typeface="微软雅黑" panose="020B0503020204020204" charset="-122"/>
                    <a:ea typeface="微软雅黑" panose="020B0503020204020204" charset="-122"/>
                  </a:rPr>
                  <a:t>节</a:t>
                </a:r>
                <a:endParaRPr lang="zh-CN" altLang="en-US" sz="1600" b="1">
                  <a:latin typeface="微软雅黑" panose="020B0503020204020204" charset="-122"/>
                  <a:ea typeface="微软雅黑" panose="020B0503020204020204" charset="-122"/>
                </a:endParaRPr>
              </a:p>
            </p:txBody>
          </p:sp>
        </p:grpSp>
        <p:pic>
          <p:nvPicPr>
            <p:cNvPr id="2" name="图片 1" descr="城市街道与高楼大厦的卡车&#10;&#10;描述已自动生成"/>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2160" y="3259"/>
              <a:ext cx="7059" cy="5227"/>
            </a:xfrm>
            <a:prstGeom prst="rect">
              <a:avLst/>
            </a:prstGeom>
          </p:spPr>
        </p:pic>
      </p:grpSp>
    </p:spTree>
    <p:custDataLst>
      <p:tags r:id="rId2"/>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德阳市垃圾分类工作——体系建设</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grpSp>
        <p:nvGrpSpPr>
          <p:cNvPr id="13" name="组合 12"/>
          <p:cNvGrpSpPr/>
          <p:nvPr/>
        </p:nvGrpSpPr>
        <p:grpSpPr>
          <a:xfrm>
            <a:off x="1198880" y="1508760"/>
            <a:ext cx="9794240" cy="4476115"/>
            <a:chOff x="1660" y="2282"/>
            <a:chExt cx="15424" cy="7049"/>
          </a:xfrm>
        </p:grpSpPr>
        <p:grpSp>
          <p:nvGrpSpPr>
            <p:cNvPr id="9" name="组合 8"/>
            <p:cNvGrpSpPr/>
            <p:nvPr/>
          </p:nvGrpSpPr>
          <p:grpSpPr>
            <a:xfrm>
              <a:off x="1660" y="2282"/>
              <a:ext cx="13437" cy="3231"/>
              <a:chOff x="-447" y="3141"/>
              <a:chExt cx="13437" cy="3231"/>
            </a:xfrm>
          </p:grpSpPr>
          <p:sp>
            <p:nvSpPr>
              <p:cNvPr id="6" name="文本框 5"/>
              <p:cNvSpPr txBox="true"/>
              <p:nvPr/>
            </p:nvSpPr>
            <p:spPr>
              <a:xfrm>
                <a:off x="-447" y="4677"/>
                <a:ext cx="13437" cy="1695"/>
              </a:xfrm>
              <a:prstGeom prst="rect">
                <a:avLst/>
              </a:prstGeom>
              <a:noFill/>
            </p:spPr>
            <p:txBody>
              <a:bodyPr wrap="square" rtlCol="0">
                <a:spAutoFit/>
              </a:bodyPr>
              <a:lstStyle/>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统筹全市规划布局，建设德阳市循环产业园</a:t>
                </a:r>
                <a:endParaRPr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建成使用生活垃圾焚烧发电厂</a:t>
                </a:r>
                <a:r>
                  <a:rPr lang="zh-CN"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有机质处理中心</a:t>
                </a:r>
                <a:r>
                  <a:rPr lang="zh-CN"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大件垃圾处置中心等7个项目</a:t>
                </a:r>
                <a:endParaRPr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 name="圆角矩形 6"/>
              <p:cNvSpPr/>
              <p:nvPr/>
            </p:nvSpPr>
            <p:spPr>
              <a:xfrm>
                <a:off x="-262" y="3141"/>
                <a:ext cx="7007" cy="836"/>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600" b="1">
                    <a:latin typeface="微软雅黑" panose="020B0503020204020204" charset="-122"/>
                    <a:ea typeface="微软雅黑" panose="020B0503020204020204" charset="-122"/>
                  </a:rPr>
                  <a:t>末</a:t>
                </a:r>
                <a:r>
                  <a:rPr lang="en-US" sz="1600" b="1">
                    <a:latin typeface="微软雅黑" panose="020B0503020204020204" charset="-122"/>
                    <a:ea typeface="微软雅黑" panose="020B0503020204020204" charset="-122"/>
                  </a:rPr>
                  <a:t> </a:t>
                </a:r>
                <a:r>
                  <a:rPr sz="1600" b="1">
                    <a:latin typeface="微软雅黑" panose="020B0503020204020204" charset="-122"/>
                    <a:ea typeface="微软雅黑" panose="020B0503020204020204" charset="-122"/>
                  </a:rPr>
                  <a:t>端</a:t>
                </a:r>
                <a:r>
                  <a:rPr lang="en-US" sz="1600" b="1">
                    <a:latin typeface="微软雅黑" panose="020B0503020204020204" charset="-122"/>
                    <a:ea typeface="微软雅黑" panose="020B0503020204020204" charset="-122"/>
                  </a:rPr>
                  <a:t> </a:t>
                </a:r>
                <a:r>
                  <a:rPr sz="1600" b="1">
                    <a:latin typeface="微软雅黑" panose="020B0503020204020204" charset="-122"/>
                    <a:ea typeface="微软雅黑" panose="020B0503020204020204" charset="-122"/>
                  </a:rPr>
                  <a:t>处</a:t>
                </a:r>
                <a:r>
                  <a:rPr lang="en-US" sz="1600" b="1">
                    <a:latin typeface="微软雅黑" panose="020B0503020204020204" charset="-122"/>
                    <a:ea typeface="微软雅黑" panose="020B0503020204020204" charset="-122"/>
                  </a:rPr>
                  <a:t> </a:t>
                </a:r>
                <a:r>
                  <a:rPr sz="1600" b="1">
                    <a:latin typeface="微软雅黑" panose="020B0503020204020204" charset="-122"/>
                    <a:ea typeface="微软雅黑" panose="020B0503020204020204" charset="-122"/>
                  </a:rPr>
                  <a:t>置（形</a:t>
                </a:r>
                <a:r>
                  <a:rPr lang="en-US" sz="1600" b="1">
                    <a:latin typeface="微软雅黑" panose="020B0503020204020204" charset="-122"/>
                    <a:ea typeface="微软雅黑" panose="020B0503020204020204" charset="-122"/>
                  </a:rPr>
                  <a:t> </a:t>
                </a:r>
                <a:r>
                  <a:rPr sz="1600" b="1">
                    <a:latin typeface="微软雅黑" panose="020B0503020204020204" charset="-122"/>
                    <a:ea typeface="微软雅黑" panose="020B0503020204020204" charset="-122"/>
                  </a:rPr>
                  <a:t>成</a:t>
                </a:r>
                <a:r>
                  <a:rPr lang="en-US" sz="1600" b="1">
                    <a:latin typeface="微软雅黑" panose="020B0503020204020204" charset="-122"/>
                    <a:ea typeface="微软雅黑" panose="020B0503020204020204" charset="-122"/>
                  </a:rPr>
                  <a:t> </a:t>
                </a:r>
                <a:r>
                  <a:rPr sz="1600" b="1">
                    <a:latin typeface="微软雅黑" panose="020B0503020204020204" charset="-122"/>
                    <a:ea typeface="微软雅黑" panose="020B0503020204020204" charset="-122"/>
                  </a:rPr>
                  <a:t>循</a:t>
                </a:r>
                <a:r>
                  <a:rPr lang="en-US" sz="1600" b="1">
                    <a:latin typeface="微软雅黑" panose="020B0503020204020204" charset="-122"/>
                    <a:ea typeface="微软雅黑" panose="020B0503020204020204" charset="-122"/>
                  </a:rPr>
                  <a:t> </a:t>
                </a:r>
                <a:r>
                  <a:rPr sz="1600" b="1">
                    <a:latin typeface="微软雅黑" panose="020B0503020204020204" charset="-122"/>
                    <a:ea typeface="微软雅黑" panose="020B0503020204020204" charset="-122"/>
                  </a:rPr>
                  <a:t>环</a:t>
                </a:r>
                <a:r>
                  <a:rPr lang="en-US" sz="1600" b="1">
                    <a:latin typeface="微软雅黑" panose="020B0503020204020204" charset="-122"/>
                    <a:ea typeface="微软雅黑" panose="020B0503020204020204" charset="-122"/>
                  </a:rPr>
                  <a:t> </a:t>
                </a:r>
                <a:r>
                  <a:rPr sz="1600" b="1">
                    <a:latin typeface="微软雅黑" panose="020B0503020204020204" charset="-122"/>
                    <a:ea typeface="微软雅黑" panose="020B0503020204020204" charset="-122"/>
                  </a:rPr>
                  <a:t>产</a:t>
                </a:r>
                <a:r>
                  <a:rPr lang="en-US" sz="1600" b="1">
                    <a:latin typeface="微软雅黑" panose="020B0503020204020204" charset="-122"/>
                    <a:ea typeface="微软雅黑" panose="020B0503020204020204" charset="-122"/>
                  </a:rPr>
                  <a:t> </a:t>
                </a:r>
                <a:r>
                  <a:rPr sz="1600" b="1">
                    <a:latin typeface="微软雅黑" panose="020B0503020204020204" charset="-122"/>
                    <a:ea typeface="微软雅黑" panose="020B0503020204020204" charset="-122"/>
                  </a:rPr>
                  <a:t>业</a:t>
                </a:r>
                <a:r>
                  <a:rPr lang="en-US" sz="1600" b="1">
                    <a:latin typeface="微软雅黑" panose="020B0503020204020204" charset="-122"/>
                    <a:ea typeface="微软雅黑" panose="020B0503020204020204" charset="-122"/>
                  </a:rPr>
                  <a:t> </a:t>
                </a:r>
                <a:r>
                  <a:rPr sz="1600" b="1">
                    <a:latin typeface="微软雅黑" panose="020B0503020204020204" charset="-122"/>
                    <a:ea typeface="微软雅黑" panose="020B0503020204020204" charset="-122"/>
                  </a:rPr>
                  <a:t>体</a:t>
                </a:r>
                <a:r>
                  <a:rPr lang="en-US" sz="1600" b="1">
                    <a:latin typeface="微软雅黑" panose="020B0503020204020204" charset="-122"/>
                    <a:ea typeface="微软雅黑" panose="020B0503020204020204" charset="-122"/>
                  </a:rPr>
                  <a:t> </a:t>
                </a:r>
                <a:r>
                  <a:rPr sz="1600" b="1">
                    <a:latin typeface="微软雅黑" panose="020B0503020204020204" charset="-122"/>
                    <a:ea typeface="微软雅黑" panose="020B0503020204020204" charset="-122"/>
                  </a:rPr>
                  <a:t>系）</a:t>
                </a:r>
                <a:endParaRPr lang="zh-CN" altLang="en-US" sz="1600" b="1">
                  <a:latin typeface="微软雅黑" panose="020B0503020204020204" charset="-122"/>
                  <a:ea typeface="微软雅黑" panose="020B0503020204020204" charset="-122"/>
                </a:endParaRPr>
              </a:p>
            </p:txBody>
          </p:sp>
        </p:grpSp>
        <p:grpSp>
          <p:nvGrpSpPr>
            <p:cNvPr id="12" name="组合 11"/>
            <p:cNvGrpSpPr/>
            <p:nvPr/>
          </p:nvGrpSpPr>
          <p:grpSpPr>
            <a:xfrm>
              <a:off x="1660" y="6213"/>
              <a:ext cx="15425" cy="3118"/>
              <a:chOff x="1660" y="6989"/>
              <a:chExt cx="15425" cy="3118"/>
            </a:xfrm>
          </p:grpSpPr>
          <p:pic>
            <p:nvPicPr>
              <p:cNvPr id="2" name="图片 1" descr="路上的卡车&#10;&#10;描述已自动生成"/>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1660" y="6989"/>
                <a:ext cx="4762" cy="3118"/>
              </a:xfrm>
              <a:prstGeom prst="rect">
                <a:avLst/>
              </a:prstGeom>
            </p:spPr>
          </p:pic>
          <p:pic>
            <p:nvPicPr>
              <p:cNvPr id="3" name="图片 2" descr="建筑与房屋的城市空拍图&#10;&#10;描述已自动生成"/>
              <p:cNvPicPr>
                <a:picLocks noChangeAspect="true"/>
              </p:cNvPicPr>
              <p:nvPr/>
            </p:nvPicPr>
            <p:blipFill>
              <a:blip r:embed="rId2" cstate="print">
                <a:extLst>
                  <a:ext uri="{28A0092B-C50C-407E-A947-70E740481C1C}">
                    <a14:useLocalDpi xmlns:a14="http://schemas.microsoft.com/office/drawing/2010/main" val="false"/>
                  </a:ext>
                </a:extLst>
              </a:blip>
              <a:stretch>
                <a:fillRect/>
              </a:stretch>
            </p:blipFill>
            <p:spPr>
              <a:xfrm>
                <a:off x="7273" y="6989"/>
                <a:ext cx="4021" cy="3118"/>
              </a:xfrm>
              <a:prstGeom prst="rect">
                <a:avLst/>
              </a:prstGeom>
            </p:spPr>
          </p:pic>
          <p:pic>
            <p:nvPicPr>
              <p:cNvPr id="11" name="图片 10" descr="建筑前&#10;&#10;描述已自动生成"/>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12145" y="6989"/>
                <a:ext cx="4941" cy="3118"/>
              </a:xfrm>
              <a:prstGeom prst="rect">
                <a:avLst/>
              </a:prstGeom>
            </p:spPr>
          </p:pic>
        </p:grpSp>
      </p:grpSp>
    </p:spTree>
    <p:custDataLst>
      <p:tags r:id="rId4"/>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true"/>
          </p:cNvSpPr>
          <p:nvPr>
            <p:ph type="title"/>
            <p:custDataLst>
              <p:tags r:id="rId1"/>
            </p:custDataLst>
          </p:nvPr>
        </p:nvSpPr>
        <p:spPr/>
        <p:txBody>
          <a:bodyPr/>
          <a:lstStyle/>
          <a:p>
            <a:r>
              <a:rPr lang="zh-CN" altLang="en-US" dirty="0">
                <a:solidFill>
                  <a:schemeClr val="tx1">
                    <a:lumMod val="75000"/>
                    <a:lumOff val="25000"/>
                  </a:schemeClr>
                </a:solidFill>
              </a:rPr>
              <a:t>蒲公英计划</a:t>
            </a:r>
            <a:endParaRPr lang="zh-CN" altLang="en-US" sz="2800" dirty="0">
              <a:solidFill>
                <a:schemeClr val="tx1">
                  <a:lumMod val="75000"/>
                  <a:lumOff val="25000"/>
                </a:schemeClr>
              </a:solidFill>
            </a:endParaRPr>
          </a:p>
        </p:txBody>
      </p:sp>
      <p:sp>
        <p:nvSpPr>
          <p:cNvPr id="12" name="Rectangle 29"/>
          <p:cNvSpPr/>
          <p:nvPr>
            <p:custDataLst>
              <p:tags r:id="rId2"/>
            </p:custDataLst>
          </p:nvPr>
        </p:nvSpPr>
        <p:spPr>
          <a:xfrm flipH="true">
            <a:off x="5046980" y="1209040"/>
            <a:ext cx="2147570" cy="2134235"/>
          </a:xfrm>
          <a:prstGeom prst="rect">
            <a:avLst/>
          </a:prstGeom>
        </p:spPr>
        <p:txBody>
          <a:bodyPr wrap="square"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altLang="zh-CN" sz="7200" b="1" spc="300" dirty="0">
                <a:solidFill>
                  <a:schemeClr val="bg1"/>
                </a:solidFill>
                <a:latin typeface="Arial" panose="020B0604020202020204" pitchFamily="34" charset="0"/>
                <a:ea typeface="微软雅黑" panose="020B0503020204020204" charset="-122"/>
              </a:rPr>
              <a:t>04</a:t>
            </a:r>
            <a:endParaRPr lang="en-US" altLang="zh-CN" sz="7200" b="1" spc="300" dirty="0">
              <a:solidFill>
                <a:schemeClr val="bg1"/>
              </a:solidFill>
              <a:latin typeface="Arial" panose="020B0604020202020204" pitchFamily="34" charset="0"/>
              <a:ea typeface="微软雅黑" panose="020B0503020204020204" charset="-122"/>
            </a:endParaRPr>
          </a:p>
        </p:txBody>
      </p:sp>
    </p:spTree>
    <p:custDataLst>
      <p:tags r:id="rId3"/>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四川省《关于进一步推进生活垃圾分类工作的实施意见》</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grpSp>
        <p:nvGrpSpPr>
          <p:cNvPr id="8" name="组合 7"/>
          <p:cNvGrpSpPr/>
          <p:nvPr/>
        </p:nvGrpSpPr>
        <p:grpSpPr>
          <a:xfrm>
            <a:off x="1370330" y="2187575"/>
            <a:ext cx="9451975" cy="3045460"/>
            <a:chOff x="1970" y="3468"/>
            <a:chExt cx="14885" cy="4796"/>
          </a:xfrm>
        </p:grpSpPr>
        <p:sp>
          <p:nvSpPr>
            <p:cNvPr id="6" name="文本框 5"/>
            <p:cNvSpPr txBox="true"/>
            <p:nvPr/>
          </p:nvSpPr>
          <p:spPr>
            <a:xfrm>
              <a:off x="5863" y="3468"/>
              <a:ext cx="10993" cy="4797"/>
            </a:xfrm>
            <a:prstGeom prst="rect">
              <a:avLst/>
            </a:prstGeom>
            <a:noFill/>
          </p:spPr>
          <p:txBody>
            <a:bodyPr wrap="square" rtlCol="0">
              <a:spAutoFit/>
            </a:bodyPr>
            <a:lstStyle/>
            <a:p>
              <a:pPr indent="0" algn="l">
                <a:lnSpc>
                  <a:spcPct val="200000"/>
                </a:lnSpc>
                <a:buFont typeface="Wingdings" panose="05000000000000000000" charset="0"/>
                <a:buNone/>
              </a:pPr>
              <a:r>
                <a:rPr sz="16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（十）切实从娃娃抓起</a:t>
              </a:r>
              <a:endParaRPr sz="16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以青少年为重点，加强生活垃圾分类教育，广泛开展垃圾分类进校园、进教材、进课堂和“小手拉大手”等社会实践活动，形成教育一个孩子、影响一个家庭、带动一个社区、培育一代新人的效果。</a:t>
              </a:r>
              <a:endParaRPr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支持有条件的学校、社区建立生活垃圾分类青少年志愿服务队，引导青少年深入基层、社区开展志愿活动。</a:t>
              </a:r>
              <a:endParaRPr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7" name="图片 6" descr="32313536323733373b32313536323732333bbdccd3fd"/>
            <p:cNvPicPr>
              <a:picLocks noChangeAspect="true"/>
            </p:cNvPicPr>
            <p:nvPr/>
          </p:nvPicPr>
          <p:blipFill>
            <a:blip r:embed="rId1">
              <a:extLst>
                <a:ext uri="{96DAC541-7B7A-43D3-8B79-37D633B846F1}">
                  <asvg:svgBlip xmlns:asvg="http://schemas.microsoft.com/office/drawing/2016/SVG/main" r:embed="rId2"/>
                </a:ext>
              </a:extLst>
            </a:blip>
            <a:stretch>
              <a:fillRect/>
            </a:stretch>
          </p:blipFill>
          <p:spPr>
            <a:xfrm>
              <a:off x="1970" y="4436"/>
              <a:ext cx="2862" cy="2862"/>
            </a:xfrm>
            <a:prstGeom prst="rect">
              <a:avLst/>
            </a:prstGeom>
          </p:spPr>
        </p:pic>
      </p:grpSp>
    </p:spTree>
    <p:custDataLst>
      <p:tags r:id="rId3"/>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我市工作实施方案  2021-2025年</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grpSp>
        <p:nvGrpSpPr>
          <p:cNvPr id="7" name="组合 6"/>
          <p:cNvGrpSpPr/>
          <p:nvPr/>
        </p:nvGrpSpPr>
        <p:grpSpPr>
          <a:xfrm>
            <a:off x="846455" y="1595120"/>
            <a:ext cx="10499725" cy="4179570"/>
            <a:chOff x="1443" y="1956"/>
            <a:chExt cx="16535" cy="6582"/>
          </a:xfrm>
        </p:grpSpPr>
        <p:pic>
          <p:nvPicPr>
            <p:cNvPr id="4" name="图片 3" descr="sendpix4"/>
            <p:cNvPicPr>
              <a:picLocks noChangeAspect="true"/>
            </p:cNvPicPr>
            <p:nvPr/>
          </p:nvPicPr>
          <p:blipFill>
            <a:blip r:embed="rId1"/>
            <a:stretch>
              <a:fillRect/>
            </a:stretch>
          </p:blipFill>
          <p:spPr>
            <a:xfrm>
              <a:off x="1443" y="1956"/>
              <a:ext cx="4221" cy="6582"/>
            </a:xfrm>
            <a:prstGeom prst="rect">
              <a:avLst/>
            </a:prstGeom>
            <a:ln>
              <a:solidFill>
                <a:srgbClr val="0070C0"/>
              </a:solidFill>
            </a:ln>
          </p:spPr>
        </p:pic>
        <p:sp>
          <p:nvSpPr>
            <p:cNvPr id="6" name="文本框 5"/>
            <p:cNvSpPr txBox="true"/>
            <p:nvPr/>
          </p:nvSpPr>
          <p:spPr>
            <a:xfrm>
              <a:off x="6174" y="2412"/>
              <a:ext cx="11804" cy="5669"/>
            </a:xfrm>
            <a:prstGeom prst="rect">
              <a:avLst/>
            </a:prstGeom>
            <a:noFill/>
          </p:spPr>
          <p:txBody>
            <a:bodyPr wrap="square" rtlCol="0">
              <a:spAutoFit/>
            </a:bodyPr>
            <a:lstStyle/>
            <a:p>
              <a:pPr indent="0" algn="l">
                <a:lnSpc>
                  <a:spcPct val="200000"/>
                </a:lnSpc>
                <a:buFont typeface="Wingdings" panose="05000000000000000000" charset="0"/>
                <a:buNone/>
              </a:pPr>
              <a:r>
                <a:rPr sz="16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（五）切实从娃娃抓起</a:t>
              </a:r>
              <a:endParaRPr sz="16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将生活垃圾分类纳入国民教育体系及文明校园创建等活动，建立生态文明教育长效机制。</a:t>
              </a:r>
              <a:endParaRPr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建立由在职在编教师组成的蒲公英校园教师队伍，打造“一校一师”模式，通过持续开展主题活动、公开课等方式在校内普及垃圾分类知识，切实践行生活垃圾分类。</a:t>
              </a:r>
              <a:endParaRPr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依托少年先锋队、学校团组织、校园社团等开展“小手拉大手”“垃圾去哪了”等知识普及和社会实践活动，组织到生活垃圾处理环节现场教学，动员学生家庭积极参与。</a:t>
              </a:r>
              <a:endParaRPr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支持有条件的学校、社区建立生活垃圾分类青少年志愿服务队，积极开展志愿服务行动和公益活动，加强生活垃圾分类宣传、培训、引导和监督。</a:t>
              </a:r>
              <a:endParaRPr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Tree>
    <p:custDataLst>
      <p:tags r:id="rId2"/>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德阳市垃圾分类工作——公众教育  “蒲公英计划”</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grpSp>
        <p:nvGrpSpPr>
          <p:cNvPr id="9" name="组合 8"/>
          <p:cNvGrpSpPr/>
          <p:nvPr/>
        </p:nvGrpSpPr>
        <p:grpSpPr>
          <a:xfrm>
            <a:off x="1724660" y="1169670"/>
            <a:ext cx="8742680" cy="5113655"/>
            <a:chOff x="2573" y="1911"/>
            <a:chExt cx="13768" cy="8053"/>
          </a:xfrm>
        </p:grpSpPr>
        <p:grpSp>
          <p:nvGrpSpPr>
            <p:cNvPr id="6" name="组合 5"/>
            <p:cNvGrpSpPr/>
            <p:nvPr/>
          </p:nvGrpSpPr>
          <p:grpSpPr>
            <a:xfrm>
              <a:off x="2573" y="5533"/>
              <a:ext cx="13768" cy="4431"/>
              <a:chOff x="1836" y="5248"/>
              <a:chExt cx="14338" cy="4614"/>
            </a:xfrm>
          </p:grpSpPr>
          <p:pic>
            <p:nvPicPr>
              <p:cNvPr id="5" name="图片 4" descr="图片包含 游戏机, 文字, 标志&#10;&#10;描述已自动生成"/>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1836" y="5248"/>
                <a:ext cx="6090" cy="4613"/>
              </a:xfrm>
              <a:prstGeom prst="rect">
                <a:avLst/>
              </a:prstGeom>
            </p:spPr>
          </p:pic>
          <p:pic>
            <p:nvPicPr>
              <p:cNvPr id="7" name="图片 6" descr="一群人站在一起&#10;&#10;描述已自动生成"/>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9890" y="5248"/>
                <a:ext cx="6285" cy="4614"/>
              </a:xfrm>
              <a:prstGeom prst="rect">
                <a:avLst/>
              </a:prstGeom>
            </p:spPr>
          </p:pic>
        </p:grpSp>
        <p:sp>
          <p:nvSpPr>
            <p:cNvPr id="8" name="文本框 7"/>
            <p:cNvSpPr txBox="true"/>
            <p:nvPr/>
          </p:nvSpPr>
          <p:spPr>
            <a:xfrm>
              <a:off x="2573" y="1911"/>
              <a:ext cx="13768" cy="3246"/>
            </a:xfrm>
            <a:prstGeom prst="rect">
              <a:avLst/>
            </a:prstGeom>
            <a:noFill/>
          </p:spPr>
          <p:txBody>
            <a:bodyPr wrap="square" rtlCol="0">
              <a:spAutoFit/>
            </a:bodyPr>
            <a:lstStyle/>
            <a:p>
              <a:pPr algn="l">
                <a:lnSpc>
                  <a:spcPct val="200000"/>
                </a:lnSpc>
              </a:pP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2021年，通过“1对1”交流协作从深圳市引进先进经验，转换化成果落地德阳，并在全市推广。</a:t>
              </a:r>
              <a:endPar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建成“市 </a:t>
              </a:r>
              <a:r>
                <a:rPr lang="en-US" altLang="zh-CN"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区 街道”三级志愿者服务体系，开展志愿服务活动2万余场次。</a:t>
              </a:r>
              <a:endPar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打造垃圾分类普及微讲堂社区示范点2个。</a:t>
              </a:r>
              <a:endPar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a:lnSpc>
                  <a:spcPct val="200000"/>
                </a:lnSpc>
                <a:buFont typeface="Wingdings" panose="05000000000000000000" charset="0"/>
                <a:buChar char="l"/>
              </a:pP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通过场地建设 、软件建设、队伍建设，进一步完善了我市垃圾分类公众教育体系。</a:t>
              </a:r>
              <a:endPar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Tree>
    <p:custDataLst>
      <p:tags r:id="rId3"/>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93090" y="2240280"/>
            <a:ext cx="11118215" cy="2377440"/>
            <a:chOff x="934" y="2941"/>
            <a:chExt cx="17509" cy="3744"/>
          </a:xfrm>
        </p:grpSpPr>
        <p:sp>
          <p:nvSpPr>
            <p:cNvPr id="11" name="矩形 10"/>
            <p:cNvSpPr/>
            <p:nvPr/>
          </p:nvSpPr>
          <p:spPr>
            <a:xfrm>
              <a:off x="934" y="3417"/>
              <a:ext cx="17333" cy="2791"/>
            </a:xfrm>
            <a:prstGeom prst="rect">
              <a:avLst/>
            </a:prstGeom>
            <a:solidFill>
              <a:srgbClr val="D2A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出自【趣你的PPT】(微信:qunideppt)：最优质的PPT资源库"/>
            <p:cNvSpPr txBox="true"/>
            <p:nvPr/>
          </p:nvSpPr>
          <p:spPr>
            <a:xfrm>
              <a:off x="6110" y="4208"/>
              <a:ext cx="12333" cy="1210"/>
            </a:xfrm>
            <a:prstGeom prst="rect">
              <a:avLst/>
            </a:prstGeom>
            <a:noFill/>
          </p:spPr>
          <p:txBody>
            <a:bodyPr wrap="square" rtlCol="0">
              <a:spAutoFit/>
            </a:bodyPr>
            <a:lstStyle/>
            <a:p>
              <a:pPr algn="ctr"/>
              <a:r>
                <a:rPr lang="zh-CN" altLang="en-US" sz="4400" dirty="0">
                  <a:solidFill>
                    <a:schemeClr val="bg1"/>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cs typeface="Arial Unicode MS" panose="020B0604020202020204" charset="-122"/>
                </a:rPr>
                <a:t>蒲公英校园教师队伍建设</a:t>
              </a:r>
              <a:endParaRPr lang="zh-CN" altLang="en-US" sz="4400" dirty="0">
                <a:solidFill>
                  <a:schemeClr val="bg1"/>
                </a:solidFill>
                <a:effectLst>
                  <a:outerShdw blurRad="50800" dist="38100" dir="8100000" algn="tr" rotWithShape="0">
                    <a:prstClr val="black">
                      <a:alpha val="40000"/>
                    </a:prstClr>
                  </a:outerShdw>
                </a:effectLst>
                <a:latin typeface="微软雅黑" panose="020B0503020204020204" charset="-122"/>
                <a:ea typeface="微软雅黑" panose="020B0503020204020204" charset="-122"/>
                <a:cs typeface="Arial Unicode MS" panose="020B0604020202020204" charset="-122"/>
              </a:endParaRPr>
            </a:p>
          </p:txBody>
        </p:sp>
        <p:pic>
          <p:nvPicPr>
            <p:cNvPr id="10" name="图片 9"/>
            <p:cNvPicPr>
              <a:picLocks noChangeAspect="true"/>
            </p:cNvPicPr>
            <p:nvPr/>
          </p:nvPicPr>
          <p:blipFill>
            <a:blip r:embed="rId1"/>
            <a:stretch>
              <a:fillRect/>
            </a:stretch>
          </p:blipFill>
          <p:spPr>
            <a:xfrm>
              <a:off x="2275" y="2941"/>
              <a:ext cx="3835" cy="3744"/>
            </a:xfrm>
            <a:prstGeom prst="rect">
              <a:avLst/>
            </a:prstGeom>
          </p:spPr>
        </p:pic>
      </p:grpSp>
    </p:spTree>
    <p:custDataLst>
      <p:tags r:id="rId2"/>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true"/>
          </p:cNvSpPr>
          <p:nvPr/>
        </p:nvSpPr>
        <p:spPr>
          <a:xfrm>
            <a:off x="2054225" y="1483360"/>
            <a:ext cx="8974455" cy="4533900"/>
          </a:xfrm>
          <a:prstGeom prst="rect">
            <a:avLst/>
          </a:prstGeom>
        </p:spPr>
        <p:txBody>
          <a:bodyPr vert="horz" lIns="90000" tIns="46800" rIns="90000" bIns="46800" rtlCol="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buFont typeface="Wingdings" panose="05000000000000000000" charset="0"/>
              <a:buChar char="l"/>
            </a:pPr>
            <a:r>
              <a:rPr lang="zh-CN" sz="1600">
                <a:solidFill>
                  <a:schemeClr val="tx1">
                    <a:lumMod val="75000"/>
                    <a:lumOff val="25000"/>
                  </a:schemeClr>
                </a:solidFill>
                <a:latin typeface="微软雅黑" panose="020B0503020204020204" charset="-122"/>
                <a:cs typeface="微软雅黑" panose="020B0503020204020204" charset="-122"/>
              </a:rPr>
              <a:t>按照</a:t>
            </a:r>
            <a:r>
              <a:rPr lang="zh-CN" sz="1600" b="1">
                <a:solidFill>
                  <a:srgbClr val="C00000"/>
                </a:solidFill>
                <a:effectLst/>
                <a:latin typeface="微软雅黑" panose="020B0503020204020204" charset="-122"/>
                <a:cs typeface="微软雅黑" panose="020B0503020204020204" charset="-122"/>
              </a:rPr>
              <a:t>“一校一师”</a:t>
            </a:r>
            <a:r>
              <a:rPr lang="zh-CN" sz="1600">
                <a:solidFill>
                  <a:schemeClr val="tx1">
                    <a:lumMod val="75000"/>
                    <a:lumOff val="25000"/>
                  </a:schemeClr>
                </a:solidFill>
                <a:latin typeface="微软雅黑" panose="020B0503020204020204" charset="-122"/>
                <a:cs typeface="微软雅黑" panose="020B0503020204020204" charset="-122"/>
              </a:rPr>
              <a:t>原则，各中小学、幼儿园、大专院校招募</a:t>
            </a:r>
            <a:r>
              <a:rPr lang="en-US" altLang="zh-CN" sz="1600">
                <a:solidFill>
                  <a:schemeClr val="tx1">
                    <a:lumMod val="75000"/>
                    <a:lumOff val="25000"/>
                  </a:schemeClr>
                </a:solidFill>
                <a:latin typeface="微软雅黑" panose="020B0503020204020204" charset="-122"/>
                <a:cs typeface="微软雅黑" panose="020B0503020204020204" charset="-122"/>
              </a:rPr>
              <a:t>1</a:t>
            </a:r>
            <a:r>
              <a:rPr lang="zh-CN" altLang="en-US" sz="1600">
                <a:solidFill>
                  <a:schemeClr val="tx1">
                    <a:lumMod val="75000"/>
                    <a:lumOff val="25000"/>
                  </a:schemeClr>
                </a:solidFill>
                <a:latin typeface="微软雅黑" panose="020B0503020204020204" charset="-122"/>
                <a:cs typeface="微软雅黑" panose="020B0503020204020204" charset="-122"/>
              </a:rPr>
              <a:t>名校内</a:t>
            </a:r>
            <a:r>
              <a:rPr lang="zh-CN" sz="1600">
                <a:solidFill>
                  <a:schemeClr val="tx1">
                    <a:lumMod val="75000"/>
                    <a:lumOff val="25000"/>
                  </a:schemeClr>
                </a:solidFill>
                <a:latin typeface="微软雅黑" panose="020B0503020204020204" charset="-122"/>
                <a:cs typeface="微软雅黑" panose="020B0503020204020204" charset="-122"/>
              </a:rPr>
              <a:t>在职在编教师。</a:t>
            </a:r>
            <a:endParaRPr lang="zh-CN" sz="1600">
              <a:solidFill>
                <a:schemeClr val="tx1">
                  <a:lumMod val="75000"/>
                  <a:lumOff val="25000"/>
                </a:schemeClr>
              </a:solidFill>
              <a:latin typeface="微软雅黑" panose="020B0503020204020204" charset="-122"/>
              <a:cs typeface="微软雅黑" panose="020B0503020204020204" charset="-122"/>
            </a:endParaRPr>
          </a:p>
          <a:p>
            <a:pPr>
              <a:lnSpc>
                <a:spcPct val="200000"/>
              </a:lnSpc>
              <a:buFont typeface="Wingdings" panose="05000000000000000000" charset="0"/>
              <a:buChar char="l"/>
            </a:pPr>
            <a:r>
              <a:rPr lang="zh-CN" altLang="en-US" sz="1600">
                <a:solidFill>
                  <a:schemeClr val="tx1">
                    <a:lumMod val="75000"/>
                    <a:lumOff val="25000"/>
                  </a:schemeClr>
                </a:solidFill>
                <a:latin typeface="微软雅黑" panose="020B0503020204020204" charset="-122"/>
                <a:cs typeface="微软雅黑" panose="020B0503020204020204" charset="-122"/>
              </a:rPr>
              <a:t>人员管理</a:t>
            </a:r>
            <a:r>
              <a:rPr lang="zh-CN" sz="1600">
                <a:solidFill>
                  <a:schemeClr val="tx1">
                    <a:lumMod val="75000"/>
                    <a:lumOff val="25000"/>
                  </a:schemeClr>
                </a:solidFill>
                <a:latin typeface="微软雅黑" panose="020B0503020204020204" charset="-122"/>
                <a:cs typeface="微软雅黑" panose="020B0503020204020204" charset="-122"/>
              </a:rPr>
              <a:t>按照</a:t>
            </a:r>
            <a:r>
              <a:rPr lang="zh-CN" altLang="en-US" sz="1600">
                <a:solidFill>
                  <a:schemeClr val="tx1">
                    <a:lumMod val="75000"/>
                    <a:lumOff val="25000"/>
                  </a:schemeClr>
                </a:solidFill>
                <a:latin typeface="微软雅黑" panose="020B0503020204020204" charset="-122"/>
                <a:cs typeface="微软雅黑" panose="020B0503020204020204" charset="-122"/>
                <a:sym typeface="+mn-ea"/>
              </a:rPr>
              <a:t>《德阳市生活垃圾分类公众教育</a:t>
            </a:r>
            <a:r>
              <a:rPr lang="zh-CN" altLang="en-US" sz="1600">
                <a:solidFill>
                  <a:srgbClr val="C00000"/>
                </a:solidFill>
                <a:latin typeface="微软雅黑" panose="020B0503020204020204" charset="-122"/>
                <a:cs typeface="微软雅黑" panose="020B0503020204020204" charset="-122"/>
                <a:sym typeface="+mn-ea"/>
              </a:rPr>
              <a:t>蒲公英讲师队伍</a:t>
            </a:r>
            <a:r>
              <a:rPr lang="zh-CN" altLang="en-US" sz="1600">
                <a:solidFill>
                  <a:schemeClr val="tx1">
                    <a:lumMod val="75000"/>
                    <a:lumOff val="25000"/>
                  </a:schemeClr>
                </a:solidFill>
                <a:latin typeface="微软雅黑" panose="020B0503020204020204" charset="-122"/>
                <a:cs typeface="微软雅黑" panose="020B0503020204020204" charset="-122"/>
                <a:sym typeface="+mn-ea"/>
              </a:rPr>
              <a:t>管理办法》进行执行；</a:t>
            </a:r>
            <a:endParaRPr lang="zh-CN" altLang="en-US" sz="1600">
              <a:solidFill>
                <a:schemeClr val="tx1">
                  <a:lumMod val="75000"/>
                  <a:lumOff val="25000"/>
                </a:schemeClr>
              </a:solidFill>
              <a:latin typeface="微软雅黑" panose="020B0503020204020204" charset="-122"/>
              <a:cs typeface="微软雅黑" panose="020B0503020204020204" charset="-122"/>
              <a:sym typeface="+mn-ea"/>
            </a:endParaRPr>
          </a:p>
          <a:p>
            <a:pPr>
              <a:lnSpc>
                <a:spcPct val="200000"/>
              </a:lnSpc>
              <a:buFont typeface="Wingdings" panose="05000000000000000000" charset="0"/>
              <a:buChar char="l"/>
            </a:pPr>
            <a:r>
              <a:rPr lang="zh-CN" altLang="en-US" sz="1600">
                <a:solidFill>
                  <a:schemeClr val="tx1">
                    <a:lumMod val="75000"/>
                    <a:lumOff val="25000"/>
                  </a:schemeClr>
                </a:solidFill>
                <a:latin typeface="微软雅黑" panose="020B0503020204020204" charset="-122"/>
                <a:cs typeface="微软雅黑" panose="020B0503020204020204" charset="-122"/>
                <a:sym typeface="+mn-ea"/>
              </a:rPr>
              <a:t>由市教育局、各区（市、县）教育系统按照需求监督各</a:t>
            </a:r>
            <a:r>
              <a:rPr lang="zh-CN" sz="1600">
                <a:solidFill>
                  <a:schemeClr val="tx1">
                    <a:lumMod val="75000"/>
                    <a:lumOff val="25000"/>
                  </a:schemeClr>
                </a:solidFill>
                <a:latin typeface="微软雅黑" panose="020B0503020204020204" charset="-122"/>
                <a:cs typeface="微软雅黑" panose="020B0503020204020204" charset="-122"/>
                <a:sym typeface="+mn-ea"/>
              </a:rPr>
              <a:t>中小学、幼儿园、大专院对招募的校园教师</a:t>
            </a:r>
            <a:r>
              <a:rPr lang="zh-CN" altLang="en-US" sz="1600">
                <a:solidFill>
                  <a:schemeClr val="tx1">
                    <a:lumMod val="75000"/>
                    <a:lumOff val="25000"/>
                  </a:schemeClr>
                </a:solidFill>
                <a:latin typeface="微软雅黑" panose="020B0503020204020204" charset="-122"/>
                <a:cs typeface="微软雅黑" panose="020B0503020204020204" charset="-122"/>
                <a:sym typeface="+mn-ea"/>
              </a:rPr>
              <a:t>进行培训及理论</a:t>
            </a:r>
            <a:r>
              <a:rPr lang="en-US" altLang="zh-CN" sz="1600">
                <a:solidFill>
                  <a:schemeClr val="tx1">
                    <a:lumMod val="75000"/>
                    <a:lumOff val="25000"/>
                  </a:schemeClr>
                </a:solidFill>
                <a:latin typeface="微软雅黑" panose="020B0503020204020204" charset="-122"/>
                <a:cs typeface="微软雅黑" panose="020B0503020204020204" charset="-122"/>
                <a:sym typeface="+mn-ea"/>
              </a:rPr>
              <a:t>+</a:t>
            </a:r>
            <a:r>
              <a:rPr lang="zh-CN" altLang="en-US" sz="1600">
                <a:solidFill>
                  <a:schemeClr val="tx1">
                    <a:lumMod val="75000"/>
                    <a:lumOff val="25000"/>
                  </a:schemeClr>
                </a:solidFill>
                <a:latin typeface="微软雅黑" panose="020B0503020204020204" charset="-122"/>
                <a:cs typeface="微软雅黑" panose="020B0503020204020204" charset="-122"/>
                <a:sym typeface="+mn-ea"/>
              </a:rPr>
              <a:t>实践的双重考核。</a:t>
            </a:r>
            <a:endParaRPr lang="zh-CN" altLang="en-US" sz="1600">
              <a:solidFill>
                <a:schemeClr val="tx1">
                  <a:lumMod val="75000"/>
                  <a:lumOff val="25000"/>
                </a:schemeClr>
              </a:solidFill>
              <a:latin typeface="微软雅黑" panose="020B0503020204020204" charset="-122"/>
              <a:cs typeface="微软雅黑" panose="020B0503020204020204" charset="-122"/>
              <a:sym typeface="+mn-ea"/>
            </a:endParaRPr>
          </a:p>
          <a:p>
            <a:pPr>
              <a:lnSpc>
                <a:spcPct val="200000"/>
              </a:lnSpc>
              <a:buFont typeface="Wingdings" panose="05000000000000000000" charset="0"/>
              <a:buChar char="l"/>
            </a:pPr>
            <a:r>
              <a:rPr lang="zh-CN" altLang="en-US" sz="1600">
                <a:solidFill>
                  <a:schemeClr val="tx1">
                    <a:lumMod val="75000"/>
                    <a:lumOff val="25000"/>
                  </a:schemeClr>
                </a:solidFill>
                <a:latin typeface="微软雅黑" panose="020B0503020204020204" charset="-122"/>
                <a:cs typeface="微软雅黑" panose="020B0503020204020204" charset="-122"/>
              </a:rPr>
              <a:t>报名成功、经过培训、通过考核的人员，将教育系统</a:t>
            </a:r>
            <a:r>
              <a:rPr lang="zh-CN" altLang="en-US" sz="1600">
                <a:solidFill>
                  <a:schemeClr val="tx1">
                    <a:lumMod val="75000"/>
                    <a:lumOff val="25000"/>
                  </a:schemeClr>
                </a:solidFill>
                <a:latin typeface="微软雅黑" panose="020B0503020204020204" charset="-122"/>
                <a:cs typeface="微软雅黑" panose="020B0503020204020204" charset="-122"/>
                <a:sym typeface="+mn-ea"/>
              </a:rPr>
              <a:t>为其发放蒲公英讲师聘书，在本校内开展垃圾分类宣教</a:t>
            </a:r>
            <a:r>
              <a:rPr lang="zh-CN" altLang="en-US" sz="1600">
                <a:solidFill>
                  <a:schemeClr val="tx1">
                    <a:lumMod val="75000"/>
                    <a:lumOff val="25000"/>
                  </a:schemeClr>
                </a:solidFill>
                <a:latin typeface="微软雅黑" panose="020B0503020204020204" charset="-122"/>
                <a:cs typeface="微软雅黑" panose="020B0503020204020204" charset="-122"/>
              </a:rPr>
              <a:t>，开展行动并作为个人评优、评先的优先依据。</a:t>
            </a:r>
            <a:endParaRPr lang="zh-CN" altLang="en-US" sz="1600">
              <a:solidFill>
                <a:schemeClr val="tx1">
                  <a:lumMod val="75000"/>
                  <a:lumOff val="25000"/>
                </a:schemeClr>
              </a:solidFill>
              <a:latin typeface="微软雅黑" panose="020B0503020204020204" charset="-122"/>
              <a:cs typeface="微软雅黑" panose="020B0503020204020204" charset="-122"/>
            </a:endParaRPr>
          </a:p>
          <a:p>
            <a:pPr>
              <a:lnSpc>
                <a:spcPct val="200000"/>
              </a:lnSpc>
              <a:buFont typeface="Wingdings" panose="05000000000000000000" charset="0"/>
              <a:buChar char="l"/>
            </a:pPr>
            <a:r>
              <a:rPr lang="zh-CN" altLang="en-US" sz="1600">
                <a:solidFill>
                  <a:schemeClr val="tx1">
                    <a:lumMod val="75000"/>
                    <a:lumOff val="25000"/>
                  </a:schemeClr>
                </a:solidFill>
                <a:latin typeface="微软雅黑" panose="020B0503020204020204" charset="-122"/>
                <a:cs typeface="微软雅黑" panose="020B0503020204020204" charset="-122"/>
              </a:rPr>
              <a:t>校内垃圾分类宣教可结合校级主题班会、主题活动，年级主题教育开展。</a:t>
            </a:r>
            <a:endParaRPr lang="zh-CN" altLang="en-US" sz="1600">
              <a:solidFill>
                <a:schemeClr val="tx1">
                  <a:lumMod val="75000"/>
                  <a:lumOff val="25000"/>
                </a:schemeClr>
              </a:solidFill>
              <a:latin typeface="微软雅黑" panose="020B0503020204020204" charset="-122"/>
              <a:cs typeface="微软雅黑" panose="020B0503020204020204" charset="-122"/>
            </a:endParaRPr>
          </a:p>
          <a:p>
            <a:pPr>
              <a:lnSpc>
                <a:spcPct val="200000"/>
              </a:lnSpc>
              <a:buFont typeface="Wingdings" panose="05000000000000000000" charset="0"/>
              <a:buChar char="l"/>
            </a:pPr>
            <a:r>
              <a:rPr lang="zh-CN" altLang="en-US" sz="1600">
                <a:solidFill>
                  <a:schemeClr val="tx1">
                    <a:lumMod val="75000"/>
                    <a:lumOff val="25000"/>
                  </a:schemeClr>
                </a:solidFill>
                <a:latin typeface="微软雅黑" panose="020B0503020204020204" charset="-122"/>
                <a:cs typeface="微软雅黑" panose="020B0503020204020204" charset="-122"/>
              </a:rPr>
              <a:t>校级垃圾分类宣讲主题活动原则上不少于每学期</a:t>
            </a:r>
            <a:r>
              <a:rPr lang="en-US" altLang="zh-CN" sz="1600">
                <a:solidFill>
                  <a:schemeClr val="tx1">
                    <a:lumMod val="75000"/>
                    <a:lumOff val="25000"/>
                  </a:schemeClr>
                </a:solidFill>
                <a:latin typeface="微软雅黑" panose="020B0503020204020204" charset="-122"/>
                <a:cs typeface="微软雅黑" panose="020B0503020204020204" charset="-122"/>
              </a:rPr>
              <a:t>1</a:t>
            </a:r>
            <a:r>
              <a:rPr lang="zh-CN" altLang="en-US" sz="1600">
                <a:solidFill>
                  <a:schemeClr val="tx1">
                    <a:lumMod val="75000"/>
                    <a:lumOff val="25000"/>
                  </a:schemeClr>
                </a:solidFill>
                <a:latin typeface="微软雅黑" panose="020B0503020204020204" charset="-122"/>
                <a:cs typeface="微软雅黑" panose="020B0503020204020204" charset="-122"/>
              </a:rPr>
              <a:t>次。</a:t>
            </a:r>
            <a:endParaRPr lang="zh-CN" altLang="en-US" sz="1600">
              <a:solidFill>
                <a:schemeClr val="tx1">
                  <a:lumMod val="75000"/>
                  <a:lumOff val="25000"/>
                </a:schemeClr>
              </a:solidFill>
              <a:latin typeface="微软雅黑" panose="020B0503020204020204" charset="-122"/>
              <a:cs typeface="微软雅黑" panose="020B0503020204020204" charset="-122"/>
            </a:endParaRPr>
          </a:p>
        </p:txBody>
      </p:sp>
      <p:sp>
        <p:nvSpPr>
          <p:cNvPr id="3" name="文本框 2"/>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蒲公英校园教师队伍人员构成及工作开展？</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pic>
        <p:nvPicPr>
          <p:cNvPr id="10" name="图片 9"/>
          <p:cNvPicPr>
            <a:picLocks noChangeAspect="true"/>
          </p:cNvPicPr>
          <p:nvPr/>
        </p:nvPicPr>
        <p:blipFill>
          <a:blip r:embed="rId1"/>
          <a:stretch>
            <a:fillRect/>
          </a:stretch>
        </p:blipFill>
        <p:spPr>
          <a:xfrm>
            <a:off x="966470" y="1483360"/>
            <a:ext cx="889635" cy="868680"/>
          </a:xfrm>
          <a:prstGeom prst="rect">
            <a:avLst/>
          </a:prstGeom>
        </p:spPr>
      </p:pic>
    </p:spTree>
    <p:custDataLst>
      <p:tags r:id="rId2"/>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蒲公英校园教师工作开展</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grpSp>
        <p:nvGrpSpPr>
          <p:cNvPr id="16" name="组合 15"/>
          <p:cNvGrpSpPr/>
          <p:nvPr/>
        </p:nvGrpSpPr>
        <p:grpSpPr>
          <a:xfrm>
            <a:off x="1081405" y="1136650"/>
            <a:ext cx="10114915" cy="4891405"/>
            <a:chOff x="1754" y="1973"/>
            <a:chExt cx="15929" cy="7703"/>
          </a:xfrm>
        </p:grpSpPr>
        <p:pic>
          <p:nvPicPr>
            <p:cNvPr id="2" name="图片 1" descr="微信图片_20201104154303"/>
            <p:cNvPicPr>
              <a:picLocks noChangeAspect="true"/>
            </p:cNvPicPr>
            <p:nvPr/>
          </p:nvPicPr>
          <p:blipFill>
            <a:blip r:embed="rId1"/>
            <a:stretch>
              <a:fillRect/>
            </a:stretch>
          </p:blipFill>
          <p:spPr>
            <a:xfrm>
              <a:off x="11629" y="2333"/>
              <a:ext cx="6054" cy="4541"/>
            </a:xfrm>
            <a:prstGeom prst="rect">
              <a:avLst/>
            </a:prstGeom>
          </p:spPr>
        </p:pic>
        <p:grpSp>
          <p:nvGrpSpPr>
            <p:cNvPr id="15" name="组合 14"/>
            <p:cNvGrpSpPr/>
            <p:nvPr/>
          </p:nvGrpSpPr>
          <p:grpSpPr>
            <a:xfrm>
              <a:off x="1754" y="1973"/>
              <a:ext cx="9178" cy="7703"/>
              <a:chOff x="932" y="2198"/>
              <a:chExt cx="9178" cy="7703"/>
            </a:xfrm>
          </p:grpSpPr>
          <p:grpSp>
            <p:nvGrpSpPr>
              <p:cNvPr id="12" name="组合 11"/>
              <p:cNvGrpSpPr/>
              <p:nvPr/>
            </p:nvGrpSpPr>
            <p:grpSpPr>
              <a:xfrm>
                <a:off x="932" y="2198"/>
                <a:ext cx="9178" cy="4901"/>
                <a:chOff x="932" y="2198"/>
                <a:chExt cx="9178" cy="4901"/>
              </a:xfrm>
            </p:grpSpPr>
            <p:sp>
              <p:nvSpPr>
                <p:cNvPr id="6" name="圆角矩形 5"/>
                <p:cNvSpPr/>
                <p:nvPr/>
              </p:nvSpPr>
              <p:spPr>
                <a:xfrm>
                  <a:off x="932" y="2198"/>
                  <a:ext cx="2910" cy="665"/>
                </a:xfrm>
                <a:prstGeom prst="roundRect">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latin typeface="微软雅黑" panose="020B0503020204020204" charset="-122"/>
                      <a:ea typeface="微软雅黑" panose="020B0503020204020204" charset="-122"/>
                    </a:rPr>
                    <a:t>工</a:t>
                  </a:r>
                  <a:r>
                    <a:rPr lang="en-US" altLang="zh-CN" sz="1400" b="1">
                      <a:latin typeface="微软雅黑" panose="020B0503020204020204" charset="-122"/>
                      <a:ea typeface="微软雅黑" panose="020B0503020204020204" charset="-122"/>
                    </a:rPr>
                    <a:t> </a:t>
                  </a:r>
                  <a:r>
                    <a:rPr lang="zh-CN" altLang="en-US" sz="1400" b="1">
                      <a:latin typeface="微软雅黑" panose="020B0503020204020204" charset="-122"/>
                      <a:ea typeface="微软雅黑" panose="020B0503020204020204" charset="-122"/>
                    </a:rPr>
                    <a:t>作</a:t>
                  </a:r>
                  <a:r>
                    <a:rPr lang="en-US" altLang="zh-CN" sz="1400" b="1">
                      <a:latin typeface="微软雅黑" panose="020B0503020204020204" charset="-122"/>
                      <a:ea typeface="微软雅黑" panose="020B0503020204020204" charset="-122"/>
                    </a:rPr>
                    <a:t> </a:t>
                  </a:r>
                  <a:r>
                    <a:rPr lang="zh-CN" altLang="en-US" sz="1400" b="1">
                      <a:latin typeface="微软雅黑" panose="020B0503020204020204" charset="-122"/>
                      <a:ea typeface="微软雅黑" panose="020B0503020204020204" charset="-122"/>
                    </a:rPr>
                    <a:t>要</a:t>
                  </a:r>
                  <a:r>
                    <a:rPr lang="en-US" altLang="zh-CN" sz="1400" b="1">
                      <a:latin typeface="微软雅黑" panose="020B0503020204020204" charset="-122"/>
                      <a:ea typeface="微软雅黑" panose="020B0503020204020204" charset="-122"/>
                    </a:rPr>
                    <a:t> </a:t>
                  </a:r>
                  <a:r>
                    <a:rPr lang="zh-CN" altLang="en-US" sz="1400" b="1">
                      <a:latin typeface="微软雅黑" panose="020B0503020204020204" charset="-122"/>
                      <a:ea typeface="微软雅黑" panose="020B0503020204020204" charset="-122"/>
                    </a:rPr>
                    <a:t>求</a:t>
                  </a:r>
                  <a:endParaRPr lang="zh-CN" altLang="en-US" sz="1400" b="1">
                    <a:latin typeface="微软雅黑" panose="020B0503020204020204" charset="-122"/>
                    <a:ea typeface="微软雅黑" panose="020B0503020204020204" charset="-122"/>
                  </a:endParaRPr>
                </a:p>
              </p:txBody>
            </p:sp>
            <p:sp>
              <p:nvSpPr>
                <p:cNvPr id="7" name="内容占位符 2"/>
                <p:cNvSpPr>
                  <a:spLocks noGrp="true"/>
                </p:cNvSpPr>
                <p:nvPr/>
              </p:nvSpPr>
              <p:spPr>
                <a:xfrm>
                  <a:off x="932" y="3127"/>
                  <a:ext cx="9179" cy="3972"/>
                </a:xfrm>
                <a:prstGeom prst="rect">
                  <a:avLst/>
                </a:prstGeom>
              </p:spPr>
              <p:txBody>
                <a:bodyPr vert="horz" lIns="90000" tIns="46800" rIns="90000" bIns="46800" rtlCol="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anose="05000000000000000000" charset="0"/>
                    <a:buChar char="l"/>
                  </a:pPr>
                  <a:r>
                    <a:rPr lang="zh-CN" altLang="en-US" sz="1400">
                      <a:solidFill>
                        <a:schemeClr val="tx1">
                          <a:lumMod val="75000"/>
                          <a:lumOff val="25000"/>
                        </a:schemeClr>
                      </a:solidFill>
                      <a:latin typeface="微软雅黑" panose="020B0503020204020204" charset="-122"/>
                      <a:cs typeface="微软雅黑" panose="020B0503020204020204" charset="-122"/>
                    </a:rPr>
                    <a:t>开展工作时，需要统一佩戴工作证，并身着蒲公英讲师队服、</a:t>
                  </a:r>
                  <a:r>
                    <a:rPr lang="en-US" altLang="zh-CN" sz="1400">
                      <a:solidFill>
                        <a:schemeClr val="tx1">
                          <a:lumMod val="75000"/>
                          <a:lumOff val="25000"/>
                        </a:schemeClr>
                      </a:solidFill>
                      <a:latin typeface="微软雅黑" panose="020B0503020204020204" charset="-122"/>
                      <a:cs typeface="微软雅黑" panose="020B0503020204020204" charset="-122"/>
                    </a:rPr>
                    <a:t>T</a:t>
                  </a:r>
                  <a:r>
                    <a:rPr lang="zh-CN" altLang="en-US" sz="1400">
                      <a:solidFill>
                        <a:schemeClr val="tx1">
                          <a:lumMod val="75000"/>
                          <a:lumOff val="25000"/>
                        </a:schemeClr>
                      </a:solidFill>
                      <a:latin typeface="微软雅黑" panose="020B0503020204020204" charset="-122"/>
                      <a:cs typeface="微软雅黑" panose="020B0503020204020204" charset="-122"/>
                    </a:rPr>
                    <a:t>恤等统一身份标识的制服。</a:t>
                  </a:r>
                  <a:endParaRPr lang="zh-CN" altLang="en-US" sz="1400">
                    <a:solidFill>
                      <a:schemeClr val="tx1">
                        <a:lumMod val="75000"/>
                        <a:lumOff val="25000"/>
                      </a:schemeClr>
                    </a:solidFill>
                    <a:latin typeface="微软雅黑" panose="020B0503020204020204" charset="-122"/>
                    <a:cs typeface="微软雅黑" panose="020B0503020204020204" charset="-122"/>
                  </a:endParaRPr>
                </a:p>
                <a:p>
                  <a:pPr>
                    <a:lnSpc>
                      <a:spcPct val="150000"/>
                    </a:lnSpc>
                    <a:buFont typeface="Wingdings" panose="05000000000000000000" charset="0"/>
                    <a:buChar char="l"/>
                  </a:pPr>
                  <a:r>
                    <a:rPr lang="zh-CN" altLang="en-US" sz="1400">
                      <a:solidFill>
                        <a:schemeClr val="tx1">
                          <a:lumMod val="75000"/>
                          <a:lumOff val="25000"/>
                        </a:schemeClr>
                      </a:solidFill>
                      <a:latin typeface="微软雅黑" panose="020B0503020204020204" charset="-122"/>
                      <a:cs typeface="微软雅黑" panose="020B0503020204020204" charset="-122"/>
                    </a:rPr>
                    <a:t>保持良好的宣讲热情，宣讲调理清晰、语言准确，细致、耐心。</a:t>
                  </a:r>
                  <a:endParaRPr lang="zh-CN" altLang="en-US" sz="1400">
                    <a:solidFill>
                      <a:schemeClr val="tx1">
                        <a:lumMod val="75000"/>
                        <a:lumOff val="25000"/>
                      </a:schemeClr>
                    </a:solidFill>
                    <a:latin typeface="微软雅黑" panose="020B0503020204020204" charset="-122"/>
                    <a:cs typeface="微软雅黑" panose="020B0503020204020204" charset="-122"/>
                  </a:endParaRPr>
                </a:p>
                <a:p>
                  <a:pPr>
                    <a:lnSpc>
                      <a:spcPct val="150000"/>
                    </a:lnSpc>
                    <a:buFont typeface="Wingdings" panose="05000000000000000000" charset="0"/>
                    <a:buChar char="l"/>
                  </a:pPr>
                  <a:r>
                    <a:rPr lang="zh-CN" altLang="en-US" sz="1400">
                      <a:solidFill>
                        <a:schemeClr val="tx1">
                          <a:lumMod val="75000"/>
                          <a:lumOff val="25000"/>
                        </a:schemeClr>
                      </a:solidFill>
                      <a:latin typeface="微软雅黑" panose="020B0503020204020204" charset="-122"/>
                      <a:cs typeface="微软雅黑" panose="020B0503020204020204" charset="-122"/>
                    </a:rPr>
                    <a:t>宣讲前对当期宣讲主题进行了解，准备对应教案。</a:t>
                  </a:r>
                  <a:endParaRPr lang="zh-CN" altLang="en-US" sz="1400">
                    <a:solidFill>
                      <a:schemeClr val="tx1">
                        <a:lumMod val="75000"/>
                        <a:lumOff val="25000"/>
                      </a:schemeClr>
                    </a:solidFill>
                    <a:latin typeface="微软雅黑" panose="020B0503020204020204" charset="-122"/>
                    <a:cs typeface="微软雅黑" panose="020B0503020204020204" charset="-122"/>
                  </a:endParaRPr>
                </a:p>
                <a:p>
                  <a:pPr>
                    <a:lnSpc>
                      <a:spcPct val="150000"/>
                    </a:lnSpc>
                    <a:buFont typeface="Wingdings" panose="05000000000000000000" charset="0"/>
                    <a:buChar char="l"/>
                  </a:pPr>
                  <a:r>
                    <a:rPr lang="zh-CN" altLang="en-US" sz="1400">
                      <a:solidFill>
                        <a:schemeClr val="tx1">
                          <a:lumMod val="75000"/>
                          <a:lumOff val="25000"/>
                        </a:schemeClr>
                      </a:solidFill>
                      <a:latin typeface="微软雅黑" panose="020B0503020204020204" charset="-122"/>
                      <a:cs typeface="微软雅黑" panose="020B0503020204020204" charset="-122"/>
                    </a:rPr>
                    <a:t>课堂间及时沟通、做好服务。</a:t>
                  </a:r>
                  <a:endParaRPr lang="zh-CN" altLang="en-US" sz="1400">
                    <a:solidFill>
                      <a:schemeClr val="tx1">
                        <a:lumMod val="75000"/>
                        <a:lumOff val="25000"/>
                      </a:schemeClr>
                    </a:solidFill>
                    <a:latin typeface="微软雅黑" panose="020B0503020204020204" charset="-122"/>
                    <a:cs typeface="微软雅黑" panose="020B0503020204020204" charset="-122"/>
                  </a:endParaRPr>
                </a:p>
                <a:p>
                  <a:pPr>
                    <a:lnSpc>
                      <a:spcPct val="150000"/>
                    </a:lnSpc>
                    <a:buFont typeface="Wingdings" panose="05000000000000000000" charset="0"/>
                    <a:buChar char="l"/>
                  </a:pPr>
                  <a:r>
                    <a:rPr lang="zh-CN" altLang="en-US" sz="1400">
                      <a:solidFill>
                        <a:schemeClr val="tx1">
                          <a:lumMod val="75000"/>
                          <a:lumOff val="25000"/>
                        </a:schemeClr>
                      </a:solidFill>
                      <a:latin typeface="微软雅黑" panose="020B0503020204020204" charset="-122"/>
                      <a:cs typeface="微软雅黑" panose="020B0503020204020204" charset="-122"/>
                    </a:rPr>
                    <a:t>登记签到、授课信息，已备考核。</a:t>
                  </a:r>
                  <a:endParaRPr lang="zh-CN" altLang="en-US" sz="1400">
                    <a:solidFill>
                      <a:schemeClr val="tx1">
                        <a:lumMod val="75000"/>
                        <a:lumOff val="25000"/>
                      </a:schemeClr>
                    </a:solidFill>
                    <a:latin typeface="微软雅黑" panose="020B0503020204020204" charset="-122"/>
                    <a:cs typeface="微软雅黑" panose="020B0503020204020204" charset="-122"/>
                  </a:endParaRPr>
                </a:p>
              </p:txBody>
            </p:sp>
          </p:grpSp>
          <p:grpSp>
            <p:nvGrpSpPr>
              <p:cNvPr id="13" name="组合 12"/>
              <p:cNvGrpSpPr/>
              <p:nvPr/>
            </p:nvGrpSpPr>
            <p:grpSpPr>
              <a:xfrm>
                <a:off x="932" y="7533"/>
                <a:ext cx="9178" cy="2368"/>
                <a:chOff x="932" y="7753"/>
                <a:chExt cx="9178" cy="2368"/>
              </a:xfrm>
            </p:grpSpPr>
            <p:sp>
              <p:nvSpPr>
                <p:cNvPr id="8" name="圆角矩形 7"/>
                <p:cNvSpPr/>
                <p:nvPr/>
              </p:nvSpPr>
              <p:spPr>
                <a:xfrm>
                  <a:off x="932" y="7753"/>
                  <a:ext cx="2910" cy="665"/>
                </a:xfrm>
                <a:prstGeom prst="roundRect">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latin typeface="微软雅黑" panose="020B0503020204020204" charset="-122"/>
                      <a:ea typeface="微软雅黑" panose="020B0503020204020204" charset="-122"/>
                    </a:rPr>
                    <a:t>宣</a:t>
                  </a:r>
                  <a:r>
                    <a:rPr lang="en-US" altLang="zh-CN" sz="1400" b="1">
                      <a:latin typeface="微软雅黑" panose="020B0503020204020204" charset="-122"/>
                      <a:ea typeface="微软雅黑" panose="020B0503020204020204" charset="-122"/>
                    </a:rPr>
                    <a:t> </a:t>
                  </a:r>
                  <a:r>
                    <a:rPr lang="zh-CN" altLang="en-US" sz="1400" b="1">
                      <a:latin typeface="微软雅黑" panose="020B0503020204020204" charset="-122"/>
                      <a:ea typeface="微软雅黑" panose="020B0503020204020204" charset="-122"/>
                    </a:rPr>
                    <a:t>讲</a:t>
                  </a:r>
                  <a:r>
                    <a:rPr lang="en-US" altLang="zh-CN" sz="1400" b="1">
                      <a:latin typeface="微软雅黑" panose="020B0503020204020204" charset="-122"/>
                      <a:ea typeface="微软雅黑" panose="020B0503020204020204" charset="-122"/>
                    </a:rPr>
                    <a:t> </a:t>
                  </a:r>
                  <a:r>
                    <a:rPr lang="zh-CN" altLang="en-US" sz="1400" b="1">
                      <a:latin typeface="微软雅黑" panose="020B0503020204020204" charset="-122"/>
                      <a:ea typeface="微软雅黑" panose="020B0503020204020204" charset="-122"/>
                    </a:rPr>
                    <a:t>内</a:t>
                  </a:r>
                  <a:r>
                    <a:rPr lang="en-US" altLang="zh-CN" sz="1400" b="1">
                      <a:latin typeface="微软雅黑" panose="020B0503020204020204" charset="-122"/>
                      <a:ea typeface="微软雅黑" panose="020B0503020204020204" charset="-122"/>
                    </a:rPr>
                    <a:t> </a:t>
                  </a:r>
                  <a:r>
                    <a:rPr lang="zh-CN" altLang="en-US" sz="1400" b="1">
                      <a:latin typeface="微软雅黑" panose="020B0503020204020204" charset="-122"/>
                      <a:ea typeface="微软雅黑" panose="020B0503020204020204" charset="-122"/>
                    </a:rPr>
                    <a:t>容</a:t>
                  </a:r>
                  <a:endParaRPr lang="zh-CN" altLang="en-US" sz="1400" b="1">
                    <a:latin typeface="微软雅黑" panose="020B0503020204020204" charset="-122"/>
                    <a:ea typeface="微软雅黑" panose="020B0503020204020204" charset="-122"/>
                  </a:endParaRPr>
                </a:p>
              </p:txBody>
            </p:sp>
            <p:grpSp>
              <p:nvGrpSpPr>
                <p:cNvPr id="11" name="组合 10"/>
                <p:cNvGrpSpPr/>
                <p:nvPr/>
              </p:nvGrpSpPr>
              <p:grpSpPr>
                <a:xfrm>
                  <a:off x="932" y="8695"/>
                  <a:ext cx="9179" cy="1426"/>
                  <a:chOff x="932" y="8628"/>
                  <a:chExt cx="9179" cy="1426"/>
                </a:xfrm>
              </p:grpSpPr>
              <p:sp>
                <p:nvSpPr>
                  <p:cNvPr id="9" name="内容占位符 2"/>
                  <p:cNvSpPr>
                    <a:spLocks noGrp="true"/>
                  </p:cNvSpPr>
                  <p:nvPr/>
                </p:nvSpPr>
                <p:spPr>
                  <a:xfrm>
                    <a:off x="932" y="8628"/>
                    <a:ext cx="5789" cy="1427"/>
                  </a:xfrm>
                  <a:prstGeom prst="rect">
                    <a:avLst/>
                  </a:prstGeom>
                </p:spPr>
                <p:txBody>
                  <a:bodyPr vert="horz" lIns="90000" tIns="46800" rIns="90000" bIns="46800" rtlCol="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anose="05000000000000000000" charset="0"/>
                      <a:buChar char="l"/>
                    </a:pPr>
                    <a:r>
                      <a:rPr sz="1400">
                        <a:solidFill>
                          <a:schemeClr val="tx1">
                            <a:lumMod val="75000"/>
                            <a:lumOff val="25000"/>
                          </a:schemeClr>
                        </a:solidFill>
                        <a:latin typeface="微软雅黑" panose="020B0503020204020204" charset="-122"/>
                        <a:cs typeface="微软雅黑" panose="020B0503020204020204" charset="-122"/>
                      </a:rPr>
                      <a:t>我市开展生活垃圾分类工作基本情况</a:t>
                    </a:r>
                    <a:endParaRPr sz="1400">
                      <a:solidFill>
                        <a:schemeClr val="tx1">
                          <a:lumMod val="75000"/>
                          <a:lumOff val="25000"/>
                        </a:schemeClr>
                      </a:solidFill>
                      <a:latin typeface="微软雅黑" panose="020B0503020204020204" charset="-122"/>
                      <a:cs typeface="微软雅黑" panose="020B0503020204020204" charset="-122"/>
                    </a:endParaRPr>
                  </a:p>
                  <a:p>
                    <a:pPr>
                      <a:lnSpc>
                        <a:spcPct val="150000"/>
                      </a:lnSpc>
                      <a:buFont typeface="Wingdings" panose="05000000000000000000" charset="0"/>
                      <a:buChar char="l"/>
                    </a:pPr>
                    <a:r>
                      <a:rPr lang="zh-CN" altLang="en-US" sz="1400" dirty="0">
                        <a:solidFill>
                          <a:schemeClr val="tx1">
                            <a:lumMod val="75000"/>
                            <a:lumOff val="25000"/>
                          </a:schemeClr>
                        </a:solidFill>
                        <a:sym typeface="+mn-ea"/>
                      </a:rPr>
                      <a:t>生活垃圾分类基础知识及实操</a:t>
                    </a:r>
                    <a:endParaRPr lang="zh-CN" altLang="en-US" sz="1400" dirty="0">
                      <a:solidFill>
                        <a:schemeClr val="tx1">
                          <a:lumMod val="75000"/>
                          <a:lumOff val="25000"/>
                        </a:schemeClr>
                      </a:solidFill>
                      <a:latin typeface="微软雅黑" panose="020B0503020204020204" charset="-122"/>
                      <a:cs typeface="微软雅黑" panose="020B0503020204020204" charset="-122"/>
                      <a:sym typeface="+mn-ea"/>
                    </a:endParaRPr>
                  </a:p>
                </p:txBody>
              </p:sp>
              <p:sp>
                <p:nvSpPr>
                  <p:cNvPr id="10" name="内容占位符 2"/>
                  <p:cNvSpPr>
                    <a:spLocks noGrp="true"/>
                  </p:cNvSpPr>
                  <p:nvPr/>
                </p:nvSpPr>
                <p:spPr>
                  <a:xfrm>
                    <a:off x="7443" y="8628"/>
                    <a:ext cx="2669" cy="1427"/>
                  </a:xfrm>
                  <a:prstGeom prst="rect">
                    <a:avLst/>
                  </a:prstGeom>
                </p:spPr>
                <p:txBody>
                  <a:bodyPr vert="horz" lIns="90000" tIns="46800" rIns="90000" bIns="46800" rtlCol="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anose="05000000000000000000" charset="0"/>
                      <a:buChar char="l"/>
                    </a:pPr>
                    <a:r>
                      <a:rPr lang="zh-CN" altLang="en-US" sz="1400" dirty="0">
                        <a:solidFill>
                          <a:schemeClr val="tx1">
                            <a:lumMod val="75000"/>
                            <a:lumOff val="25000"/>
                          </a:schemeClr>
                        </a:solidFill>
                        <a:sym typeface="+mn-ea"/>
                      </a:rPr>
                      <a:t>专题讲座</a:t>
                    </a:r>
                    <a:endParaRPr sz="1400">
                      <a:solidFill>
                        <a:schemeClr val="tx1">
                          <a:lumMod val="75000"/>
                          <a:lumOff val="25000"/>
                        </a:schemeClr>
                      </a:solidFill>
                      <a:latin typeface="微软雅黑" panose="020B0503020204020204" charset="-122"/>
                      <a:cs typeface="微软雅黑" panose="020B0503020204020204" charset="-122"/>
                    </a:endParaRPr>
                  </a:p>
                  <a:p>
                    <a:pPr>
                      <a:lnSpc>
                        <a:spcPct val="150000"/>
                      </a:lnSpc>
                      <a:buFont typeface="Wingdings" panose="05000000000000000000" charset="0"/>
                      <a:buChar char="l"/>
                    </a:pPr>
                    <a:r>
                      <a:rPr lang="zh-CN" altLang="en-US" sz="1400" dirty="0">
                        <a:solidFill>
                          <a:schemeClr val="tx1">
                            <a:lumMod val="75000"/>
                            <a:lumOff val="25000"/>
                          </a:schemeClr>
                        </a:solidFill>
                        <a:sym typeface="+mn-ea"/>
                      </a:rPr>
                      <a:t>趣味游戏</a:t>
                    </a:r>
                    <a:endParaRPr lang="zh-CN" altLang="en-US" sz="1400" dirty="0">
                      <a:solidFill>
                        <a:schemeClr val="tx1">
                          <a:lumMod val="75000"/>
                          <a:lumOff val="25000"/>
                        </a:schemeClr>
                      </a:solidFill>
                      <a:latin typeface="微软雅黑" panose="020B0503020204020204" charset="-122"/>
                      <a:cs typeface="微软雅黑" panose="020B0503020204020204" charset="-122"/>
                      <a:sym typeface="+mn-ea"/>
                    </a:endParaRPr>
                  </a:p>
                </p:txBody>
              </p:sp>
            </p:grpSp>
          </p:grpSp>
        </p:grpSp>
      </p:grpSp>
      <p:pic>
        <p:nvPicPr>
          <p:cNvPr id="3" name="图片 2"/>
          <p:cNvPicPr>
            <a:picLocks noChangeAspect="true"/>
          </p:cNvPicPr>
          <p:nvPr/>
        </p:nvPicPr>
        <p:blipFill>
          <a:blip r:embed="rId2"/>
          <a:stretch>
            <a:fillRect/>
          </a:stretch>
        </p:blipFill>
        <p:spPr>
          <a:xfrm>
            <a:off x="7352030" y="4524375"/>
            <a:ext cx="1461770" cy="1427480"/>
          </a:xfrm>
          <a:prstGeom prst="rect">
            <a:avLst/>
          </a:prstGeom>
        </p:spPr>
      </p:pic>
      <p:sp>
        <p:nvSpPr>
          <p:cNvPr id="4" name="内容占位符 2"/>
          <p:cNvSpPr>
            <a:spLocks noGrp="true"/>
          </p:cNvSpPr>
          <p:nvPr/>
        </p:nvSpPr>
        <p:spPr>
          <a:xfrm>
            <a:off x="9009380" y="5122545"/>
            <a:ext cx="2186940" cy="906145"/>
          </a:xfrm>
          <a:prstGeom prst="rect">
            <a:avLst/>
          </a:prstGeom>
        </p:spPr>
        <p:txBody>
          <a:bodyPr vert="horz" lIns="90000" tIns="46800" rIns="90000" bIns="46800" rtlCol="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cs typeface="微软雅黑" panose="020B0503020204020204" charset="-122"/>
                <a:sym typeface="+mn-ea"/>
              </a:rPr>
              <a:t>德阳蒲公英计划</a:t>
            </a:r>
            <a:r>
              <a:rPr lang="en-US" altLang="zh-CN" sz="1400" dirty="0">
                <a:solidFill>
                  <a:schemeClr val="tx1">
                    <a:lumMod val="75000"/>
                    <a:lumOff val="25000"/>
                  </a:schemeClr>
                </a:solidFill>
                <a:latin typeface="微软雅黑" panose="020B0503020204020204" charset="-122"/>
                <a:cs typeface="微软雅黑" panose="020B0503020204020204" charset="-122"/>
                <a:sym typeface="+mn-ea"/>
              </a:rPr>
              <a:t>logo </a:t>
            </a:r>
            <a:endParaRPr lang="en-US" altLang="zh-CN" sz="1400" dirty="0">
              <a:solidFill>
                <a:schemeClr val="tx1">
                  <a:lumMod val="75000"/>
                  <a:lumOff val="25000"/>
                </a:schemeClr>
              </a:solidFill>
              <a:latin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1"/>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grpSp>
        <p:nvGrpSpPr>
          <p:cNvPr id="35" name="组合 34"/>
          <p:cNvGrpSpPr/>
          <p:nvPr/>
        </p:nvGrpSpPr>
        <p:grpSpPr>
          <a:xfrm>
            <a:off x="939165" y="2266315"/>
            <a:ext cx="10313670" cy="2993390"/>
            <a:chOff x="1900" y="3394"/>
            <a:chExt cx="16242" cy="4714"/>
          </a:xfrm>
        </p:grpSpPr>
        <p:grpSp>
          <p:nvGrpSpPr>
            <p:cNvPr id="32" name="组合 31"/>
            <p:cNvGrpSpPr/>
            <p:nvPr/>
          </p:nvGrpSpPr>
          <p:grpSpPr>
            <a:xfrm>
              <a:off x="1900" y="3396"/>
              <a:ext cx="4602" cy="4713"/>
              <a:chOff x="1900" y="3396"/>
              <a:chExt cx="4602" cy="4713"/>
            </a:xfrm>
          </p:grpSpPr>
          <p:grpSp>
            <p:nvGrpSpPr>
              <p:cNvPr id="2" name="组合 1"/>
              <p:cNvGrpSpPr/>
              <p:nvPr/>
            </p:nvGrpSpPr>
            <p:grpSpPr>
              <a:xfrm>
                <a:off x="1900" y="3396"/>
                <a:ext cx="4061" cy="1316"/>
                <a:chOff x="1900" y="3208"/>
                <a:chExt cx="4061" cy="1316"/>
              </a:xfrm>
            </p:grpSpPr>
            <p:pic>
              <p:nvPicPr>
                <p:cNvPr id="4" name="图片 3" descr="32313535363839333b32313535363938373bc6bbb9fbbacb"/>
                <p:cNvPicPr>
                  <a:picLocks noChangeAspect="true"/>
                </p:cNvPicPr>
                <p:nvPr/>
              </p:nvPicPr>
              <p:blipFill>
                <a:blip r:embed="rId2">
                  <a:extLst>
                    <a:ext uri="{96DAC541-7B7A-43D3-8B79-37D633B846F1}">
                      <asvg:svgBlip xmlns:asvg="http://schemas.microsoft.com/office/drawing/2016/SVG/main" r:embed="rId3"/>
                    </a:ext>
                  </a:extLst>
                </a:blip>
                <a:stretch>
                  <a:fillRect/>
                </a:stretch>
              </p:blipFill>
              <p:spPr>
                <a:xfrm>
                  <a:off x="1900" y="3208"/>
                  <a:ext cx="1317" cy="1317"/>
                </a:xfrm>
                <a:prstGeom prst="rect">
                  <a:avLst/>
                </a:prstGeom>
              </p:spPr>
            </p:pic>
            <p:grpSp>
              <p:nvGrpSpPr>
                <p:cNvPr id="5" name="组合 4"/>
                <p:cNvGrpSpPr/>
                <p:nvPr/>
              </p:nvGrpSpPr>
              <p:grpSpPr>
                <a:xfrm>
                  <a:off x="3573" y="3842"/>
                  <a:ext cx="2389" cy="683"/>
                  <a:chOff x="3573" y="3842"/>
                  <a:chExt cx="1428" cy="683"/>
                </a:xfrm>
              </p:grpSpPr>
              <p:sp>
                <p:nvSpPr>
                  <p:cNvPr id="6" name="文本框 5"/>
                  <p:cNvSpPr txBox="true"/>
                  <p:nvPr/>
                </p:nvSpPr>
                <p:spPr>
                  <a:xfrm>
                    <a:off x="3606" y="3842"/>
                    <a:ext cx="1362" cy="531"/>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苹果核</a:t>
                    </a:r>
                    <a:r>
                      <a:rPr lang="en-US" altLang="zh-CN"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2 </a:t>
                    </a: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周</a:t>
                    </a:r>
                    <a:endPar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cxnSp>
                <p:nvCxnSpPr>
                  <p:cNvPr id="8" name="直接连接符 7"/>
                  <p:cNvCxnSpPr/>
                  <p:nvPr/>
                </p:nvCxnSpPr>
                <p:spPr>
                  <a:xfrm>
                    <a:off x="3573" y="4525"/>
                    <a:ext cx="1428"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28" name="组合 27"/>
              <p:cNvGrpSpPr/>
              <p:nvPr/>
            </p:nvGrpSpPr>
            <p:grpSpPr>
              <a:xfrm>
                <a:off x="1900" y="6695"/>
                <a:ext cx="4603" cy="1414"/>
                <a:chOff x="1900" y="5952"/>
                <a:chExt cx="4603" cy="1414"/>
              </a:xfrm>
            </p:grpSpPr>
            <p:pic>
              <p:nvPicPr>
                <p:cNvPr id="20509" name="Picture 72"/>
                <p:cNvPicPr>
                  <a:picLocks noChangeAspect="true"/>
                </p:cNvPicPr>
                <p:nvPr/>
              </p:nvPicPr>
              <p:blipFill>
                <a:blip r:embed="rId4"/>
                <a:stretch>
                  <a:fillRect/>
                </a:stretch>
              </p:blipFill>
              <p:spPr>
                <a:xfrm>
                  <a:off x="1900" y="5952"/>
                  <a:ext cx="1414" cy="1414"/>
                </a:xfrm>
                <a:prstGeom prst="rect">
                  <a:avLst/>
                </a:prstGeom>
                <a:noFill/>
                <a:ln w="9525">
                  <a:noFill/>
                </a:ln>
              </p:spPr>
            </p:pic>
            <p:grpSp>
              <p:nvGrpSpPr>
                <p:cNvPr id="17" name="组合 16"/>
                <p:cNvGrpSpPr/>
                <p:nvPr/>
              </p:nvGrpSpPr>
              <p:grpSpPr>
                <a:xfrm>
                  <a:off x="3573" y="6563"/>
                  <a:ext cx="2931" cy="683"/>
                  <a:chOff x="3573" y="3842"/>
                  <a:chExt cx="1428" cy="683"/>
                </a:xfrm>
              </p:grpSpPr>
              <p:sp>
                <p:nvSpPr>
                  <p:cNvPr id="18" name="文本框 17"/>
                  <p:cNvSpPr txBox="true"/>
                  <p:nvPr/>
                </p:nvSpPr>
                <p:spPr>
                  <a:xfrm>
                    <a:off x="3606" y="3842"/>
                    <a:ext cx="1362" cy="531"/>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铝罐</a:t>
                    </a:r>
                    <a:r>
                      <a:rPr lang="en-US" altLang="zh-CN"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200</a:t>
                    </a: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年</a:t>
                    </a:r>
                    <a:endPar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cxnSp>
                <p:nvCxnSpPr>
                  <p:cNvPr id="19" name="直接连接符 18"/>
                  <p:cNvCxnSpPr/>
                  <p:nvPr/>
                </p:nvCxnSpPr>
                <p:spPr>
                  <a:xfrm>
                    <a:off x="3573" y="4525"/>
                    <a:ext cx="1428"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grpSp>
        <p:grpSp>
          <p:nvGrpSpPr>
            <p:cNvPr id="33" name="组合 32"/>
            <p:cNvGrpSpPr/>
            <p:nvPr/>
          </p:nvGrpSpPr>
          <p:grpSpPr>
            <a:xfrm>
              <a:off x="7351" y="3396"/>
              <a:ext cx="4652" cy="4713"/>
              <a:chOff x="8128" y="3396"/>
              <a:chExt cx="4652" cy="4713"/>
            </a:xfrm>
          </p:grpSpPr>
          <p:grpSp>
            <p:nvGrpSpPr>
              <p:cNvPr id="15" name="组合 14"/>
              <p:cNvGrpSpPr/>
              <p:nvPr/>
            </p:nvGrpSpPr>
            <p:grpSpPr>
              <a:xfrm>
                <a:off x="8128" y="3396"/>
                <a:ext cx="4603" cy="1316"/>
                <a:chOff x="1900" y="4931"/>
                <a:chExt cx="4603" cy="1316"/>
              </a:xfrm>
            </p:grpSpPr>
            <p:pic>
              <p:nvPicPr>
                <p:cNvPr id="20517" name="Picture 83"/>
                <p:cNvPicPr>
                  <a:picLocks noChangeAspect="true"/>
                </p:cNvPicPr>
                <p:nvPr/>
              </p:nvPicPr>
              <p:blipFill>
                <a:blip r:embed="rId5"/>
                <a:stretch>
                  <a:fillRect/>
                </a:stretch>
              </p:blipFill>
              <p:spPr>
                <a:xfrm>
                  <a:off x="1900" y="4931"/>
                  <a:ext cx="1317" cy="1317"/>
                </a:xfrm>
                <a:prstGeom prst="rect">
                  <a:avLst/>
                </a:prstGeom>
                <a:noFill/>
                <a:ln w="9525">
                  <a:noFill/>
                </a:ln>
              </p:spPr>
            </p:pic>
            <p:grpSp>
              <p:nvGrpSpPr>
                <p:cNvPr id="9" name="组合 8"/>
                <p:cNvGrpSpPr/>
                <p:nvPr/>
              </p:nvGrpSpPr>
              <p:grpSpPr>
                <a:xfrm>
                  <a:off x="3573" y="5349"/>
                  <a:ext cx="2931" cy="683"/>
                  <a:chOff x="3573" y="3842"/>
                  <a:chExt cx="1428" cy="683"/>
                </a:xfrm>
              </p:grpSpPr>
              <p:sp>
                <p:nvSpPr>
                  <p:cNvPr id="10" name="文本框 9"/>
                  <p:cNvSpPr txBox="true"/>
                  <p:nvPr/>
                </p:nvSpPr>
                <p:spPr>
                  <a:xfrm>
                    <a:off x="3606" y="3842"/>
                    <a:ext cx="1362" cy="531"/>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棉质衣物</a:t>
                    </a:r>
                    <a:r>
                      <a:rPr lang="en-US" altLang="zh-CN"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6</a:t>
                    </a: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个月</a:t>
                    </a:r>
                    <a:endPar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cxnSp>
                <p:nvCxnSpPr>
                  <p:cNvPr id="11" name="直接连接符 10"/>
                  <p:cNvCxnSpPr/>
                  <p:nvPr/>
                </p:nvCxnSpPr>
                <p:spPr>
                  <a:xfrm>
                    <a:off x="3573" y="4525"/>
                    <a:ext cx="1428"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29" name="组合 28"/>
              <p:cNvGrpSpPr/>
              <p:nvPr/>
            </p:nvGrpSpPr>
            <p:grpSpPr>
              <a:xfrm>
                <a:off x="8128" y="6695"/>
                <a:ext cx="4652" cy="1414"/>
                <a:chOff x="8128" y="5952"/>
                <a:chExt cx="4652" cy="1414"/>
              </a:xfrm>
            </p:grpSpPr>
            <p:pic>
              <p:nvPicPr>
                <p:cNvPr id="20511" name="Picture 74"/>
                <p:cNvPicPr>
                  <a:picLocks noChangeAspect="true"/>
                </p:cNvPicPr>
                <p:nvPr/>
              </p:nvPicPr>
              <p:blipFill>
                <a:blip r:embed="rId6"/>
                <a:stretch>
                  <a:fillRect/>
                </a:stretch>
              </p:blipFill>
              <p:spPr>
                <a:xfrm>
                  <a:off x="8128" y="5952"/>
                  <a:ext cx="1415" cy="1415"/>
                </a:xfrm>
                <a:prstGeom prst="rect">
                  <a:avLst/>
                </a:prstGeom>
                <a:noFill/>
                <a:ln w="9525">
                  <a:noFill/>
                </a:ln>
              </p:spPr>
            </p:pic>
            <p:grpSp>
              <p:nvGrpSpPr>
                <p:cNvPr id="12" name="组合 11"/>
                <p:cNvGrpSpPr/>
                <p:nvPr/>
              </p:nvGrpSpPr>
              <p:grpSpPr>
                <a:xfrm>
                  <a:off x="9850" y="6589"/>
                  <a:ext cx="2931" cy="683"/>
                  <a:chOff x="3573" y="3842"/>
                  <a:chExt cx="1428" cy="683"/>
                </a:xfrm>
              </p:grpSpPr>
              <p:sp>
                <p:nvSpPr>
                  <p:cNvPr id="13" name="文本框 12"/>
                  <p:cNvSpPr txBox="true"/>
                  <p:nvPr/>
                </p:nvSpPr>
                <p:spPr>
                  <a:xfrm>
                    <a:off x="3606" y="3842"/>
                    <a:ext cx="1362" cy="531"/>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塑料瓶</a:t>
                    </a:r>
                    <a:r>
                      <a:rPr lang="en-US" altLang="zh-CN"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500</a:t>
                    </a: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年</a:t>
                    </a:r>
                    <a:endPar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cxnSp>
                <p:nvCxnSpPr>
                  <p:cNvPr id="14" name="直接连接符 13"/>
                  <p:cNvCxnSpPr/>
                  <p:nvPr/>
                </p:nvCxnSpPr>
                <p:spPr>
                  <a:xfrm>
                    <a:off x="3573" y="4525"/>
                    <a:ext cx="1428"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grpSp>
        <p:grpSp>
          <p:nvGrpSpPr>
            <p:cNvPr id="34" name="组合 33"/>
            <p:cNvGrpSpPr/>
            <p:nvPr/>
          </p:nvGrpSpPr>
          <p:grpSpPr>
            <a:xfrm>
              <a:off x="12852" y="3394"/>
              <a:ext cx="5290" cy="4715"/>
              <a:chOff x="13692" y="3394"/>
              <a:chExt cx="5290" cy="4715"/>
            </a:xfrm>
          </p:grpSpPr>
          <p:grpSp>
            <p:nvGrpSpPr>
              <p:cNvPr id="30" name="组合 29"/>
              <p:cNvGrpSpPr/>
              <p:nvPr/>
            </p:nvGrpSpPr>
            <p:grpSpPr>
              <a:xfrm>
                <a:off x="13692" y="3394"/>
                <a:ext cx="4603" cy="1318"/>
                <a:chOff x="13740" y="3394"/>
                <a:chExt cx="4603" cy="1318"/>
              </a:xfrm>
            </p:grpSpPr>
            <p:pic>
              <p:nvPicPr>
                <p:cNvPr id="20518" name="Picture 84"/>
                <p:cNvPicPr>
                  <a:picLocks noChangeAspect="true"/>
                </p:cNvPicPr>
                <p:nvPr/>
              </p:nvPicPr>
              <p:blipFill>
                <a:blip r:embed="rId7"/>
                <a:stretch>
                  <a:fillRect/>
                </a:stretch>
              </p:blipFill>
              <p:spPr>
                <a:xfrm>
                  <a:off x="13740" y="3394"/>
                  <a:ext cx="1318" cy="1318"/>
                </a:xfrm>
                <a:prstGeom prst="rect">
                  <a:avLst/>
                </a:prstGeom>
                <a:noFill/>
                <a:ln w="9525">
                  <a:noFill/>
                </a:ln>
              </p:spPr>
            </p:pic>
            <p:grpSp>
              <p:nvGrpSpPr>
                <p:cNvPr id="31" name="组合 30"/>
                <p:cNvGrpSpPr/>
                <p:nvPr/>
              </p:nvGrpSpPr>
              <p:grpSpPr>
                <a:xfrm>
                  <a:off x="15413" y="3766"/>
                  <a:ext cx="2931" cy="683"/>
                  <a:chOff x="3573" y="3842"/>
                  <a:chExt cx="1428" cy="683"/>
                </a:xfrm>
              </p:grpSpPr>
              <p:sp>
                <p:nvSpPr>
                  <p:cNvPr id="36" name="文本框 35"/>
                  <p:cNvSpPr txBox="true"/>
                  <p:nvPr/>
                </p:nvSpPr>
                <p:spPr>
                  <a:xfrm>
                    <a:off x="3606" y="3842"/>
                    <a:ext cx="1362" cy="531"/>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烟头</a:t>
                    </a:r>
                    <a:r>
                      <a:rPr lang="en-US" altLang="zh-CN"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10-12</a:t>
                    </a: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年</a:t>
                    </a:r>
                    <a:endPar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cxnSp>
                <p:nvCxnSpPr>
                  <p:cNvPr id="37" name="直接连接符 36"/>
                  <p:cNvCxnSpPr/>
                  <p:nvPr/>
                </p:nvCxnSpPr>
                <p:spPr>
                  <a:xfrm>
                    <a:off x="3573" y="4525"/>
                    <a:ext cx="1428"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38" name="组合 37"/>
              <p:cNvGrpSpPr/>
              <p:nvPr/>
            </p:nvGrpSpPr>
            <p:grpSpPr>
              <a:xfrm>
                <a:off x="13692" y="6695"/>
                <a:ext cx="5291" cy="1414"/>
                <a:chOff x="13692" y="5951"/>
                <a:chExt cx="5291" cy="1414"/>
              </a:xfrm>
            </p:grpSpPr>
            <p:pic>
              <p:nvPicPr>
                <p:cNvPr id="20510" name="Picture 73"/>
                <p:cNvPicPr>
                  <a:picLocks noChangeAspect="true"/>
                </p:cNvPicPr>
                <p:nvPr/>
              </p:nvPicPr>
              <p:blipFill>
                <a:blip r:embed="rId8"/>
                <a:stretch>
                  <a:fillRect/>
                </a:stretch>
              </p:blipFill>
              <p:spPr>
                <a:xfrm>
                  <a:off x="13692" y="5951"/>
                  <a:ext cx="1414" cy="1415"/>
                </a:xfrm>
                <a:prstGeom prst="rect">
                  <a:avLst/>
                </a:prstGeom>
                <a:noFill/>
                <a:ln w="9525">
                  <a:noFill/>
                </a:ln>
              </p:spPr>
            </p:pic>
            <p:grpSp>
              <p:nvGrpSpPr>
                <p:cNvPr id="39" name="组合 38"/>
                <p:cNvGrpSpPr/>
                <p:nvPr/>
              </p:nvGrpSpPr>
              <p:grpSpPr>
                <a:xfrm>
                  <a:off x="15413" y="6589"/>
                  <a:ext cx="3570" cy="683"/>
                  <a:chOff x="3573" y="3842"/>
                  <a:chExt cx="1428" cy="683"/>
                </a:xfrm>
              </p:grpSpPr>
              <p:sp>
                <p:nvSpPr>
                  <p:cNvPr id="40" name="文本框 39"/>
                  <p:cNvSpPr txBox="true"/>
                  <p:nvPr/>
                </p:nvSpPr>
                <p:spPr>
                  <a:xfrm>
                    <a:off x="3606" y="3842"/>
                    <a:ext cx="1362" cy="531"/>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玻璃瓶</a:t>
                    </a:r>
                    <a:r>
                      <a:rPr lang="en-US" altLang="zh-CN"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100-200</a:t>
                    </a:r>
                    <a:r>
                      <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万年</a:t>
                    </a:r>
                    <a:endParaRPr lang="zh-CN" altLang="en-US" sz="16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cxnSp>
                <p:nvCxnSpPr>
                  <p:cNvPr id="41" name="直接连接符 40"/>
                  <p:cNvCxnSpPr/>
                  <p:nvPr/>
                </p:nvCxnSpPr>
                <p:spPr>
                  <a:xfrm>
                    <a:off x="3573" y="4525"/>
                    <a:ext cx="1428"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grpSp>
      </p:grpSp>
      <p:sp>
        <p:nvSpPr>
          <p:cNvPr id="16" name="文本框 15"/>
          <p:cNvSpPr txBox="true"/>
          <p:nvPr/>
        </p:nvSpPr>
        <p:spPr>
          <a:xfrm>
            <a:off x="483262" y="379630"/>
            <a:ext cx="2826882"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垃圾自然降解时间</a:t>
            </a:r>
            <a:endParaRPr lang="zh-CN" altLang="en-US" b="1" dirty="0">
              <a:solidFill>
                <a:schemeClr val="tx1">
                  <a:lumMod val="75000"/>
                  <a:lumOff val="25000"/>
                </a:schemeClr>
              </a:solidFill>
              <a:latin typeface="Arial" panose="020B0604020202020204"/>
              <a:ea typeface="微软雅黑" panose="020B0503020204020204" charset="-122"/>
            </a:endParaRPr>
          </a:p>
        </p:txBody>
      </p:sp>
    </p:spTree>
    <p:custDataLst>
      <p:tags r:id="rId9"/>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104265" y="1136650"/>
            <a:ext cx="9984105" cy="5364480"/>
            <a:chOff x="1809" y="1679"/>
            <a:chExt cx="15723" cy="8448"/>
          </a:xfrm>
        </p:grpSpPr>
        <p:grpSp>
          <p:nvGrpSpPr>
            <p:cNvPr id="10" name="组合 9"/>
            <p:cNvGrpSpPr/>
            <p:nvPr/>
          </p:nvGrpSpPr>
          <p:grpSpPr>
            <a:xfrm>
              <a:off x="1809" y="1679"/>
              <a:ext cx="12899" cy="3970"/>
              <a:chOff x="1676" y="1389"/>
              <a:chExt cx="12899" cy="3970"/>
            </a:xfrm>
          </p:grpSpPr>
          <p:pic>
            <p:nvPicPr>
              <p:cNvPr id="4" name="图片 3" descr="【蒲公英计划】秦宓社区蒲公英社区宣教角"/>
              <p:cNvPicPr>
                <a:picLocks noChangeAspect="true"/>
              </p:cNvPicPr>
              <p:nvPr/>
            </p:nvPicPr>
            <p:blipFill>
              <a:blip r:embed="rId1"/>
              <a:stretch>
                <a:fillRect/>
              </a:stretch>
            </p:blipFill>
            <p:spPr>
              <a:xfrm>
                <a:off x="1676" y="1389"/>
                <a:ext cx="5290" cy="3969"/>
              </a:xfrm>
              <a:prstGeom prst="rect">
                <a:avLst/>
              </a:prstGeom>
            </p:spPr>
          </p:pic>
          <p:pic>
            <p:nvPicPr>
              <p:cNvPr id="5" name="图片 4" descr="【蒲公英计划】乐安社区蒲公英社区宣教角"/>
              <p:cNvPicPr>
                <a:picLocks noChangeAspect="true"/>
              </p:cNvPicPr>
              <p:nvPr/>
            </p:nvPicPr>
            <p:blipFill>
              <a:blip r:embed="rId2"/>
              <a:stretch>
                <a:fillRect/>
              </a:stretch>
            </p:blipFill>
            <p:spPr>
              <a:xfrm>
                <a:off x="7455" y="1390"/>
                <a:ext cx="5291" cy="3969"/>
              </a:xfrm>
              <a:prstGeom prst="rect">
                <a:avLst/>
              </a:prstGeom>
            </p:spPr>
          </p:pic>
          <p:sp>
            <p:nvSpPr>
              <p:cNvPr id="8" name="文本框 7"/>
              <p:cNvSpPr txBox="true"/>
              <p:nvPr/>
            </p:nvSpPr>
            <p:spPr>
              <a:xfrm>
                <a:off x="13513" y="1391"/>
                <a:ext cx="1063" cy="3968"/>
              </a:xfrm>
              <a:prstGeom prst="rect">
                <a:avLst/>
              </a:prstGeom>
              <a:solidFill>
                <a:schemeClr val="accent1">
                  <a:lumMod val="50000"/>
                </a:schemeClr>
              </a:solidFill>
              <a:ln>
                <a:solidFill>
                  <a:schemeClr val="accent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vert="eaVert" wrap="square" rtlCol="0">
                <a:spAutoFit/>
              </a:bodyPr>
              <a:lstStyle/>
              <a:p>
                <a:pPr algn="ctr"/>
                <a:r>
                  <a:rPr lang="zh-CN" altLang="en-US" sz="1600">
                    <a:latin typeface="微软雅黑" panose="020B0503020204020204" charset="-122"/>
                    <a:ea typeface="微软雅黑" panose="020B0503020204020204" charset="-122"/>
                    <a:cs typeface="微软雅黑" panose="020B0503020204020204" charset="-122"/>
                  </a:rPr>
                  <a:t>蒲公英社区</a:t>
                </a:r>
                <a:endParaRPr lang="en-US" altLang="zh-CN" sz="1600">
                  <a:latin typeface="微软雅黑" panose="020B0503020204020204" charset="-122"/>
                  <a:ea typeface="微软雅黑" panose="020B0503020204020204" charset="-122"/>
                  <a:cs typeface="微软雅黑" panose="020B0503020204020204" charset="-122"/>
                </a:endParaRPr>
              </a:p>
              <a:p>
                <a:pPr algn="ctr"/>
                <a:r>
                  <a:rPr lang="zh-CN" altLang="en-US" sz="1600">
                    <a:latin typeface="微软雅黑" panose="020B0503020204020204" charset="-122"/>
                    <a:ea typeface="微软雅黑" panose="020B0503020204020204" charset="-122"/>
                    <a:cs typeface="微软雅黑" panose="020B0503020204020204" charset="-122"/>
                  </a:rPr>
                  <a:t>垃圾分类普及微讲堂</a:t>
                </a:r>
                <a:endParaRPr lang="zh-CN" altLang="en-US" sz="1600">
                  <a:latin typeface="微软雅黑" panose="020B0503020204020204" charset="-122"/>
                  <a:ea typeface="微软雅黑" panose="020B0503020204020204" charset="-122"/>
                  <a:cs typeface="微软雅黑" panose="020B0503020204020204" charset="-122"/>
                </a:endParaRPr>
              </a:p>
            </p:txBody>
          </p:sp>
        </p:grpSp>
        <p:grpSp>
          <p:nvGrpSpPr>
            <p:cNvPr id="11" name="组合 10"/>
            <p:cNvGrpSpPr/>
            <p:nvPr/>
          </p:nvGrpSpPr>
          <p:grpSpPr>
            <a:xfrm>
              <a:off x="3478" y="6127"/>
              <a:ext cx="14055" cy="4000"/>
              <a:chOff x="3478" y="6149"/>
              <a:chExt cx="14055" cy="4000"/>
            </a:xfrm>
          </p:grpSpPr>
          <p:pic>
            <p:nvPicPr>
              <p:cNvPr id="6" name="图片 5" descr="【蒲公英计划 】我为群众办实事 青少年宫小小志愿者宣讲活动"/>
              <p:cNvPicPr>
                <a:picLocks noChangeAspect="true"/>
              </p:cNvPicPr>
              <p:nvPr/>
            </p:nvPicPr>
            <p:blipFill>
              <a:blip r:embed="rId3"/>
              <a:stretch>
                <a:fillRect/>
              </a:stretch>
            </p:blipFill>
            <p:spPr>
              <a:xfrm>
                <a:off x="4605" y="6150"/>
                <a:ext cx="6620" cy="3969"/>
              </a:xfrm>
              <a:prstGeom prst="rect">
                <a:avLst/>
              </a:prstGeom>
            </p:spPr>
          </p:pic>
          <p:pic>
            <p:nvPicPr>
              <p:cNvPr id="7" name="图片 6" descr="【蒲公英计划 】小手拉大手进社区"/>
              <p:cNvPicPr>
                <a:picLocks noChangeAspect="true"/>
              </p:cNvPicPr>
              <p:nvPr/>
            </p:nvPicPr>
            <p:blipFill>
              <a:blip r:embed="rId4"/>
              <a:stretch>
                <a:fillRect/>
              </a:stretch>
            </p:blipFill>
            <p:spPr>
              <a:xfrm>
                <a:off x="11653" y="6152"/>
                <a:ext cx="5880" cy="3969"/>
              </a:xfrm>
              <a:prstGeom prst="rect">
                <a:avLst/>
              </a:prstGeom>
            </p:spPr>
          </p:pic>
          <p:sp>
            <p:nvSpPr>
              <p:cNvPr id="9" name="文本框 8"/>
              <p:cNvSpPr txBox="true"/>
              <p:nvPr/>
            </p:nvSpPr>
            <p:spPr>
              <a:xfrm>
                <a:off x="3478" y="6149"/>
                <a:ext cx="675" cy="4001"/>
              </a:xfrm>
              <a:prstGeom prst="rect">
                <a:avLst/>
              </a:prstGeom>
              <a:solidFill>
                <a:schemeClr val="accent1">
                  <a:lumMod val="50000"/>
                </a:schemeClr>
              </a:solidFill>
              <a:ln>
                <a:solidFill>
                  <a:schemeClr val="accent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vertOverflow="overflow" horzOverflow="overflow" vert="eaVert" wrap="square" numCol="1" spcCol="0" rtlCol="0" fromWordArt="false" anchor="ctr" anchorCtr="false" forceAA="false" compatLnSpc="true">
                <a:spAutoFit/>
              </a:bodyPr>
              <a:lstStyle/>
              <a:p>
                <a:pPr lvl="0" algn="ctr">
                  <a:buClrTx/>
                  <a:buSzTx/>
                  <a:buFontTx/>
                </a:pPr>
                <a:r>
                  <a:rPr lang="zh-CN" altLang="en-US" sz="1600">
                    <a:latin typeface="微软雅黑" panose="020B0503020204020204" charset="-122"/>
                    <a:ea typeface="微软雅黑" panose="020B0503020204020204" charset="-122"/>
                    <a:cs typeface="微软雅黑" panose="020B0503020204020204" charset="-122"/>
                    <a:sym typeface="+mn-ea"/>
                  </a:rPr>
                  <a:t>蒲公英小小志愿者实践</a:t>
                </a:r>
                <a:endParaRPr lang="zh-CN" altLang="en-US" sz="1600">
                  <a:latin typeface="微软雅黑" panose="020B0503020204020204" charset="-122"/>
                  <a:ea typeface="微软雅黑" panose="020B0503020204020204" charset="-122"/>
                  <a:cs typeface="微软雅黑" panose="020B0503020204020204" charset="-122"/>
                  <a:sym typeface="+mn-ea"/>
                </a:endParaRPr>
              </a:p>
            </p:txBody>
          </p:sp>
        </p:grpSp>
      </p:grpSp>
      <p:sp>
        <p:nvSpPr>
          <p:cNvPr id="3" name="文本框 2"/>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“蒲公英计划”实施阶段性成果</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5"/>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009015" y="1163320"/>
            <a:ext cx="10173970" cy="5035550"/>
            <a:chOff x="2180" y="1964"/>
            <a:chExt cx="16022" cy="7930"/>
          </a:xfrm>
        </p:grpSpPr>
        <p:sp>
          <p:nvSpPr>
            <p:cNvPr id="3" name="object 3"/>
            <p:cNvSpPr/>
            <p:nvPr/>
          </p:nvSpPr>
          <p:spPr>
            <a:xfrm>
              <a:off x="2180" y="1964"/>
              <a:ext cx="16022" cy="7931"/>
            </a:xfrm>
            <a:prstGeom prst="rect">
              <a:avLst/>
            </a:prstGeom>
            <a:blipFill>
              <a:blip r:embed="rId1" cstate="print"/>
              <a:stretch>
                <a:fillRect/>
              </a:stretch>
            </a:blipFill>
          </p:spPr>
          <p:txBody>
            <a:bodyPr wrap="square" lIns="0" tIns="0" rIns="0" bIns="0" rtlCol="0"/>
            <a:lstStyle/>
            <a:p/>
          </p:txBody>
        </p:sp>
        <p:grpSp>
          <p:nvGrpSpPr>
            <p:cNvPr id="9" name="组合 8"/>
            <p:cNvGrpSpPr/>
            <p:nvPr/>
          </p:nvGrpSpPr>
          <p:grpSpPr>
            <a:xfrm>
              <a:off x="4133" y="2965"/>
              <a:ext cx="12116" cy="5930"/>
              <a:chOff x="4133" y="2897"/>
              <a:chExt cx="12116" cy="5930"/>
            </a:xfrm>
          </p:grpSpPr>
          <p:sp>
            <p:nvSpPr>
              <p:cNvPr id="5" name="object 5"/>
              <p:cNvSpPr txBox="true"/>
              <p:nvPr/>
            </p:nvSpPr>
            <p:spPr>
              <a:xfrm>
                <a:off x="4133" y="2897"/>
                <a:ext cx="12116" cy="408"/>
              </a:xfrm>
              <a:prstGeom prst="rect">
                <a:avLst/>
              </a:prstGeom>
            </p:spPr>
            <p:txBody>
              <a:bodyPr vert="horz" wrap="square" lIns="0" tIns="13335" rIns="0" bIns="0" rtlCol="0">
                <a:spAutoFit/>
              </a:bodyPr>
              <a:lstStyle/>
              <a:p>
                <a:pPr marL="12700" algn="ctr">
                  <a:lnSpc>
                    <a:spcPct val="100000"/>
                  </a:lnSpc>
                  <a:spcBef>
                    <a:spcPts val="105"/>
                  </a:spcBef>
                </a:pPr>
                <a:r>
                  <a:rPr 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更</a:t>
                </a:r>
                <a:r>
                  <a:rPr lang="en-US" alt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多</a:t>
                </a:r>
                <a:r>
                  <a:rPr lang="en-US" alt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垃</a:t>
                </a:r>
                <a:r>
                  <a:rPr lang="en-US" alt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圾</a:t>
                </a:r>
                <a:r>
                  <a:rPr lang="en-US" alt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分</a:t>
                </a:r>
                <a:r>
                  <a:rPr lang="en-US" alt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类</a:t>
                </a:r>
                <a:r>
                  <a:rPr lang="en-US" alt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资</a:t>
                </a:r>
                <a:r>
                  <a:rPr lang="en-US" alt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讯</a:t>
                </a:r>
                <a:r>
                  <a:rPr lang="en-US" alt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请</a:t>
                </a:r>
                <a:r>
                  <a:rPr lang="en-US" alt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关</a:t>
                </a:r>
                <a:r>
                  <a:rPr lang="en-US" alt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注</a:t>
                </a:r>
                <a:r>
                  <a:rPr lang="en-US" alt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微</a:t>
                </a:r>
                <a:r>
                  <a:rPr 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sz="1600" b="1" spc="-15"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信</a:t>
                </a:r>
                <a:r>
                  <a:rPr lang="en-US" sz="1600" b="1" spc="-15"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公</a:t>
                </a:r>
                <a:r>
                  <a:rPr 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众</a:t>
                </a:r>
                <a:r>
                  <a:rPr 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号</a:t>
                </a:r>
                <a:endParaRPr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33" name="图片 32"/>
              <p:cNvPicPr>
                <a:picLocks noChangeAspect="true"/>
              </p:cNvPicPr>
              <p:nvPr/>
            </p:nvPicPr>
            <p:blipFill>
              <a:blip r:embed="rId2"/>
              <a:stretch>
                <a:fillRect/>
              </a:stretch>
            </p:blipFill>
            <p:spPr>
              <a:xfrm>
                <a:off x="4133" y="3703"/>
                <a:ext cx="12116" cy="5125"/>
              </a:xfrm>
              <a:prstGeom prst="rect">
                <a:avLst/>
              </a:prstGeom>
            </p:spPr>
          </p:pic>
        </p:grpSp>
      </p:grpSp>
      <p:sp>
        <p:nvSpPr>
          <p:cNvPr id="4" name="文本框 3"/>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分类资讯</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3"/>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true"/>
          </p:cNvSpPr>
          <p:nvPr>
            <p:ph type="title"/>
            <p:custDataLst>
              <p:tags r:id="rId1"/>
            </p:custDataLst>
          </p:nvPr>
        </p:nvSpPr>
        <p:spPr>
          <a:xfrm>
            <a:off x="3845081" y="3867397"/>
            <a:ext cx="4917919" cy="777411"/>
          </a:xfrm>
        </p:spPr>
        <p:txBody>
          <a:bodyPr/>
          <a:lstStyle/>
          <a:p>
            <a:r>
              <a:rPr lang="zh-CN" altLang="en-US" dirty="0">
                <a:solidFill>
                  <a:schemeClr val="tx1">
                    <a:lumMod val="75000"/>
                    <a:lumOff val="25000"/>
                  </a:schemeClr>
                </a:solidFill>
              </a:rPr>
              <a:t>学校开展垃圾分类常规案例</a:t>
            </a:r>
            <a:br>
              <a:rPr lang="zh-CN" altLang="en-US" dirty="0">
                <a:solidFill>
                  <a:schemeClr val="tx1">
                    <a:lumMod val="75000"/>
                    <a:lumOff val="25000"/>
                  </a:schemeClr>
                </a:solidFill>
              </a:rPr>
            </a:br>
            <a:r>
              <a:rPr lang="zh-CN" altLang="en-US" dirty="0">
                <a:solidFill>
                  <a:schemeClr val="tx1">
                    <a:lumMod val="75000"/>
                    <a:lumOff val="25000"/>
                  </a:schemeClr>
                </a:solidFill>
              </a:rPr>
              <a:t>（延安实验小学）</a:t>
            </a:r>
            <a:endParaRPr lang="zh-CN" altLang="en-US" sz="2800" dirty="0">
              <a:solidFill>
                <a:schemeClr val="tx1">
                  <a:lumMod val="75000"/>
                  <a:lumOff val="25000"/>
                </a:schemeClr>
              </a:solidFill>
            </a:endParaRPr>
          </a:p>
        </p:txBody>
      </p:sp>
      <p:sp>
        <p:nvSpPr>
          <p:cNvPr id="12" name="Rectangle 29"/>
          <p:cNvSpPr/>
          <p:nvPr>
            <p:custDataLst>
              <p:tags r:id="rId2"/>
            </p:custDataLst>
          </p:nvPr>
        </p:nvSpPr>
        <p:spPr>
          <a:xfrm flipH="true">
            <a:off x="5046980" y="1209040"/>
            <a:ext cx="2147570" cy="2134235"/>
          </a:xfrm>
          <a:prstGeom prst="rect">
            <a:avLst/>
          </a:prstGeom>
        </p:spPr>
        <p:txBody>
          <a:bodyPr wrap="square"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altLang="zh-CN" sz="7200" b="1" spc="300" dirty="0">
                <a:solidFill>
                  <a:schemeClr val="bg1"/>
                </a:solidFill>
                <a:latin typeface="Arial" panose="020B0604020202020204" pitchFamily="34" charset="0"/>
                <a:ea typeface="微软雅黑" panose="020B0503020204020204" charset="-122"/>
              </a:rPr>
              <a:t>05</a:t>
            </a:r>
            <a:endParaRPr lang="en-US" altLang="zh-CN" sz="7200" b="1" spc="300" dirty="0">
              <a:solidFill>
                <a:schemeClr val="bg1"/>
              </a:solidFill>
              <a:latin typeface="Arial" panose="020B0604020202020204" pitchFamily="34" charset="0"/>
              <a:ea typeface="微软雅黑" panose="020B0503020204020204" charset="-122"/>
            </a:endParaRPr>
          </a:p>
        </p:txBody>
      </p:sp>
    </p:spTree>
    <p:custDataLst>
      <p:tags r:id="rId3"/>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2159202" y="1361284"/>
            <a:ext cx="7874512" cy="4727985"/>
            <a:chOff x="2873" y="2344"/>
            <a:chExt cx="13454" cy="8078"/>
          </a:xfrm>
        </p:grpSpPr>
        <p:grpSp>
          <p:nvGrpSpPr>
            <p:cNvPr id="40" name="组合 39"/>
            <p:cNvGrpSpPr/>
            <p:nvPr/>
          </p:nvGrpSpPr>
          <p:grpSpPr>
            <a:xfrm>
              <a:off x="2873" y="3001"/>
              <a:ext cx="13059" cy="3361"/>
              <a:chOff x="2873" y="3001"/>
              <a:chExt cx="13059" cy="3361"/>
            </a:xfrm>
          </p:grpSpPr>
          <p:sp>
            <p:nvSpPr>
              <p:cNvPr id="4" name="矩形 3"/>
              <p:cNvSpPr/>
              <p:nvPr/>
            </p:nvSpPr>
            <p:spPr>
              <a:xfrm>
                <a:off x="2873" y="3001"/>
                <a:ext cx="1112" cy="1144"/>
              </a:xfrm>
              <a:prstGeom prst="rect">
                <a:avLst/>
              </a:prstGeom>
              <a:solidFill>
                <a:srgbClr val="1784C7"/>
              </a:solidFill>
              <a:ln>
                <a:noFill/>
              </a:ln>
            </p:spPr>
            <p:style>
              <a:lnRef idx="2">
                <a:srgbClr val="1784C7">
                  <a:shade val="50000"/>
                </a:srgbClr>
              </a:lnRef>
              <a:fillRef idx="1">
                <a:srgbClr val="1784C7"/>
              </a:fillRef>
              <a:effectRef idx="0">
                <a:srgbClr val="1784C7"/>
              </a:effectRef>
              <a:fontRef idx="minor">
                <a:srgbClr val="FFFFFF"/>
              </a:fontRef>
            </p:style>
            <p:txBody>
              <a:bodyPr rtlCol="0" anchor="ctr">
                <a:normAutofit/>
              </a:bodyPr>
              <a:lstStyle/>
              <a:p>
                <a:pPr algn="ctr"/>
                <a:endPar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nvSpPr>
            <p:spPr>
              <a:xfrm>
                <a:off x="5284" y="4751"/>
                <a:ext cx="10648" cy="1611"/>
              </a:xfrm>
              <a:prstGeom prst="rect">
                <a:avLst/>
              </a:prstGeom>
              <a:noFill/>
              <a:ln>
                <a:noFill/>
              </a:ln>
              <a:extLst>
                <a:ext uri="{909E8E84-426E-40DD-AFC4-6F175D3DCCD1}">
                  <a14:hiddenFill xmlns:a14="http://schemas.microsoft.com/office/drawing/2010/main">
                    <a:solidFill>
                      <a:srgbClr val="1784C7"/>
                    </a:solidFill>
                  </a14:hiddenFill>
                </a:ext>
              </a:extLst>
            </p:spPr>
            <p:style>
              <a:lnRef idx="2">
                <a:srgbClr val="1784C7">
                  <a:shade val="50000"/>
                </a:srgbClr>
              </a:lnRef>
              <a:fillRef idx="1">
                <a:srgbClr val="1784C7"/>
              </a:fillRef>
              <a:effectRef idx="0">
                <a:srgbClr val="1784C7"/>
              </a:effectRef>
              <a:fontRef idx="minor">
                <a:srgbClr val="FFFFFF"/>
              </a:fontRef>
            </p:style>
            <p:txBody>
              <a:bodyPr rtlCol="0" anchor="ctr">
                <a:noAutofit/>
              </a:bodyPr>
              <a:lstStyle/>
              <a:p>
                <a:pPr algn="l">
                  <a:lnSpc>
                    <a:spcPct val="140000"/>
                  </a:lnSpc>
                  <a:spcAft>
                    <a:spcPts val="600"/>
                  </a:spcAft>
                </a:pPr>
                <a:r>
                  <a:rPr lang="zh-CN" altLang="en-US" sz="1600" b="1"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加强分类设施设备建设，合理布置分类设施。</a:t>
                </a:r>
                <a:r>
                  <a:rPr lang="zh-CN" altLang="en-US"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在校园内设置可回收物、有害垃圾、厨余垃圾和其他垃圾的收集容器，对已分类的垃圾及时进行分类收运和处理。</a:t>
                </a:r>
                <a:endParaRPr lang="zh-CN" altLang="en-US"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true"/>
              <p:nvPr/>
            </p:nvSpPr>
            <p:spPr>
              <a:xfrm>
                <a:off x="4276" y="3064"/>
                <a:ext cx="717" cy="1018"/>
              </a:xfrm>
              <a:prstGeom prst="rect">
                <a:avLst/>
              </a:prstGeom>
              <a:noFill/>
            </p:spPr>
            <p:txBody>
              <a:bodyPr wrap="none" rtlCol="0">
                <a:normAutofit/>
              </a:bodyPr>
              <a:lstStyle/>
              <a:p>
                <a:pPr>
                  <a:lnSpc>
                    <a:spcPct val="90000"/>
                  </a:lnSpc>
                  <a:spcAft>
                    <a:spcPts val="600"/>
                  </a:spcAft>
                </a:pPr>
                <a:r>
                  <a:rPr lang="en-US" altLang="zh-CN" sz="3500"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&gt;</a:t>
                </a:r>
                <a:endParaRPr lang="en-US" altLang="zh-CN" sz="3500"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9" name="KSO_Shape"/>
              <p:cNvSpPr/>
              <p:nvPr/>
            </p:nvSpPr>
            <p:spPr bwMode="auto">
              <a:xfrm>
                <a:off x="3098" y="3225"/>
                <a:ext cx="660" cy="696"/>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rgbClr val="FFFFFF"/>
              </a:solidFill>
              <a:ln>
                <a:noFill/>
              </a:ln>
            </p:spPr>
            <p:txBody>
              <a:bodyPr anchor="ctr">
                <a:normAutofit/>
                <a:scene3d>
                  <a:camera prst="orthographicFront"/>
                  <a:lightRig rig="threePt" dir="t"/>
                </a:scene3d>
                <a:sp3d>
                  <a:contourClr>
                    <a:srgbClr val="FFFFFF"/>
                  </a:contourClr>
                </a:sp3d>
              </a:bodyPr>
              <a:lstStyle/>
              <a:p>
                <a:pPr algn="ctr"/>
                <a:endPar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grpSp>
        <p:grpSp>
          <p:nvGrpSpPr>
            <p:cNvPr id="41" name="组合 40"/>
            <p:cNvGrpSpPr/>
            <p:nvPr/>
          </p:nvGrpSpPr>
          <p:grpSpPr>
            <a:xfrm>
              <a:off x="2873" y="2344"/>
              <a:ext cx="13454" cy="3784"/>
              <a:chOff x="2873" y="2435"/>
              <a:chExt cx="13454" cy="3784"/>
            </a:xfrm>
          </p:grpSpPr>
          <p:sp>
            <p:nvSpPr>
              <p:cNvPr id="10" name="矩形 9"/>
              <p:cNvSpPr/>
              <p:nvPr/>
            </p:nvSpPr>
            <p:spPr>
              <a:xfrm>
                <a:off x="2873" y="5075"/>
                <a:ext cx="1112" cy="1144"/>
              </a:xfrm>
              <a:prstGeom prst="rect">
                <a:avLst/>
              </a:prstGeom>
              <a:solidFill>
                <a:srgbClr val="1BA8C9"/>
              </a:solidFill>
              <a:ln>
                <a:noFill/>
              </a:ln>
            </p:spPr>
            <p:style>
              <a:lnRef idx="2">
                <a:srgbClr val="1784C7">
                  <a:shade val="50000"/>
                </a:srgbClr>
              </a:lnRef>
              <a:fillRef idx="1">
                <a:srgbClr val="1784C7"/>
              </a:fillRef>
              <a:effectRef idx="0">
                <a:srgbClr val="1784C7"/>
              </a:effectRef>
              <a:fontRef idx="minor">
                <a:srgbClr val="FFFFFF"/>
              </a:fontRef>
            </p:style>
            <p:txBody>
              <a:bodyPr rtlCol="0" anchor="ctr">
                <a:normAutofit/>
              </a:bodyPr>
              <a:lstStyle/>
              <a:p>
                <a:pPr algn="ctr"/>
                <a:endPar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nvSpPr>
            <p:spPr>
              <a:xfrm>
                <a:off x="5284" y="2435"/>
                <a:ext cx="11043" cy="1800"/>
              </a:xfrm>
              <a:prstGeom prst="rect">
                <a:avLst/>
              </a:prstGeom>
              <a:noFill/>
              <a:ln>
                <a:noFill/>
              </a:ln>
              <a:extLst>
                <a:ext uri="{909E8E84-426E-40DD-AFC4-6F175D3DCCD1}">
                  <a14:hiddenFill xmlns:a14="http://schemas.microsoft.com/office/drawing/2010/main">
                    <a:solidFill>
                      <a:srgbClr val="1BA8C9"/>
                    </a:solidFill>
                  </a14:hiddenFill>
                </a:ext>
              </a:extLst>
            </p:spPr>
            <p:style>
              <a:lnRef idx="2">
                <a:srgbClr val="1784C7">
                  <a:shade val="50000"/>
                </a:srgbClr>
              </a:lnRef>
              <a:fillRef idx="1">
                <a:srgbClr val="1784C7"/>
              </a:fillRef>
              <a:effectRef idx="0">
                <a:srgbClr val="1784C7"/>
              </a:effectRef>
              <a:fontRef idx="minor">
                <a:srgbClr val="FFFFFF"/>
              </a:fontRef>
            </p:style>
            <p:txBody>
              <a:bodyPr rtlCol="0" anchor="ctr">
                <a:normAutofit lnSpcReduction="10000"/>
              </a:bodyPr>
              <a:lstStyle/>
              <a:p>
                <a:pPr algn="l">
                  <a:lnSpc>
                    <a:spcPct val="140000"/>
                  </a:lnSpc>
                  <a:spcAft>
                    <a:spcPts val="600"/>
                  </a:spcAft>
                </a:pPr>
                <a:r>
                  <a:rPr lang="zh-CN" altLang="en-US" sz="1600" b="1"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设置校园垃圾分类检查小组</a:t>
                </a:r>
                <a:r>
                  <a:rPr lang="zh-CN" altLang="en-US"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。由由学校老师和学生共同组成检查小组，对各个办公室和教室内产生的生活垃圾进行检查</a:t>
                </a:r>
                <a:r>
                  <a:rPr lang="en-US" altLang="zh-CN"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抽查并打分，评分影响班级评优</a:t>
                </a:r>
                <a:r>
                  <a:rPr lang="zh-CN" altLang="en-US" sz="13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zh-CN" altLang="en-US" sz="13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true"/>
              <p:nvPr/>
            </p:nvSpPr>
            <p:spPr>
              <a:xfrm>
                <a:off x="4276" y="5138"/>
                <a:ext cx="717" cy="1018"/>
              </a:xfrm>
              <a:prstGeom prst="rect">
                <a:avLst/>
              </a:prstGeom>
              <a:noFill/>
            </p:spPr>
            <p:txBody>
              <a:bodyPr wrap="none" rtlCol="0">
                <a:normAutofit/>
              </a:bodyPr>
              <a:lstStyle/>
              <a:p>
                <a:pPr>
                  <a:lnSpc>
                    <a:spcPct val="90000"/>
                  </a:lnSpc>
                  <a:spcAft>
                    <a:spcPts val="600"/>
                  </a:spcAft>
                </a:pPr>
                <a:r>
                  <a:rPr lang="en-US" altLang="zh-CN" sz="3500"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&gt;</a:t>
                </a:r>
                <a:endParaRPr lang="en-US" altLang="zh-CN" sz="3500"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16" name="KSO_Shape"/>
              <p:cNvSpPr>
                <a:spLocks noChangeAspect="true"/>
              </p:cNvSpPr>
              <p:nvPr/>
            </p:nvSpPr>
            <p:spPr bwMode="auto">
              <a:xfrm>
                <a:off x="3090" y="5354"/>
                <a:ext cx="676" cy="587"/>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FFFFFF"/>
              </a:solidFill>
              <a:ln>
                <a:noFill/>
              </a:ln>
            </p:spPr>
            <p:txBody>
              <a:bodyPr anchor="ctr">
                <a:normAutofit lnSpcReduction="10000"/>
                <a:scene3d>
                  <a:camera prst="orthographicFront"/>
                  <a:lightRig rig="threePt" dir="t"/>
                </a:scene3d>
                <a:sp3d>
                  <a:contourClr>
                    <a:srgbClr val="FFFFFF"/>
                  </a:contourClr>
                </a:sp3d>
              </a:bodyPr>
              <a:lstStyle/>
              <a:p>
                <a:pPr algn="ctr"/>
                <a:endPar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grpSp>
        <p:grpSp>
          <p:nvGrpSpPr>
            <p:cNvPr id="53" name="组合 52"/>
            <p:cNvGrpSpPr/>
            <p:nvPr/>
          </p:nvGrpSpPr>
          <p:grpSpPr>
            <a:xfrm>
              <a:off x="2873" y="6639"/>
              <a:ext cx="13454" cy="1800"/>
              <a:chOff x="2873" y="2673"/>
              <a:chExt cx="13454" cy="1800"/>
            </a:xfrm>
          </p:grpSpPr>
          <p:sp>
            <p:nvSpPr>
              <p:cNvPr id="54" name="矩形 53"/>
              <p:cNvSpPr/>
              <p:nvPr/>
            </p:nvSpPr>
            <p:spPr>
              <a:xfrm>
                <a:off x="2873" y="3001"/>
                <a:ext cx="1112" cy="1144"/>
              </a:xfrm>
              <a:prstGeom prst="rect">
                <a:avLst/>
              </a:prstGeom>
              <a:solidFill>
                <a:srgbClr val="1784C7"/>
              </a:solidFill>
              <a:ln>
                <a:noFill/>
              </a:ln>
            </p:spPr>
            <p:style>
              <a:lnRef idx="2">
                <a:srgbClr val="1784C7">
                  <a:shade val="50000"/>
                </a:srgbClr>
              </a:lnRef>
              <a:fillRef idx="1">
                <a:srgbClr val="1784C7"/>
              </a:fillRef>
              <a:effectRef idx="0">
                <a:srgbClr val="1784C7"/>
              </a:effectRef>
              <a:fontRef idx="minor">
                <a:srgbClr val="FFFFFF"/>
              </a:fontRef>
            </p:style>
            <p:txBody>
              <a:bodyPr rtlCol="0" anchor="ctr">
                <a:normAutofit/>
              </a:bodyPr>
              <a:lstStyle/>
              <a:p>
                <a:pPr algn="ctr"/>
                <a:endPar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nvSpPr>
            <p:spPr>
              <a:xfrm>
                <a:off x="5284" y="2673"/>
                <a:ext cx="11043" cy="1800"/>
              </a:xfrm>
              <a:prstGeom prst="rect">
                <a:avLst/>
              </a:prstGeom>
              <a:noFill/>
              <a:ln>
                <a:noFill/>
              </a:ln>
              <a:extLst>
                <a:ext uri="{909E8E84-426E-40DD-AFC4-6F175D3DCCD1}">
                  <a14:hiddenFill xmlns:a14="http://schemas.microsoft.com/office/drawing/2010/main">
                    <a:solidFill>
                      <a:srgbClr val="1784C7"/>
                    </a:solidFill>
                  </a14:hiddenFill>
                </a:ext>
              </a:extLst>
            </p:spPr>
            <p:style>
              <a:lnRef idx="2">
                <a:srgbClr val="1784C7">
                  <a:shade val="50000"/>
                </a:srgbClr>
              </a:lnRef>
              <a:fillRef idx="1">
                <a:srgbClr val="1784C7"/>
              </a:fillRef>
              <a:effectRef idx="0">
                <a:srgbClr val="1784C7"/>
              </a:effectRef>
              <a:fontRef idx="minor">
                <a:srgbClr val="FFFFFF"/>
              </a:fontRef>
            </p:style>
            <p:txBody>
              <a:bodyPr rtlCol="0" anchor="ctr">
                <a:normAutofit/>
              </a:bodyPr>
              <a:lstStyle/>
              <a:p>
                <a:pPr algn="l">
                  <a:lnSpc>
                    <a:spcPct val="140000"/>
                  </a:lnSpc>
                  <a:spcAft>
                    <a:spcPts val="600"/>
                  </a:spcAft>
                </a:pPr>
                <a:r>
                  <a:rPr lang="zh-CN" altLang="en-US" sz="1600" b="1"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设置公平合理的评奖评优机制</a:t>
                </a:r>
                <a:r>
                  <a:rPr lang="zh-CN" altLang="en-US"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。将个人或班级的垃圾分类情况纳入考核项，分类积极性和正确率影响最终结果。</a:t>
                </a:r>
                <a:endParaRPr lang="zh-CN" altLang="en-US"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56" name="文本框 55"/>
              <p:cNvSpPr txBox="true"/>
              <p:nvPr/>
            </p:nvSpPr>
            <p:spPr>
              <a:xfrm>
                <a:off x="4276" y="3064"/>
                <a:ext cx="717" cy="1018"/>
              </a:xfrm>
              <a:prstGeom prst="rect">
                <a:avLst/>
              </a:prstGeom>
              <a:noFill/>
            </p:spPr>
            <p:txBody>
              <a:bodyPr wrap="none" rtlCol="0">
                <a:normAutofit/>
              </a:bodyPr>
              <a:lstStyle/>
              <a:p>
                <a:pPr>
                  <a:lnSpc>
                    <a:spcPct val="90000"/>
                  </a:lnSpc>
                  <a:spcAft>
                    <a:spcPts val="600"/>
                  </a:spcAft>
                </a:pPr>
                <a:r>
                  <a:rPr lang="en-US" altLang="zh-CN" sz="3500"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&gt;</a:t>
                </a:r>
                <a:endParaRPr lang="en-US" altLang="zh-CN" sz="3500"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57" name="KSO_Shape"/>
              <p:cNvSpPr/>
              <p:nvPr/>
            </p:nvSpPr>
            <p:spPr bwMode="auto">
              <a:xfrm>
                <a:off x="3098" y="3225"/>
                <a:ext cx="660" cy="696"/>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rgbClr val="FFFFFF"/>
              </a:solidFill>
              <a:ln>
                <a:noFill/>
              </a:ln>
            </p:spPr>
            <p:txBody>
              <a:bodyPr anchor="ctr">
                <a:normAutofit/>
                <a:scene3d>
                  <a:camera prst="orthographicFront"/>
                  <a:lightRig rig="threePt" dir="t"/>
                </a:scene3d>
                <a:sp3d>
                  <a:contourClr>
                    <a:srgbClr val="FFFFFF"/>
                  </a:contourClr>
                </a:sp3d>
              </a:bodyPr>
              <a:lstStyle/>
              <a:p>
                <a:pPr algn="ctr"/>
                <a:endPar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grpSp>
        <p:grpSp>
          <p:nvGrpSpPr>
            <p:cNvPr id="58" name="组合 57"/>
            <p:cNvGrpSpPr/>
            <p:nvPr/>
          </p:nvGrpSpPr>
          <p:grpSpPr>
            <a:xfrm>
              <a:off x="2873" y="8622"/>
              <a:ext cx="13454" cy="1800"/>
              <a:chOff x="2873" y="4747"/>
              <a:chExt cx="13454" cy="1800"/>
            </a:xfrm>
          </p:grpSpPr>
          <p:sp>
            <p:nvSpPr>
              <p:cNvPr id="59" name="矩形 58"/>
              <p:cNvSpPr/>
              <p:nvPr/>
            </p:nvSpPr>
            <p:spPr>
              <a:xfrm>
                <a:off x="2873" y="5075"/>
                <a:ext cx="1112" cy="1144"/>
              </a:xfrm>
              <a:prstGeom prst="rect">
                <a:avLst/>
              </a:prstGeom>
              <a:solidFill>
                <a:srgbClr val="1BA8C9"/>
              </a:solidFill>
              <a:ln>
                <a:noFill/>
              </a:ln>
            </p:spPr>
            <p:style>
              <a:lnRef idx="2">
                <a:srgbClr val="1784C7">
                  <a:shade val="50000"/>
                </a:srgbClr>
              </a:lnRef>
              <a:fillRef idx="1">
                <a:srgbClr val="1784C7"/>
              </a:fillRef>
              <a:effectRef idx="0">
                <a:srgbClr val="1784C7"/>
              </a:effectRef>
              <a:fontRef idx="minor">
                <a:srgbClr val="FFFFFF"/>
              </a:fontRef>
            </p:style>
            <p:txBody>
              <a:bodyPr rtlCol="0" anchor="ctr">
                <a:normAutofit/>
              </a:bodyPr>
              <a:lstStyle/>
              <a:p>
                <a:pPr algn="ctr"/>
                <a:endPar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0" name="矩形 59"/>
              <p:cNvSpPr/>
              <p:nvPr/>
            </p:nvSpPr>
            <p:spPr>
              <a:xfrm>
                <a:off x="5284" y="4747"/>
                <a:ext cx="11043" cy="1800"/>
              </a:xfrm>
              <a:prstGeom prst="rect">
                <a:avLst/>
              </a:prstGeom>
              <a:noFill/>
              <a:ln>
                <a:noFill/>
              </a:ln>
              <a:extLst>
                <a:ext uri="{909E8E84-426E-40DD-AFC4-6F175D3DCCD1}">
                  <a14:hiddenFill xmlns:a14="http://schemas.microsoft.com/office/drawing/2010/main">
                    <a:solidFill>
                      <a:srgbClr val="1BA8C9"/>
                    </a:solidFill>
                  </a14:hiddenFill>
                </a:ext>
              </a:extLst>
            </p:spPr>
            <p:style>
              <a:lnRef idx="2">
                <a:srgbClr val="1784C7">
                  <a:shade val="50000"/>
                </a:srgbClr>
              </a:lnRef>
              <a:fillRef idx="1">
                <a:srgbClr val="1784C7"/>
              </a:fillRef>
              <a:effectRef idx="0">
                <a:srgbClr val="1784C7"/>
              </a:effectRef>
              <a:fontRef idx="minor">
                <a:srgbClr val="FFFFFF"/>
              </a:fontRef>
            </p:style>
            <p:txBody>
              <a:bodyPr rtlCol="0" anchor="ctr">
                <a:normAutofit/>
              </a:bodyPr>
              <a:lstStyle/>
              <a:p>
                <a:pPr algn="l">
                  <a:lnSpc>
                    <a:spcPct val="140000"/>
                  </a:lnSpc>
                  <a:spcAft>
                    <a:spcPts val="600"/>
                  </a:spcAft>
                </a:pPr>
                <a:r>
                  <a:rPr lang="zh-CN" altLang="en-US" sz="1600" b="1"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垃圾分类宣传纳入志愿服务项</a:t>
                </a:r>
                <a:r>
                  <a:rPr lang="zh-CN" altLang="en-US" sz="16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。针对要求学生志愿服务的学校，可将参与生活垃圾分类宣传活动和体验纳入志愿服务的一个选项。</a:t>
                </a:r>
                <a:endParaRPr lang="zh-CN" altLang="en-US" sz="1600" spc="15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文本框 60"/>
              <p:cNvSpPr txBox="true"/>
              <p:nvPr/>
            </p:nvSpPr>
            <p:spPr>
              <a:xfrm>
                <a:off x="4276" y="5138"/>
                <a:ext cx="717" cy="1018"/>
              </a:xfrm>
              <a:prstGeom prst="rect">
                <a:avLst/>
              </a:prstGeom>
              <a:noFill/>
            </p:spPr>
            <p:txBody>
              <a:bodyPr wrap="none" rtlCol="0">
                <a:normAutofit/>
              </a:bodyPr>
              <a:lstStyle/>
              <a:p>
                <a:pPr>
                  <a:lnSpc>
                    <a:spcPct val="90000"/>
                  </a:lnSpc>
                  <a:spcAft>
                    <a:spcPts val="600"/>
                  </a:spcAft>
                </a:pPr>
                <a:r>
                  <a:rPr lang="en-US" altLang="zh-CN" sz="3500"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&gt;</a:t>
                </a:r>
                <a:endParaRPr lang="en-US" altLang="zh-CN" sz="3500"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2" name="KSO_Shape"/>
              <p:cNvSpPr>
                <a:spLocks noChangeAspect="true"/>
              </p:cNvSpPr>
              <p:nvPr/>
            </p:nvSpPr>
            <p:spPr bwMode="auto">
              <a:xfrm>
                <a:off x="3090" y="5354"/>
                <a:ext cx="676" cy="587"/>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FFFFFF"/>
              </a:solidFill>
              <a:ln>
                <a:noFill/>
              </a:ln>
            </p:spPr>
            <p:txBody>
              <a:bodyPr anchor="ctr">
                <a:normAutofit lnSpcReduction="10000"/>
                <a:scene3d>
                  <a:camera prst="orthographicFront"/>
                  <a:lightRig rig="threePt" dir="t"/>
                </a:scene3d>
                <a:sp3d>
                  <a:contourClr>
                    <a:srgbClr val="FFFFFF"/>
                  </a:contourClr>
                </a:sp3d>
              </a:bodyPr>
              <a:lstStyle/>
              <a:p>
                <a:pPr algn="ctr"/>
                <a:endPar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grpSp>
      </p:grpSp>
      <p:sp>
        <p:nvSpPr>
          <p:cNvPr id="2" name="文本框 1"/>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学校垃圾分类——延安实验小学案例分享</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1"/>
    </p:custData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356995" y="1517650"/>
            <a:ext cx="10092690" cy="4325620"/>
            <a:chOff x="832" y="2287"/>
            <a:chExt cx="15894" cy="6812"/>
          </a:xfrm>
        </p:grpSpPr>
        <p:grpSp>
          <p:nvGrpSpPr>
            <p:cNvPr id="15" name="组合 14"/>
            <p:cNvGrpSpPr/>
            <p:nvPr/>
          </p:nvGrpSpPr>
          <p:grpSpPr>
            <a:xfrm>
              <a:off x="3570" y="2299"/>
              <a:ext cx="3177" cy="6786"/>
              <a:chOff x="2239" y="2322"/>
              <a:chExt cx="3177" cy="6786"/>
            </a:xfrm>
          </p:grpSpPr>
          <p:sp>
            <p:nvSpPr>
              <p:cNvPr id="8" name="圆角矩形 7"/>
              <p:cNvSpPr/>
              <p:nvPr/>
            </p:nvSpPr>
            <p:spPr>
              <a:xfrm>
                <a:off x="2732" y="2322"/>
                <a:ext cx="2684" cy="951"/>
              </a:xfrm>
              <a:prstGeom prst="roundRect">
                <a:avLst/>
              </a:prstGeom>
              <a:solidFill>
                <a:srgbClr val="5BA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latin typeface="微软雅黑" panose="020B0503020204020204" charset="-122"/>
                    <a:ea typeface="微软雅黑" panose="020B0503020204020204" charset="-122"/>
                  </a:rPr>
                  <a:t>学校办公室</a:t>
                </a:r>
                <a:endParaRPr lang="zh-CN" altLang="en-US" sz="1600" b="1">
                  <a:latin typeface="微软雅黑" panose="020B0503020204020204" charset="-122"/>
                  <a:ea typeface="微软雅黑" panose="020B0503020204020204" charset="-122"/>
                </a:endParaRPr>
              </a:p>
            </p:txBody>
          </p:sp>
          <p:sp>
            <p:nvSpPr>
              <p:cNvPr id="9" name="圆角矩形 8"/>
              <p:cNvSpPr/>
              <p:nvPr/>
            </p:nvSpPr>
            <p:spPr>
              <a:xfrm>
                <a:off x="2732" y="3781"/>
                <a:ext cx="2684" cy="951"/>
              </a:xfrm>
              <a:prstGeom prst="roundRect">
                <a:avLst/>
              </a:prstGeom>
              <a:solidFill>
                <a:srgbClr val="47B0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latin typeface="微软雅黑" panose="020B0503020204020204" charset="-122"/>
                    <a:ea typeface="微软雅黑" panose="020B0503020204020204" charset="-122"/>
                  </a:rPr>
                  <a:t>教室</a:t>
                </a:r>
                <a:endParaRPr lang="zh-CN" altLang="en-US" sz="1600" b="1">
                  <a:latin typeface="微软雅黑" panose="020B0503020204020204" charset="-122"/>
                  <a:ea typeface="微软雅黑" panose="020B0503020204020204" charset="-122"/>
                </a:endParaRPr>
              </a:p>
            </p:txBody>
          </p:sp>
          <p:sp>
            <p:nvSpPr>
              <p:cNvPr id="10" name="圆角矩形 9"/>
              <p:cNvSpPr/>
              <p:nvPr/>
            </p:nvSpPr>
            <p:spPr>
              <a:xfrm>
                <a:off x="2732" y="5240"/>
                <a:ext cx="2684" cy="951"/>
              </a:xfrm>
              <a:prstGeom prst="roundRect">
                <a:avLst/>
              </a:prstGeom>
              <a:solidFill>
                <a:srgbClr val="84AF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latin typeface="微软雅黑" panose="020B0503020204020204" charset="-122"/>
                    <a:ea typeface="微软雅黑" panose="020B0503020204020204" charset="-122"/>
                  </a:rPr>
                  <a:t>教学楼楼道</a:t>
                </a:r>
                <a:endParaRPr lang="zh-CN" altLang="en-US" sz="1600" b="1">
                  <a:latin typeface="微软雅黑" panose="020B0503020204020204" charset="-122"/>
                  <a:ea typeface="微软雅黑" panose="020B0503020204020204" charset="-122"/>
                </a:endParaRPr>
              </a:p>
            </p:txBody>
          </p:sp>
          <p:sp>
            <p:nvSpPr>
              <p:cNvPr id="11" name="圆角矩形 10"/>
              <p:cNvSpPr/>
              <p:nvPr/>
            </p:nvSpPr>
            <p:spPr>
              <a:xfrm>
                <a:off x="2732" y="6699"/>
                <a:ext cx="2684" cy="951"/>
              </a:xfrm>
              <a:prstGeom prst="roundRect">
                <a:avLst/>
              </a:prstGeom>
              <a:solidFill>
                <a:srgbClr val="ABC3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latin typeface="微软雅黑" panose="020B0503020204020204" charset="-122"/>
                    <a:ea typeface="微软雅黑" panose="020B0503020204020204" charset="-122"/>
                  </a:rPr>
                  <a:t>学生食堂</a:t>
                </a:r>
                <a:endParaRPr lang="zh-CN" altLang="en-US" sz="1600" b="1">
                  <a:latin typeface="微软雅黑" panose="020B0503020204020204" charset="-122"/>
                  <a:ea typeface="微软雅黑" panose="020B0503020204020204" charset="-122"/>
                </a:endParaRPr>
              </a:p>
            </p:txBody>
          </p:sp>
          <p:sp>
            <p:nvSpPr>
              <p:cNvPr id="12" name="圆角矩形 11"/>
              <p:cNvSpPr/>
              <p:nvPr/>
            </p:nvSpPr>
            <p:spPr>
              <a:xfrm>
                <a:off x="2732" y="8158"/>
                <a:ext cx="2684" cy="951"/>
              </a:xfrm>
              <a:prstGeom prst="roundRect">
                <a:avLst/>
              </a:prstGeom>
              <a:solidFill>
                <a:srgbClr val="F9C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latin typeface="微软雅黑" panose="020B0503020204020204" charset="-122"/>
                    <a:ea typeface="微软雅黑" panose="020B0503020204020204" charset="-122"/>
                  </a:rPr>
                  <a:t>校园公共区域</a:t>
                </a:r>
                <a:endParaRPr lang="zh-CN" altLang="en-US" sz="1600" b="1">
                  <a:latin typeface="微软雅黑" panose="020B0503020204020204" charset="-122"/>
                  <a:ea typeface="微软雅黑" panose="020B0503020204020204" charset="-122"/>
                </a:endParaRPr>
              </a:p>
            </p:txBody>
          </p:sp>
          <p:sp>
            <p:nvSpPr>
              <p:cNvPr id="14" name="左中括号 13"/>
              <p:cNvSpPr/>
              <p:nvPr/>
            </p:nvSpPr>
            <p:spPr>
              <a:xfrm>
                <a:off x="2239" y="2789"/>
                <a:ext cx="214" cy="5917"/>
              </a:xfrm>
              <a:prstGeom prst="leftBracket">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7" name="圆角矩形 16"/>
            <p:cNvSpPr/>
            <p:nvPr/>
          </p:nvSpPr>
          <p:spPr>
            <a:xfrm>
              <a:off x="832" y="4836"/>
              <a:ext cx="2351" cy="1777"/>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600" b="1">
                  <a:latin typeface="微软雅黑" panose="020B0503020204020204" charset="-122"/>
                  <a:ea typeface="微软雅黑" panose="020B0503020204020204" charset="-122"/>
                </a:rPr>
                <a:t>分类垃圾桶设置</a:t>
              </a:r>
              <a:endParaRPr lang="zh-CN" altLang="en-US" sz="1600" b="1">
                <a:latin typeface="微软雅黑" panose="020B0503020204020204" charset="-122"/>
                <a:ea typeface="微软雅黑" panose="020B0503020204020204" charset="-122"/>
              </a:endParaRPr>
            </a:p>
          </p:txBody>
        </p:sp>
        <p:grpSp>
          <p:nvGrpSpPr>
            <p:cNvPr id="29" name="组合 28"/>
            <p:cNvGrpSpPr/>
            <p:nvPr/>
          </p:nvGrpSpPr>
          <p:grpSpPr>
            <a:xfrm>
              <a:off x="7650" y="2287"/>
              <a:ext cx="9077" cy="962"/>
              <a:chOff x="7650" y="2287"/>
              <a:chExt cx="7746" cy="962"/>
            </a:xfrm>
          </p:grpSpPr>
          <p:sp>
            <p:nvSpPr>
              <p:cNvPr id="18" name="矩形 17"/>
              <p:cNvSpPr/>
              <p:nvPr/>
            </p:nvSpPr>
            <p:spPr>
              <a:xfrm>
                <a:off x="7650" y="2299"/>
                <a:ext cx="238" cy="951"/>
              </a:xfrm>
              <a:prstGeom prst="rect">
                <a:avLst/>
              </a:prstGeom>
              <a:solidFill>
                <a:srgbClr val="5BA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sp>
            <p:nvSpPr>
              <p:cNvPr id="23" name="矩形 22"/>
              <p:cNvSpPr/>
              <p:nvPr/>
            </p:nvSpPr>
            <p:spPr>
              <a:xfrm>
                <a:off x="7888" y="2287"/>
                <a:ext cx="7508" cy="96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1400">
                    <a:solidFill>
                      <a:schemeClr val="tx1">
                        <a:lumMod val="65000"/>
                        <a:lumOff val="35000"/>
                      </a:schemeClr>
                    </a:solidFill>
                    <a:latin typeface="微软雅黑" panose="020B0503020204020204" charset="-122"/>
                    <a:ea typeface="微软雅黑" panose="020B0503020204020204" charset="-122"/>
                  </a:rPr>
                  <a:t>    </a:t>
                </a:r>
                <a:r>
                  <a:rPr lang="zh-CN" altLang="en-US" sz="1400">
                    <a:solidFill>
                      <a:schemeClr val="tx1">
                        <a:lumMod val="65000"/>
                        <a:lumOff val="35000"/>
                      </a:schemeClr>
                    </a:solidFill>
                    <a:latin typeface="微软雅黑" panose="020B0503020204020204" charset="-122"/>
                    <a:ea typeface="微软雅黑" panose="020B0503020204020204" charset="-122"/>
                  </a:rPr>
                  <a:t>二分类收集容器（可回收物、其他垃圾）</a:t>
                </a:r>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grpSp>
        <p:grpSp>
          <p:nvGrpSpPr>
            <p:cNvPr id="30" name="组合 29"/>
            <p:cNvGrpSpPr/>
            <p:nvPr/>
          </p:nvGrpSpPr>
          <p:grpSpPr>
            <a:xfrm>
              <a:off x="7650" y="3758"/>
              <a:ext cx="9077" cy="958"/>
              <a:chOff x="7650" y="3758"/>
              <a:chExt cx="7746" cy="958"/>
            </a:xfrm>
          </p:grpSpPr>
          <p:sp>
            <p:nvSpPr>
              <p:cNvPr id="19" name="矩形 18"/>
              <p:cNvSpPr/>
              <p:nvPr/>
            </p:nvSpPr>
            <p:spPr>
              <a:xfrm>
                <a:off x="7650" y="3758"/>
                <a:ext cx="238" cy="951"/>
              </a:xfrm>
              <a:prstGeom prst="rect">
                <a:avLst/>
              </a:prstGeom>
              <a:solidFill>
                <a:srgbClr val="47B0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sp>
            <p:nvSpPr>
              <p:cNvPr id="24" name="矩形 23"/>
              <p:cNvSpPr/>
              <p:nvPr/>
            </p:nvSpPr>
            <p:spPr>
              <a:xfrm>
                <a:off x="7888" y="3762"/>
                <a:ext cx="7508" cy="95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140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400">
                    <a:solidFill>
                      <a:schemeClr val="tx1">
                        <a:lumMod val="65000"/>
                        <a:lumOff val="35000"/>
                      </a:schemeClr>
                    </a:solidFill>
                    <a:latin typeface="微软雅黑" panose="020B0503020204020204" charset="-122"/>
                    <a:ea typeface="微软雅黑" panose="020B0503020204020204" charset="-122"/>
                  </a:rPr>
                  <a:t>二分类收集容器（可回收物、其他垃圾）</a:t>
                </a:r>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grpSp>
        <p:grpSp>
          <p:nvGrpSpPr>
            <p:cNvPr id="31" name="组合 30"/>
            <p:cNvGrpSpPr/>
            <p:nvPr/>
          </p:nvGrpSpPr>
          <p:grpSpPr>
            <a:xfrm>
              <a:off x="7650" y="5205"/>
              <a:ext cx="9077" cy="962"/>
              <a:chOff x="7650" y="5205"/>
              <a:chExt cx="7746" cy="962"/>
            </a:xfrm>
          </p:grpSpPr>
          <p:sp>
            <p:nvSpPr>
              <p:cNvPr id="20" name="矩形 19"/>
              <p:cNvSpPr/>
              <p:nvPr/>
            </p:nvSpPr>
            <p:spPr>
              <a:xfrm>
                <a:off x="7650" y="5217"/>
                <a:ext cx="238" cy="951"/>
              </a:xfrm>
              <a:prstGeom prst="rect">
                <a:avLst/>
              </a:prstGeom>
              <a:solidFill>
                <a:srgbClr val="84AF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sp>
            <p:nvSpPr>
              <p:cNvPr id="25" name="矩形 24"/>
              <p:cNvSpPr/>
              <p:nvPr/>
            </p:nvSpPr>
            <p:spPr>
              <a:xfrm>
                <a:off x="7888" y="5205"/>
                <a:ext cx="7508" cy="96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140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400">
                    <a:solidFill>
                      <a:schemeClr val="tx1">
                        <a:lumMod val="65000"/>
                        <a:lumOff val="35000"/>
                      </a:schemeClr>
                    </a:solidFill>
                    <a:latin typeface="微软雅黑" panose="020B0503020204020204" charset="-122"/>
                    <a:ea typeface="微软雅黑" panose="020B0503020204020204" charset="-122"/>
                    <a:sym typeface="+mn-ea"/>
                  </a:rPr>
                  <a:t>四</a:t>
                </a:r>
                <a:r>
                  <a:rPr lang="zh-CN" altLang="en-US" sz="1400">
                    <a:solidFill>
                      <a:schemeClr val="tx1">
                        <a:lumMod val="65000"/>
                        <a:lumOff val="35000"/>
                      </a:schemeClr>
                    </a:solidFill>
                    <a:latin typeface="微软雅黑" panose="020B0503020204020204" charset="-122"/>
                    <a:ea typeface="微软雅黑" panose="020B0503020204020204" charset="-122"/>
                  </a:rPr>
                  <a:t>分类收集容器（可回收物、其他垃圾、有害垃圾、厨余垃圾）</a:t>
                </a:r>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grpSp>
        <p:grpSp>
          <p:nvGrpSpPr>
            <p:cNvPr id="32" name="组合 31"/>
            <p:cNvGrpSpPr/>
            <p:nvPr/>
          </p:nvGrpSpPr>
          <p:grpSpPr>
            <a:xfrm>
              <a:off x="7650" y="6676"/>
              <a:ext cx="9077" cy="957"/>
              <a:chOff x="7650" y="6676"/>
              <a:chExt cx="7746" cy="957"/>
            </a:xfrm>
          </p:grpSpPr>
          <p:sp>
            <p:nvSpPr>
              <p:cNvPr id="21" name="矩形 20"/>
              <p:cNvSpPr/>
              <p:nvPr/>
            </p:nvSpPr>
            <p:spPr>
              <a:xfrm>
                <a:off x="7650" y="6676"/>
                <a:ext cx="238" cy="951"/>
              </a:xfrm>
              <a:prstGeom prst="rect">
                <a:avLst/>
              </a:prstGeom>
              <a:solidFill>
                <a:srgbClr val="ABC3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sp>
            <p:nvSpPr>
              <p:cNvPr id="26" name="矩形 25"/>
              <p:cNvSpPr/>
              <p:nvPr/>
            </p:nvSpPr>
            <p:spPr>
              <a:xfrm>
                <a:off x="7888" y="6681"/>
                <a:ext cx="7508" cy="9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1400">
                    <a:solidFill>
                      <a:schemeClr val="tx1">
                        <a:lumMod val="65000"/>
                        <a:lumOff val="35000"/>
                      </a:schemeClr>
                    </a:solidFill>
                    <a:latin typeface="微软雅黑" panose="020B0503020204020204" charset="-122"/>
                    <a:ea typeface="微软雅黑" panose="020B0503020204020204" charset="-122"/>
                  </a:rPr>
                  <a:t>    </a:t>
                </a:r>
                <a:r>
                  <a:rPr lang="zh-CN" altLang="en-US" sz="1400">
                    <a:solidFill>
                      <a:schemeClr val="tx1">
                        <a:lumMod val="65000"/>
                        <a:lumOff val="35000"/>
                      </a:schemeClr>
                    </a:solidFill>
                    <a:latin typeface="微软雅黑" panose="020B0503020204020204" charset="-122"/>
                    <a:ea typeface="微软雅黑" panose="020B0503020204020204" charset="-122"/>
                  </a:rPr>
                  <a:t>三分类收集容器（厨余垃圾、其他垃圾、可回收物）</a:t>
                </a:r>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grpSp>
        <p:grpSp>
          <p:nvGrpSpPr>
            <p:cNvPr id="33" name="组合 32"/>
            <p:cNvGrpSpPr/>
            <p:nvPr/>
          </p:nvGrpSpPr>
          <p:grpSpPr>
            <a:xfrm>
              <a:off x="7650" y="8135"/>
              <a:ext cx="9077" cy="964"/>
              <a:chOff x="7650" y="8135"/>
              <a:chExt cx="7746" cy="964"/>
            </a:xfrm>
          </p:grpSpPr>
          <p:sp>
            <p:nvSpPr>
              <p:cNvPr id="22" name="矩形 21"/>
              <p:cNvSpPr/>
              <p:nvPr/>
            </p:nvSpPr>
            <p:spPr>
              <a:xfrm>
                <a:off x="7650" y="8135"/>
                <a:ext cx="238" cy="951"/>
              </a:xfrm>
              <a:prstGeom prst="rect">
                <a:avLst/>
              </a:prstGeom>
              <a:solidFill>
                <a:srgbClr val="F9C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sp>
            <p:nvSpPr>
              <p:cNvPr id="27" name="矩形 26"/>
              <p:cNvSpPr/>
              <p:nvPr/>
            </p:nvSpPr>
            <p:spPr>
              <a:xfrm>
                <a:off x="7888" y="8146"/>
                <a:ext cx="7508" cy="95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140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400">
                    <a:solidFill>
                      <a:schemeClr val="tx1">
                        <a:lumMod val="65000"/>
                        <a:lumOff val="35000"/>
                      </a:schemeClr>
                    </a:solidFill>
                    <a:latin typeface="微软雅黑" panose="020B0503020204020204" charset="-122"/>
                    <a:ea typeface="微软雅黑" panose="020B0503020204020204" charset="-122"/>
                  </a:rPr>
                  <a:t>二分类收集容器（可回收物、其他垃圾）</a:t>
                </a:r>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grpSp>
      </p:grpSp>
      <p:pic>
        <p:nvPicPr>
          <p:cNvPr id="5" name="图片 4" descr="图片包含 建筑, 户外, 容器, 桌子&#10;&#10;描述已自动生成"/>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409575" y="4468495"/>
            <a:ext cx="2425700" cy="1861820"/>
          </a:xfrm>
          <a:prstGeom prst="rect">
            <a:avLst/>
          </a:prstGeom>
        </p:spPr>
      </p:pic>
      <p:sp>
        <p:nvSpPr>
          <p:cNvPr id="2" name="文本框 1"/>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垃圾分类设施配备：根据教室/楼道/学校食堂合理配置垃圾分类容器</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2"/>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97610" y="2242185"/>
            <a:ext cx="9796780" cy="2937510"/>
            <a:chOff x="1673" y="3509"/>
            <a:chExt cx="15428" cy="4626"/>
          </a:xfrm>
        </p:grpSpPr>
        <p:pic>
          <p:nvPicPr>
            <p:cNvPr id="4" name="图片 3" descr="一群人坐在桌子前&#10;&#10;描述已自动生成"/>
            <p:cNvPicPr>
              <a:picLocks noChangeAspect="true"/>
            </p:cNvPicPr>
            <p:nvPr/>
          </p:nvPicPr>
          <p:blipFill rotWithShape="true">
            <a:blip r:embed="rId1">
              <a:extLst>
                <a:ext uri="{28A0092B-C50C-407E-A947-70E740481C1C}">
                  <a14:useLocalDpi xmlns:a14="http://schemas.microsoft.com/office/drawing/2010/main" val="false"/>
                </a:ext>
              </a:extLst>
            </a:blip>
            <a:srcRect t="8685" b="16315"/>
            <a:stretch>
              <a:fillRect/>
            </a:stretch>
          </p:blipFill>
          <p:spPr>
            <a:xfrm>
              <a:off x="1673" y="3509"/>
              <a:ext cx="8224" cy="4626"/>
            </a:xfrm>
            <a:prstGeom prst="rect">
              <a:avLst/>
            </a:prstGeom>
          </p:spPr>
        </p:pic>
        <p:sp>
          <p:nvSpPr>
            <p:cNvPr id="2" name="文本框 1"/>
            <p:cNvSpPr txBox="true"/>
            <p:nvPr/>
          </p:nvSpPr>
          <p:spPr>
            <a:xfrm>
              <a:off x="10823" y="3990"/>
              <a:ext cx="6278" cy="3665"/>
            </a:xfrm>
            <a:prstGeom prst="rect">
              <a:avLst/>
            </a:prstGeom>
          </p:spPr>
          <p:txBody>
            <a:bodyPr vert="horz" lIns="91440" tIns="45720" rIns="91440" bIns="45720" rtlCol="0" anchor="ctr"/>
            <a:lstStyle/>
            <a:p>
              <a:pPr indent="457200" algn="l" fontAlgn="auto">
                <a:lnSpc>
                  <a:spcPct val="200000"/>
                </a:lnSpc>
                <a:spcBef>
                  <a:spcPct val="0"/>
                </a:spcBef>
                <a:spcAft>
                  <a:spcPts val="600"/>
                </a:spcAft>
              </a:pPr>
              <a:r>
                <a:rPr lang="en-US" alt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2018</a:t>
              </a: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年</a:t>
              </a:r>
              <a:r>
                <a:rPr lang="en-US" alt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5</a:t>
              </a: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月</a:t>
              </a:r>
              <a:r>
                <a:rPr lang="en-US" alt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20</a:t>
              </a: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日延安市教育局</a:t>
              </a:r>
              <a:r>
                <a:rPr lang="en-US" alt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城管局</a:t>
              </a:r>
              <a:r>
                <a:rPr lang="en-US" alt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学校组织实施会议，确定学校垃圾分类负责小组，组长由学校校长担任，共同制定可行性方案，落实责任。</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学校垃圾分类——延安实验小学案例分享</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2"/>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32710" y="1474470"/>
            <a:ext cx="6926580" cy="4604385"/>
            <a:chOff x="2800" y="2366"/>
            <a:chExt cx="10908" cy="7251"/>
          </a:xfrm>
        </p:grpSpPr>
        <p:sp>
          <p:nvSpPr>
            <p:cNvPr id="2" name="文本框 1"/>
            <p:cNvSpPr txBox="true"/>
            <p:nvPr/>
          </p:nvSpPr>
          <p:spPr>
            <a:xfrm>
              <a:off x="2801" y="2366"/>
              <a:ext cx="10906" cy="531"/>
            </a:xfrm>
            <a:prstGeom prst="rect">
              <a:avLst/>
            </a:prstGeom>
            <a:noFill/>
          </p:spPr>
          <p:txBody>
            <a:bodyPr wrap="square" rtlCol="0">
              <a:spAutoFit/>
            </a:bodyPr>
            <a:lstStyle/>
            <a:p>
              <a:pPr algn="ctr"/>
              <a:r>
                <a:rPr lang="en-US" alt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组织召开垃圾分类启动仪式，全面启动垃圾分类工作。</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descr="图片包含 建筑, 户外, 路, 院子&#10;&#10;描述已自动生成"/>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2800" y="3255"/>
              <a:ext cx="10908" cy="6363"/>
            </a:xfrm>
            <a:prstGeom prst="rect">
              <a:avLst/>
            </a:prstGeom>
          </p:spPr>
        </p:pic>
      </p:grpSp>
      <p:sp>
        <p:nvSpPr>
          <p:cNvPr id="3" name="文本框 2"/>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学校垃圾分类——延安实验小学案例分享</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2"/>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63040" y="1170940"/>
            <a:ext cx="9265920" cy="5095240"/>
            <a:chOff x="1324" y="1844"/>
            <a:chExt cx="14592" cy="8024"/>
          </a:xfrm>
        </p:grpSpPr>
        <p:sp>
          <p:nvSpPr>
            <p:cNvPr id="2" name="文本框 1"/>
            <p:cNvSpPr txBox="true"/>
            <p:nvPr/>
          </p:nvSpPr>
          <p:spPr>
            <a:xfrm>
              <a:off x="1324" y="1844"/>
              <a:ext cx="14593" cy="4215"/>
            </a:xfrm>
            <a:prstGeom prst="rect">
              <a:avLst/>
            </a:prstGeom>
            <a:noFill/>
          </p:spPr>
          <p:txBody>
            <a:bodyPr wrap="square" rtlCol="0" anchor="t">
              <a:spAutoFit/>
            </a:bodyPr>
            <a:lstStyle/>
            <a:p>
              <a:pPr marL="0" lvl="1" algn="just" fontAlgn="auto">
                <a:lnSpc>
                  <a:spcPct val="200000"/>
                </a:lnSpc>
              </a:pPr>
              <a:r>
                <a:rPr lang="zh-CN" altLang="en-US" sz="1400" dirty="0">
                  <a:solidFill>
                    <a:schemeClr val="tx1">
                      <a:lumMod val="75000"/>
                      <a:lumOff val="25000"/>
                    </a:schemeClr>
                  </a:solidFill>
                  <a:latin typeface="微软雅黑" panose="020B0503020204020204" charset="-122"/>
                  <a:ea typeface="微软雅黑" panose="020B0503020204020204" charset="-122"/>
                  <a:sym typeface="+mn-ea"/>
                </a:rPr>
                <a:t>结合学校生活垃圾特点，按照生活垃圾分类标准将垃圾分类投放；</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mn-ea"/>
              </a:endParaRPr>
            </a:p>
            <a:p>
              <a:pPr marL="285750" lvl="1" indent="-285750" algn="just" fontAlgn="auto">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sym typeface="+mn-ea"/>
                </a:rPr>
                <a:t>在教室内先将垃圾按照可回收物和其他垃圾两类进行投放，</a:t>
              </a:r>
              <a:r>
                <a:rPr lang="zh-CN" altLang="en-US" sz="1400" b="1" dirty="0">
                  <a:solidFill>
                    <a:schemeClr val="tx1">
                      <a:lumMod val="75000"/>
                      <a:lumOff val="25000"/>
                    </a:schemeClr>
                  </a:solidFill>
                  <a:latin typeface="微软雅黑" panose="020B0503020204020204" charset="-122"/>
                  <a:ea typeface="微软雅黑" panose="020B0503020204020204" charset="-122"/>
                  <a:sym typeface="+mn-ea"/>
                </a:rPr>
                <a:t>由学生每天将自己产生的垃圾按照类别投放到本班级的垃圾收集容器内</a:t>
              </a:r>
              <a:r>
                <a:rPr lang="zh-CN" altLang="en-US" sz="1400" dirty="0">
                  <a:solidFill>
                    <a:schemeClr val="tx1">
                      <a:lumMod val="75000"/>
                      <a:lumOff val="25000"/>
                    </a:schemeClr>
                  </a:solidFill>
                  <a:latin typeface="微软雅黑" panose="020B0503020204020204" charset="-122"/>
                  <a:ea typeface="微软雅黑" panose="020B0503020204020204" charset="-122"/>
                  <a:sym typeface="+mn-ea"/>
                </a:rPr>
                <a:t>，养成不乱丢垃圾的好习惯；</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mn-ea"/>
              </a:endParaRPr>
            </a:p>
            <a:p>
              <a:pPr marL="285750" lvl="1" indent="-285750" algn="just" fontAlgn="auto">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sym typeface="+mn-ea"/>
                </a:rPr>
                <a:t>当天结束后，</a:t>
              </a:r>
              <a:r>
                <a:rPr lang="zh-CN" altLang="en-US" sz="1400" b="1" dirty="0">
                  <a:solidFill>
                    <a:schemeClr val="tx1">
                      <a:lumMod val="75000"/>
                      <a:lumOff val="25000"/>
                    </a:schemeClr>
                  </a:solidFill>
                  <a:latin typeface="微软雅黑" panose="020B0503020204020204" charset="-122"/>
                  <a:ea typeface="微软雅黑" panose="020B0503020204020204" charset="-122"/>
                  <a:sym typeface="+mn-ea"/>
                </a:rPr>
                <a:t>由值日学生将班级产生的垃圾投放到校园内可回收物和其他垃圾的统一收集点位</a:t>
              </a:r>
              <a:r>
                <a:rPr lang="zh-CN" altLang="en-US" sz="1400" dirty="0">
                  <a:solidFill>
                    <a:schemeClr val="tx1">
                      <a:lumMod val="75000"/>
                      <a:lumOff val="25000"/>
                    </a:schemeClr>
                  </a:solidFill>
                  <a:latin typeface="微软雅黑" panose="020B0503020204020204" charset="-122"/>
                  <a:ea typeface="微软雅黑" panose="020B0503020204020204" charset="-122"/>
                  <a:sym typeface="+mn-ea"/>
                </a:rPr>
                <a:t>；</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mn-ea"/>
              </a:endParaRPr>
            </a:p>
            <a:p>
              <a:pPr marL="285750" lvl="1" indent="-285750" algn="just" fontAlgn="auto">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sym typeface="+mn-ea"/>
                </a:rPr>
                <a:t>采用智能垃圾分类设备，</a:t>
              </a:r>
              <a:r>
                <a:rPr lang="zh-CN" altLang="en-US" sz="1400" b="1" dirty="0">
                  <a:solidFill>
                    <a:schemeClr val="tx1">
                      <a:lumMod val="75000"/>
                      <a:lumOff val="25000"/>
                    </a:schemeClr>
                  </a:solidFill>
                  <a:latin typeface="微软雅黑" panose="020B0503020204020204" charset="-122"/>
                  <a:ea typeface="微软雅黑" panose="020B0503020204020204" charset="-122"/>
                  <a:sym typeface="+mn-ea"/>
                </a:rPr>
                <a:t>投放可回收物产生的积分可作为班级经费</a:t>
              </a:r>
              <a:r>
                <a:rPr lang="zh-CN" altLang="en-US" sz="1400" dirty="0">
                  <a:solidFill>
                    <a:schemeClr val="tx1">
                      <a:lumMod val="75000"/>
                      <a:lumOff val="25000"/>
                    </a:schemeClr>
                  </a:solidFill>
                  <a:latin typeface="微软雅黑" panose="020B0503020204020204" charset="-122"/>
                  <a:ea typeface="微软雅黑" panose="020B0503020204020204" charset="-122"/>
                  <a:sym typeface="+mn-ea"/>
                </a:rPr>
                <a:t>，在积分兑换机中兑换商品（智能垃圾分类卡以班级为单位发放）。</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mn-ea"/>
              </a:endParaRPr>
            </a:p>
          </p:txBody>
        </p:sp>
        <p:grpSp>
          <p:nvGrpSpPr>
            <p:cNvPr id="4" name="组合 3"/>
            <p:cNvGrpSpPr/>
            <p:nvPr/>
          </p:nvGrpSpPr>
          <p:grpSpPr>
            <a:xfrm>
              <a:off x="2610" y="6466"/>
              <a:ext cx="12022" cy="3402"/>
              <a:chOff x="2506" y="6466"/>
              <a:chExt cx="12022" cy="3402"/>
            </a:xfrm>
          </p:grpSpPr>
          <p:pic>
            <p:nvPicPr>
              <p:cNvPr id="12" name="图片 11" descr="1652523387"/>
              <p:cNvPicPr>
                <a:picLocks noChangeAspect="true"/>
              </p:cNvPicPr>
              <p:nvPr/>
            </p:nvPicPr>
            <p:blipFill>
              <a:blip r:embed="rId1"/>
              <a:stretch>
                <a:fillRect/>
              </a:stretch>
            </p:blipFill>
            <p:spPr>
              <a:xfrm>
                <a:off x="9990" y="6466"/>
                <a:ext cx="4538" cy="3402"/>
              </a:xfrm>
              <a:prstGeom prst="rect">
                <a:avLst/>
              </a:prstGeom>
            </p:spPr>
          </p:pic>
          <p:pic>
            <p:nvPicPr>
              <p:cNvPr id="13" name="图片 12" descr="一群人站在街道上&#10;&#10;描述已自动生成"/>
              <p:cNvPicPr>
                <a:picLocks noChangeAspect="true"/>
              </p:cNvPicPr>
              <p:nvPr/>
            </p:nvPicPr>
            <p:blipFill>
              <a:blip r:embed="rId2" cstate="print">
                <a:extLst>
                  <a:ext uri="{28A0092B-C50C-407E-A947-70E740481C1C}">
                    <a14:useLocalDpi xmlns:a14="http://schemas.microsoft.com/office/drawing/2010/main" val="false"/>
                  </a:ext>
                </a:extLst>
              </a:blip>
              <a:stretch>
                <a:fillRect/>
              </a:stretch>
            </p:blipFill>
            <p:spPr>
              <a:xfrm>
                <a:off x="2506" y="6466"/>
                <a:ext cx="4392" cy="3402"/>
              </a:xfrm>
              <a:prstGeom prst="rect">
                <a:avLst/>
              </a:prstGeom>
            </p:spPr>
          </p:pic>
        </p:grpSp>
      </p:grpSp>
      <p:sp>
        <p:nvSpPr>
          <p:cNvPr id="3" name="文本框 2"/>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学校垃圾分类</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3"/>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学校垃圾分类宣传氛围营造</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grpSp>
        <p:nvGrpSpPr>
          <p:cNvPr id="4" name="组合 3"/>
          <p:cNvGrpSpPr/>
          <p:nvPr/>
        </p:nvGrpSpPr>
        <p:grpSpPr>
          <a:xfrm>
            <a:off x="764540" y="1580515"/>
            <a:ext cx="10662920" cy="4462780"/>
            <a:chOff x="1204" y="2466"/>
            <a:chExt cx="16792" cy="7028"/>
          </a:xfrm>
        </p:grpSpPr>
        <p:grpSp>
          <p:nvGrpSpPr>
            <p:cNvPr id="15" name="组合 14"/>
            <p:cNvGrpSpPr/>
            <p:nvPr/>
          </p:nvGrpSpPr>
          <p:grpSpPr>
            <a:xfrm>
              <a:off x="1204" y="2466"/>
              <a:ext cx="16793" cy="7028"/>
              <a:chOff x="1126" y="2580"/>
              <a:chExt cx="16793" cy="7028"/>
            </a:xfrm>
          </p:grpSpPr>
          <p:grpSp>
            <p:nvGrpSpPr>
              <p:cNvPr id="7" name="组合 6"/>
              <p:cNvGrpSpPr/>
              <p:nvPr/>
            </p:nvGrpSpPr>
            <p:grpSpPr>
              <a:xfrm>
                <a:off x="1126" y="2880"/>
                <a:ext cx="7194" cy="6240"/>
                <a:chOff x="1126" y="2561"/>
                <a:chExt cx="7194" cy="6240"/>
              </a:xfrm>
            </p:grpSpPr>
            <p:grpSp>
              <p:nvGrpSpPr>
                <p:cNvPr id="2" name="组合 1"/>
                <p:cNvGrpSpPr/>
                <p:nvPr/>
              </p:nvGrpSpPr>
              <p:grpSpPr>
                <a:xfrm>
                  <a:off x="1126" y="2561"/>
                  <a:ext cx="7193" cy="4297"/>
                  <a:chOff x="1155" y="2143"/>
                  <a:chExt cx="8813" cy="5265"/>
                </a:xfrm>
              </p:grpSpPr>
              <p:pic>
                <p:nvPicPr>
                  <p:cNvPr id="6" name="图片 5"/>
                  <p:cNvPicPr>
                    <a:picLocks noChangeAspect="true"/>
                  </p:cNvPicPr>
                  <p:nvPr/>
                </p:nvPicPr>
                <p:blipFill>
                  <a:blip r:embed="rId1"/>
                  <a:srcRect l="11808" t="12608" r="12085" b="10846"/>
                  <a:stretch>
                    <a:fillRect/>
                  </a:stretch>
                </p:blipFill>
                <p:spPr>
                  <a:xfrm>
                    <a:off x="7010" y="5176"/>
                    <a:ext cx="2958" cy="2233"/>
                  </a:xfrm>
                  <a:prstGeom prst="rect">
                    <a:avLst/>
                  </a:prstGeom>
                </p:spPr>
              </p:pic>
              <p:pic>
                <p:nvPicPr>
                  <p:cNvPr id="10" name="图片 9"/>
                  <p:cNvPicPr>
                    <a:picLocks noChangeAspect="true"/>
                  </p:cNvPicPr>
                  <p:nvPr/>
                </p:nvPicPr>
                <p:blipFill>
                  <a:blip r:embed="rId2"/>
                  <a:stretch>
                    <a:fillRect/>
                  </a:stretch>
                </p:blipFill>
                <p:spPr>
                  <a:xfrm>
                    <a:off x="5995" y="2144"/>
                    <a:ext cx="3973" cy="2663"/>
                  </a:xfrm>
                  <a:prstGeom prst="rect">
                    <a:avLst/>
                  </a:prstGeom>
                </p:spPr>
              </p:pic>
              <p:pic>
                <p:nvPicPr>
                  <p:cNvPr id="35" name="图片 34"/>
                  <p:cNvPicPr/>
                  <p:nvPr>
                    <p:custDataLst>
                      <p:tags r:id="rId3"/>
                    </p:custDataLst>
                  </p:nvPr>
                </p:nvPicPr>
                <p:blipFill>
                  <a:blip r:embed="rId4" r:link="rId5"/>
                  <a:srcRect l="14334" t="12361" r="13902"/>
                  <a:stretch>
                    <a:fillRect/>
                  </a:stretch>
                </p:blipFill>
                <p:spPr>
                  <a:xfrm>
                    <a:off x="1155" y="5176"/>
                    <a:ext cx="2739" cy="2232"/>
                  </a:xfrm>
                  <a:prstGeom prst="rect">
                    <a:avLst/>
                  </a:prstGeom>
                  <a:noFill/>
                  <a:ln w="9525">
                    <a:noFill/>
                  </a:ln>
                </p:spPr>
              </p:pic>
              <p:pic>
                <p:nvPicPr>
                  <p:cNvPr id="38" name="Picture 1"/>
                  <p:cNvPicPr>
                    <a:picLocks noChangeAspect="true" noChangeArrowheads="true"/>
                  </p:cNvPicPr>
                  <p:nvPr>
                    <p:custDataLst>
                      <p:tags r:id="rId6"/>
                    </p:custDataLst>
                  </p:nvPr>
                </p:nvPicPr>
                <p:blipFill>
                  <a:blip r:embed="rId7" cstate="print"/>
                  <a:srcRect l="8669" r="10393"/>
                  <a:stretch>
                    <a:fillRect/>
                  </a:stretch>
                </p:blipFill>
                <p:spPr bwMode="auto">
                  <a:xfrm>
                    <a:off x="4147" y="5179"/>
                    <a:ext cx="2610" cy="2229"/>
                  </a:xfrm>
                  <a:prstGeom prst="rect">
                    <a:avLst/>
                  </a:prstGeom>
                  <a:noFill/>
                  <a:ln w="1">
                    <a:noFill/>
                    <a:miter lim="800000"/>
                    <a:headEnd/>
                    <a:tailEnd type="none" w="med" len="med"/>
                  </a:ln>
                  <a:effectLst/>
                </p:spPr>
              </p:pic>
              <p:pic>
                <p:nvPicPr>
                  <p:cNvPr id="100" name="图片 99"/>
                  <p:cNvPicPr/>
                  <p:nvPr/>
                </p:nvPicPr>
                <p:blipFill>
                  <a:blip r:embed="rId8" r:link="rId9"/>
                  <a:stretch>
                    <a:fillRect/>
                  </a:stretch>
                </p:blipFill>
                <p:spPr>
                  <a:xfrm>
                    <a:off x="1155" y="2143"/>
                    <a:ext cx="4012" cy="2664"/>
                  </a:xfrm>
                  <a:prstGeom prst="rect">
                    <a:avLst/>
                  </a:prstGeom>
                  <a:noFill/>
                  <a:ln w="9525">
                    <a:noFill/>
                  </a:ln>
                </p:spPr>
              </p:pic>
            </p:grpSp>
            <p:sp>
              <p:nvSpPr>
                <p:cNvPr id="5" name="文本框 4"/>
                <p:cNvSpPr txBox="true"/>
                <p:nvPr/>
              </p:nvSpPr>
              <p:spPr>
                <a:xfrm>
                  <a:off x="1126" y="7401"/>
                  <a:ext cx="7194" cy="1400"/>
                </a:xfrm>
                <a:prstGeom prst="rect">
                  <a:avLst/>
                </a:prstGeom>
                <a:noFill/>
              </p:spPr>
              <p:txBody>
                <a:bodyPr wrap="square" rtlCol="0" anchor="t">
                  <a:spAutoFit/>
                </a:bodyPr>
                <a:lstStyle/>
                <a:p>
                  <a:pPr marL="285750" indent="-285750">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通过校园宣传栏、路灯牌、道旗、地标、树标、横幅、在教学楼公示栏张贴垃圾分类海报等进行氛围营造。</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
            <p:nvSpPr>
              <p:cNvPr id="8" name="文本框 7"/>
              <p:cNvSpPr txBox="true"/>
              <p:nvPr/>
            </p:nvSpPr>
            <p:spPr>
              <a:xfrm>
                <a:off x="12422" y="3697"/>
                <a:ext cx="5290" cy="1501"/>
              </a:xfrm>
              <a:prstGeom prst="rect">
                <a:avLst/>
              </a:prstGeom>
              <a:noFill/>
            </p:spPr>
            <p:txBody>
              <a:bodyPr wrap="square" rtlCol="0" anchor="t">
                <a:spAutoFit/>
              </a:bodyPr>
              <a:lstStyle/>
              <a:p>
                <a:pPr marL="285750" indent="-285750">
                  <a:lnSpc>
                    <a:spcPct val="200000"/>
                  </a:lnSpc>
                  <a:buFont typeface="Wingdings" panose="05000000000000000000" charset="0"/>
                  <a:buChar char="l"/>
                </a:pP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班级教室内可放置垃圾分类图书、绘本、宣传折页等。</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9041" y="6168"/>
                <a:ext cx="8671" cy="3440"/>
                <a:chOff x="9906" y="6168"/>
                <a:chExt cx="8671" cy="3440"/>
              </a:xfrm>
            </p:grpSpPr>
            <p:pic>
              <p:nvPicPr>
                <p:cNvPr id="102" name="图片 101"/>
                <p:cNvPicPr/>
                <p:nvPr/>
              </p:nvPicPr>
              <p:blipFill>
                <a:blip r:embed="rId10" r:link="rId11"/>
                <a:srcRect b="32828"/>
                <a:stretch>
                  <a:fillRect/>
                </a:stretch>
              </p:blipFill>
              <p:spPr>
                <a:xfrm>
                  <a:off x="9906" y="6168"/>
                  <a:ext cx="3991" cy="3440"/>
                </a:xfrm>
                <a:prstGeom prst="rect">
                  <a:avLst/>
                </a:prstGeom>
                <a:noFill/>
                <a:ln w="9525">
                  <a:noFill/>
                </a:ln>
              </p:spPr>
            </p:pic>
            <p:sp>
              <p:nvSpPr>
                <p:cNvPr id="11" name="文本框 10"/>
                <p:cNvSpPr txBox="true"/>
                <p:nvPr/>
              </p:nvSpPr>
              <p:spPr>
                <a:xfrm>
                  <a:off x="13897" y="7014"/>
                  <a:ext cx="4680" cy="2179"/>
                </a:xfrm>
                <a:prstGeom prst="rect">
                  <a:avLst/>
                </a:prstGeom>
                <a:noFill/>
              </p:spPr>
              <p:txBody>
                <a:bodyPr wrap="square" rtlCol="0" anchor="t">
                  <a:spAutoFit/>
                </a:bodyPr>
                <a:lstStyle/>
                <a:p>
                  <a:pPr marL="285750" indent="-285750">
                    <a:lnSpc>
                      <a:spcPct val="200000"/>
                    </a:lnSpc>
                    <a:buFont typeface="Wingdings" panose="05000000000000000000" charset="0"/>
                    <a:buChar char="l"/>
                  </a:pPr>
                  <a:r>
                    <a:rPr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充 分 利 用 国 旗 下 讲 话 、 黑 板 报 、 主 题 班 会 、 校 园 广 播 等</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cxnSp>
            <p:nvCxnSpPr>
              <p:cNvPr id="13" name="直接连接符 12"/>
              <p:cNvCxnSpPr/>
              <p:nvPr/>
            </p:nvCxnSpPr>
            <p:spPr>
              <a:xfrm>
                <a:off x="8657" y="2580"/>
                <a:ext cx="0" cy="6966"/>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808" y="6106"/>
                <a:ext cx="9111"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grpSp>
        <p:pic>
          <p:nvPicPr>
            <p:cNvPr id="16" name="图片 15"/>
            <p:cNvPicPr>
              <a:picLocks noChangeAspect="true"/>
            </p:cNvPicPr>
            <p:nvPr/>
          </p:nvPicPr>
          <p:blipFill>
            <a:blip r:embed="rId12"/>
            <a:stretch>
              <a:fillRect/>
            </a:stretch>
          </p:blipFill>
          <p:spPr>
            <a:xfrm>
              <a:off x="9930" y="2964"/>
              <a:ext cx="2056" cy="2770"/>
            </a:xfrm>
            <a:prstGeom prst="rect">
              <a:avLst/>
            </a:prstGeom>
          </p:spPr>
        </p:pic>
      </p:grpSp>
    </p:spTree>
    <p:custDataLst>
      <p:tags r:id="rId13"/>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565785" y="1313180"/>
            <a:ext cx="11060430" cy="5031105"/>
            <a:chOff x="891" y="2464"/>
            <a:chExt cx="17418" cy="7923"/>
          </a:xfrm>
        </p:grpSpPr>
        <p:grpSp>
          <p:nvGrpSpPr>
            <p:cNvPr id="23" name="组合 22"/>
            <p:cNvGrpSpPr/>
            <p:nvPr/>
          </p:nvGrpSpPr>
          <p:grpSpPr>
            <a:xfrm>
              <a:off x="891" y="2464"/>
              <a:ext cx="17419" cy="3664"/>
              <a:chOff x="1088" y="2512"/>
              <a:chExt cx="17419" cy="3664"/>
            </a:xfrm>
          </p:grpSpPr>
          <p:grpSp>
            <p:nvGrpSpPr>
              <p:cNvPr id="17" name="组合 16"/>
              <p:cNvGrpSpPr/>
              <p:nvPr/>
            </p:nvGrpSpPr>
            <p:grpSpPr>
              <a:xfrm>
                <a:off x="1088" y="2512"/>
                <a:ext cx="3798" cy="3664"/>
                <a:chOff x="1959" y="2513"/>
                <a:chExt cx="3798" cy="3664"/>
              </a:xfrm>
            </p:grpSpPr>
            <p:sp>
              <p:nvSpPr>
                <p:cNvPr id="3" name="文本框 2"/>
                <p:cNvSpPr txBox="true"/>
                <p:nvPr/>
              </p:nvSpPr>
              <p:spPr>
                <a:xfrm>
                  <a:off x="1959" y="5453"/>
                  <a:ext cx="3798" cy="725"/>
                </a:xfrm>
                <a:prstGeom prst="rect">
                  <a:avLst/>
                </a:prstGeom>
                <a:noFill/>
              </p:spPr>
              <p:txBody>
                <a:bodyPr wrap="square" rtlCol="0" anchor="t">
                  <a:spAutoFit/>
                </a:bodyPr>
                <a:lstStyle/>
                <a:p>
                  <a:pPr marL="285750" indent="-285750" algn="ctr">
                    <a:lnSpc>
                      <a:spcPct val="200000"/>
                    </a:lnSpc>
                    <a:buFont typeface="Wingdings" panose="05000000000000000000" charset="0"/>
                    <a:buChar char="l"/>
                  </a:pPr>
                  <a:r>
                    <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垃圾分类流动红旗、红黑榜</a:t>
                  </a:r>
                  <a:endPar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true"/>
                </p:cNvPicPr>
                <p:nvPr/>
              </p:nvPicPr>
              <p:blipFill>
                <a:blip r:embed="rId1"/>
                <a:stretch>
                  <a:fillRect/>
                </a:stretch>
              </p:blipFill>
              <p:spPr>
                <a:xfrm>
                  <a:off x="2231" y="2513"/>
                  <a:ext cx="3254" cy="2853"/>
                </a:xfrm>
                <a:prstGeom prst="rect">
                  <a:avLst/>
                </a:prstGeom>
              </p:spPr>
            </p:pic>
          </p:grpSp>
          <p:grpSp>
            <p:nvGrpSpPr>
              <p:cNvPr id="18" name="组合 17"/>
              <p:cNvGrpSpPr/>
              <p:nvPr/>
            </p:nvGrpSpPr>
            <p:grpSpPr>
              <a:xfrm>
                <a:off x="5356" y="2512"/>
                <a:ext cx="3913" cy="3665"/>
                <a:chOff x="7275" y="2513"/>
                <a:chExt cx="3913" cy="3665"/>
              </a:xfrm>
            </p:grpSpPr>
            <p:pic>
              <p:nvPicPr>
                <p:cNvPr id="7" name="图片 6"/>
                <p:cNvPicPr>
                  <a:picLocks noChangeAspect="true"/>
                </p:cNvPicPr>
                <p:nvPr/>
              </p:nvPicPr>
              <p:blipFill>
                <a:blip r:embed="rId2"/>
                <a:srcRect l="7845" r="12338"/>
                <a:stretch>
                  <a:fillRect/>
                </a:stretch>
              </p:blipFill>
              <p:spPr>
                <a:xfrm>
                  <a:off x="7275" y="2513"/>
                  <a:ext cx="3913" cy="2853"/>
                </a:xfrm>
                <a:prstGeom prst="rect">
                  <a:avLst/>
                </a:prstGeom>
              </p:spPr>
            </p:pic>
            <p:sp>
              <p:nvSpPr>
                <p:cNvPr id="9" name="文本框 8"/>
                <p:cNvSpPr txBox="true"/>
                <p:nvPr/>
              </p:nvSpPr>
              <p:spPr>
                <a:xfrm>
                  <a:off x="7275" y="5453"/>
                  <a:ext cx="3913" cy="725"/>
                </a:xfrm>
                <a:prstGeom prst="rect">
                  <a:avLst/>
                </a:prstGeom>
                <a:noFill/>
              </p:spPr>
              <p:txBody>
                <a:bodyPr wrap="square" rtlCol="0" anchor="t">
                  <a:spAutoFit/>
                </a:bodyPr>
                <a:lstStyle/>
                <a:p>
                  <a:pPr marL="285750" indent="-285750" algn="ctr">
                    <a:lnSpc>
                      <a:spcPct val="200000"/>
                    </a:lnSpc>
                    <a:buFont typeface="Wingdings" panose="05000000000000000000" charset="0"/>
                    <a:buChar char="l"/>
                  </a:pPr>
                  <a:r>
                    <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垃圾分类趣味运动会</a:t>
                  </a:r>
                  <a:endPar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19" name="组合 18"/>
              <p:cNvGrpSpPr/>
              <p:nvPr/>
            </p:nvGrpSpPr>
            <p:grpSpPr>
              <a:xfrm>
                <a:off x="9739" y="2512"/>
                <a:ext cx="4494" cy="3664"/>
                <a:chOff x="12978" y="2513"/>
                <a:chExt cx="4494" cy="3664"/>
              </a:xfrm>
            </p:grpSpPr>
            <p:pic>
              <p:nvPicPr>
                <p:cNvPr id="10" name="图片 2" descr="微信图片_201908271036373"/>
                <p:cNvPicPr>
                  <a:picLocks noChangeAspect="true"/>
                </p:cNvPicPr>
                <p:nvPr/>
              </p:nvPicPr>
              <p:blipFill>
                <a:blip r:embed="rId3"/>
                <a:stretch>
                  <a:fillRect/>
                </a:stretch>
              </p:blipFill>
              <p:spPr>
                <a:xfrm>
                  <a:off x="12978" y="2513"/>
                  <a:ext cx="4495" cy="2853"/>
                </a:xfrm>
                <a:prstGeom prst="rect">
                  <a:avLst/>
                </a:prstGeom>
              </p:spPr>
            </p:pic>
            <p:sp>
              <p:nvSpPr>
                <p:cNvPr id="11" name="文本框 10"/>
                <p:cNvSpPr txBox="true"/>
                <p:nvPr/>
              </p:nvSpPr>
              <p:spPr>
                <a:xfrm>
                  <a:off x="12978" y="5453"/>
                  <a:ext cx="4494" cy="725"/>
                </a:xfrm>
                <a:prstGeom prst="rect">
                  <a:avLst/>
                </a:prstGeom>
                <a:noFill/>
              </p:spPr>
              <p:txBody>
                <a:bodyPr wrap="square" rtlCol="0" anchor="t">
                  <a:spAutoFit/>
                </a:bodyPr>
                <a:lstStyle/>
                <a:p>
                  <a:pPr marL="285750" indent="-285750" algn="ctr">
                    <a:lnSpc>
                      <a:spcPct val="200000"/>
                    </a:lnSpc>
                    <a:buFont typeface="Wingdings" panose="05000000000000000000" charset="0"/>
                    <a:buChar char="l"/>
                  </a:pPr>
                  <a:r>
                    <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垃圾分类培训讲座</a:t>
                  </a:r>
                  <a:endPar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20" name="组合 19"/>
              <p:cNvGrpSpPr/>
              <p:nvPr/>
            </p:nvGrpSpPr>
            <p:grpSpPr>
              <a:xfrm>
                <a:off x="14703" y="2512"/>
                <a:ext cx="3804" cy="3664"/>
                <a:chOff x="2231" y="6653"/>
                <a:chExt cx="3804" cy="3664"/>
              </a:xfrm>
            </p:grpSpPr>
            <p:pic>
              <p:nvPicPr>
                <p:cNvPr id="103" name="图片 102"/>
                <p:cNvPicPr/>
                <p:nvPr/>
              </p:nvPicPr>
              <p:blipFill>
                <a:blip r:embed="rId4" r:link="rId5"/>
                <a:stretch>
                  <a:fillRect/>
                </a:stretch>
              </p:blipFill>
              <p:spPr>
                <a:xfrm>
                  <a:off x="2231" y="6653"/>
                  <a:ext cx="3804" cy="2854"/>
                </a:xfrm>
                <a:prstGeom prst="rect">
                  <a:avLst/>
                </a:prstGeom>
                <a:noFill/>
                <a:ln w="9525">
                  <a:noFill/>
                </a:ln>
              </p:spPr>
            </p:pic>
            <p:sp>
              <p:nvSpPr>
                <p:cNvPr id="12" name="文本框 11"/>
                <p:cNvSpPr txBox="true"/>
                <p:nvPr/>
              </p:nvSpPr>
              <p:spPr>
                <a:xfrm>
                  <a:off x="2237" y="9593"/>
                  <a:ext cx="3798" cy="725"/>
                </a:xfrm>
                <a:prstGeom prst="rect">
                  <a:avLst/>
                </a:prstGeom>
                <a:noFill/>
              </p:spPr>
              <p:txBody>
                <a:bodyPr wrap="square" rtlCol="0" anchor="t">
                  <a:spAutoFit/>
                </a:bodyPr>
                <a:lstStyle/>
                <a:p>
                  <a:pPr marL="285750" indent="-285750" algn="ctr">
                    <a:lnSpc>
                      <a:spcPct val="200000"/>
                    </a:lnSpc>
                    <a:buFont typeface="Wingdings" panose="05000000000000000000" charset="0"/>
                    <a:buChar char="l"/>
                  </a:pPr>
                  <a:r>
                    <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变废为宝手工创意赛</a:t>
                  </a:r>
                  <a:endPar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grpSp>
          <p:nvGrpSpPr>
            <p:cNvPr id="26" name="组合 25"/>
            <p:cNvGrpSpPr/>
            <p:nvPr/>
          </p:nvGrpSpPr>
          <p:grpSpPr>
            <a:xfrm>
              <a:off x="1163" y="6723"/>
              <a:ext cx="17147" cy="3664"/>
              <a:chOff x="1163" y="6555"/>
              <a:chExt cx="17147" cy="3664"/>
            </a:xfrm>
          </p:grpSpPr>
          <p:grpSp>
            <p:nvGrpSpPr>
              <p:cNvPr id="21" name="组合 20"/>
              <p:cNvGrpSpPr/>
              <p:nvPr/>
            </p:nvGrpSpPr>
            <p:grpSpPr>
              <a:xfrm>
                <a:off x="1163" y="6555"/>
                <a:ext cx="4274" cy="3664"/>
                <a:chOff x="7275" y="6653"/>
                <a:chExt cx="4274" cy="3664"/>
              </a:xfrm>
            </p:grpSpPr>
            <p:pic>
              <p:nvPicPr>
                <p:cNvPr id="13" name="图片 12"/>
                <p:cNvPicPr>
                  <a:picLocks noChangeAspect="true"/>
                </p:cNvPicPr>
                <p:nvPr/>
              </p:nvPicPr>
              <p:blipFill>
                <a:blip r:embed="rId6"/>
                <a:srcRect l="16190"/>
                <a:stretch>
                  <a:fillRect/>
                </a:stretch>
              </p:blipFill>
              <p:spPr>
                <a:xfrm>
                  <a:off x="7275" y="6653"/>
                  <a:ext cx="4275" cy="2854"/>
                </a:xfrm>
                <a:prstGeom prst="rect">
                  <a:avLst/>
                </a:prstGeom>
              </p:spPr>
            </p:pic>
            <p:sp>
              <p:nvSpPr>
                <p:cNvPr id="14" name="文本框 13"/>
                <p:cNvSpPr txBox="true"/>
                <p:nvPr/>
              </p:nvSpPr>
              <p:spPr>
                <a:xfrm>
                  <a:off x="7275" y="9593"/>
                  <a:ext cx="4274" cy="725"/>
                </a:xfrm>
                <a:prstGeom prst="rect">
                  <a:avLst/>
                </a:prstGeom>
                <a:noFill/>
              </p:spPr>
              <p:txBody>
                <a:bodyPr wrap="square" rtlCol="0" anchor="t">
                  <a:spAutoFit/>
                </a:bodyPr>
                <a:lstStyle/>
                <a:p>
                  <a:pPr marL="285750" indent="-285750" algn="ctr">
                    <a:lnSpc>
                      <a:spcPct val="200000"/>
                    </a:lnSpc>
                    <a:buFont typeface="Wingdings" panose="05000000000000000000" charset="0"/>
                    <a:buChar char="l"/>
                  </a:pPr>
                  <a:r>
                    <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参观垃圾分类宣教基地</a:t>
                  </a:r>
                  <a:endPar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22" name="组合 21"/>
              <p:cNvGrpSpPr/>
              <p:nvPr/>
            </p:nvGrpSpPr>
            <p:grpSpPr>
              <a:xfrm>
                <a:off x="6092" y="6555"/>
                <a:ext cx="3802" cy="3664"/>
                <a:chOff x="12049" y="6653"/>
                <a:chExt cx="3802" cy="3664"/>
              </a:xfrm>
            </p:grpSpPr>
            <p:pic>
              <p:nvPicPr>
                <p:cNvPr id="15" name="图片 14"/>
                <p:cNvPicPr>
                  <a:picLocks noChangeAspect="true"/>
                </p:cNvPicPr>
                <p:nvPr/>
              </p:nvPicPr>
              <p:blipFill>
                <a:blip r:embed="rId7"/>
                <a:stretch>
                  <a:fillRect/>
                </a:stretch>
              </p:blipFill>
              <p:spPr>
                <a:xfrm>
                  <a:off x="12049" y="6653"/>
                  <a:ext cx="3803" cy="2853"/>
                </a:xfrm>
                <a:prstGeom prst="rect">
                  <a:avLst/>
                </a:prstGeom>
              </p:spPr>
            </p:pic>
            <p:sp>
              <p:nvSpPr>
                <p:cNvPr id="16" name="文本框 15"/>
                <p:cNvSpPr txBox="true"/>
                <p:nvPr/>
              </p:nvSpPr>
              <p:spPr>
                <a:xfrm>
                  <a:off x="12049" y="9593"/>
                  <a:ext cx="3803" cy="725"/>
                </a:xfrm>
                <a:prstGeom prst="rect">
                  <a:avLst/>
                </a:prstGeom>
                <a:noFill/>
              </p:spPr>
              <p:txBody>
                <a:bodyPr wrap="square" rtlCol="0" anchor="t">
                  <a:spAutoFit/>
                </a:bodyPr>
                <a:lstStyle/>
                <a:p>
                  <a:pPr marL="285750" indent="-285750" algn="ctr">
                    <a:lnSpc>
                      <a:spcPct val="200000"/>
                    </a:lnSpc>
                    <a:buFont typeface="Wingdings" panose="05000000000000000000" charset="0"/>
                    <a:buChar char="l"/>
                  </a:pPr>
                  <a:r>
                    <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垃圾分类实践活动</a:t>
                  </a:r>
                  <a:endPar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pic>
            <p:nvPicPr>
              <p:cNvPr id="24" name="图片 23"/>
              <p:cNvPicPr>
                <a:picLocks noChangeAspect="true"/>
              </p:cNvPicPr>
              <p:nvPr/>
            </p:nvPicPr>
            <p:blipFill>
              <a:blip r:embed="rId8"/>
              <a:stretch>
                <a:fillRect/>
              </a:stretch>
            </p:blipFill>
            <p:spPr>
              <a:xfrm>
                <a:off x="10549" y="6555"/>
                <a:ext cx="4284" cy="2853"/>
              </a:xfrm>
              <a:prstGeom prst="rect">
                <a:avLst/>
              </a:prstGeom>
            </p:spPr>
          </p:pic>
          <p:sp>
            <p:nvSpPr>
              <p:cNvPr id="25" name="文本框 24"/>
              <p:cNvSpPr txBox="true"/>
              <p:nvPr/>
            </p:nvSpPr>
            <p:spPr>
              <a:xfrm>
                <a:off x="15078" y="7038"/>
                <a:ext cx="3232" cy="1888"/>
              </a:xfrm>
              <a:prstGeom prst="rect">
                <a:avLst/>
              </a:prstGeom>
              <a:noFill/>
            </p:spPr>
            <p:txBody>
              <a:bodyPr wrap="square" rtlCol="0" anchor="t">
                <a:spAutoFit/>
              </a:bodyPr>
              <a:lstStyle/>
              <a:p>
                <a:pPr marL="285750" indent="-285750" algn="l">
                  <a:lnSpc>
                    <a:spcPct val="200000"/>
                  </a:lnSpc>
                  <a:buFont typeface="Wingdings" panose="05000000000000000000" charset="0"/>
                  <a:buChar char="l"/>
                </a:pPr>
                <a:r>
                  <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垃圾分类主题系列活动：唱歌、绘画、演讲、表演、摄影比赛</a:t>
                </a:r>
                <a:endPar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sp>
        <p:nvSpPr>
          <p:cNvPr id="2" name="文本框 1"/>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学校垃圾分类活动 --- 线下</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9"/>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2050" y="1994535"/>
            <a:ext cx="9867900" cy="3495040"/>
            <a:chOff x="1633" y="3091"/>
            <a:chExt cx="15540" cy="5504"/>
          </a:xfrm>
        </p:grpSpPr>
        <p:grpSp>
          <p:nvGrpSpPr>
            <p:cNvPr id="9" name="组合 8"/>
            <p:cNvGrpSpPr/>
            <p:nvPr/>
          </p:nvGrpSpPr>
          <p:grpSpPr>
            <a:xfrm>
              <a:off x="1633" y="3091"/>
              <a:ext cx="3686" cy="5504"/>
              <a:chOff x="1422" y="2446"/>
              <a:chExt cx="3686" cy="5504"/>
            </a:xfrm>
          </p:grpSpPr>
          <p:sp>
            <p:nvSpPr>
              <p:cNvPr id="25618" name="Rectangle 631"/>
              <p:cNvSpPr/>
              <p:nvPr/>
            </p:nvSpPr>
            <p:spPr>
              <a:xfrm>
                <a:off x="1423" y="2446"/>
                <a:ext cx="3685" cy="785"/>
              </a:xfrm>
              <a:prstGeom prst="rect">
                <a:avLst/>
              </a:prstGeom>
              <a:solidFill>
                <a:srgbClr val="4CAB27"/>
              </a:solidFill>
              <a:ln w="9525">
                <a:noFill/>
              </a:ln>
            </p:spPr>
            <p:txBody>
              <a:bodyPr vert="horz" wrap="square" anchor="t"/>
              <a:lstStyle/>
              <a:p>
                <a:endParaRPr>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3" name="文本框 2"/>
              <p:cNvSpPr txBox="true"/>
              <p:nvPr/>
            </p:nvSpPr>
            <p:spPr>
              <a:xfrm>
                <a:off x="1422" y="2520"/>
                <a:ext cx="3685" cy="58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减少占地</a:t>
                </a:r>
                <a:endParaRPr lang="zh-CN" altLang="en-US" b="1">
                  <a:solidFill>
                    <a:schemeClr val="bg1"/>
                  </a:solidFill>
                  <a:latin typeface="微软雅黑" panose="020B0503020204020204" charset="-122"/>
                  <a:ea typeface="微软雅黑" panose="020B0503020204020204" charset="-122"/>
                </a:endParaRPr>
              </a:p>
            </p:txBody>
          </p:sp>
          <p:sp>
            <p:nvSpPr>
              <p:cNvPr id="6" name="文本框 5"/>
              <p:cNvSpPr txBox="true"/>
              <p:nvPr/>
            </p:nvSpPr>
            <p:spPr>
              <a:xfrm>
                <a:off x="1422" y="4414"/>
                <a:ext cx="3684" cy="3536"/>
              </a:xfrm>
              <a:prstGeom prst="rect">
                <a:avLst/>
              </a:prstGeom>
              <a:noFill/>
            </p:spPr>
            <p:txBody>
              <a:bodyPr wrap="square" rtlCol="0">
                <a:spAutoFit/>
              </a:bodyPr>
              <a:lstStyle/>
              <a:p>
                <a:pPr indent="0" fontAlgn="auto">
                  <a:lnSpc>
                    <a:spcPct val="200000"/>
                  </a:lnSpc>
                </a:pP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生活垃圾中有些物质不易降解，使土地受到严重侵蚀。垃圾分类，去掉可以回收的、不易降解的物质，减少垃圾数量达60%以上。</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10" name="组合 9"/>
            <p:cNvGrpSpPr/>
            <p:nvPr/>
          </p:nvGrpSpPr>
          <p:grpSpPr>
            <a:xfrm>
              <a:off x="7561" y="3091"/>
              <a:ext cx="3685" cy="5504"/>
              <a:chOff x="7730" y="2446"/>
              <a:chExt cx="3685" cy="5504"/>
            </a:xfrm>
          </p:grpSpPr>
          <p:sp>
            <p:nvSpPr>
              <p:cNvPr id="25619" name="Rectangle 632"/>
              <p:cNvSpPr/>
              <p:nvPr/>
            </p:nvSpPr>
            <p:spPr>
              <a:xfrm>
                <a:off x="7730" y="2446"/>
                <a:ext cx="3685" cy="785"/>
              </a:xfrm>
              <a:prstGeom prst="rect">
                <a:avLst/>
              </a:prstGeom>
              <a:solidFill>
                <a:srgbClr val="E39508"/>
              </a:solidFill>
              <a:ln w="9525">
                <a:noFill/>
              </a:ln>
            </p:spPr>
            <p:txBody>
              <a:bodyPr vert="horz" wrap="square" anchor="t"/>
              <a:lstStyle/>
              <a:p>
                <a:endParaRPr>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4" name="文本框 3"/>
              <p:cNvSpPr txBox="true"/>
              <p:nvPr/>
            </p:nvSpPr>
            <p:spPr>
              <a:xfrm>
                <a:off x="7730" y="2520"/>
                <a:ext cx="3685" cy="58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减少污染</a:t>
                </a:r>
                <a:endParaRPr lang="zh-CN" altLang="en-US" b="1">
                  <a:solidFill>
                    <a:schemeClr val="bg1"/>
                  </a:solidFill>
                  <a:latin typeface="微软雅黑" panose="020B0503020204020204" charset="-122"/>
                  <a:ea typeface="微软雅黑" panose="020B0503020204020204" charset="-122"/>
                </a:endParaRPr>
              </a:p>
            </p:txBody>
          </p:sp>
          <p:sp>
            <p:nvSpPr>
              <p:cNvPr id="7" name="文本框 6"/>
              <p:cNvSpPr txBox="true"/>
              <p:nvPr/>
            </p:nvSpPr>
            <p:spPr>
              <a:xfrm>
                <a:off x="7730" y="4414"/>
                <a:ext cx="3685" cy="3536"/>
              </a:xfrm>
              <a:prstGeom prst="rect">
                <a:avLst/>
              </a:prstGeom>
              <a:noFill/>
            </p:spPr>
            <p:txBody>
              <a:bodyPr wrap="square" rtlCol="0">
                <a:spAutoFit/>
              </a:bodyPr>
              <a:lstStyle/>
              <a:p>
                <a:pPr indent="0" fontAlgn="auto">
                  <a:lnSpc>
                    <a:spcPct val="200000"/>
                  </a:lnSpc>
                </a:pP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土壤中的废塑料会导致农作物减产；抛弃的废塑料被动物误食，导致动物死亡的事故时有发生，因此回收利用可以减少危害。</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11" name="组合 10"/>
            <p:cNvGrpSpPr/>
            <p:nvPr/>
          </p:nvGrpSpPr>
          <p:grpSpPr>
            <a:xfrm>
              <a:off x="13488" y="3091"/>
              <a:ext cx="3685" cy="4826"/>
              <a:chOff x="14037" y="2446"/>
              <a:chExt cx="3685" cy="4826"/>
            </a:xfrm>
          </p:grpSpPr>
          <p:sp>
            <p:nvSpPr>
              <p:cNvPr id="25620" name="Rectangle 633"/>
              <p:cNvSpPr/>
              <p:nvPr/>
            </p:nvSpPr>
            <p:spPr>
              <a:xfrm>
                <a:off x="14037" y="2446"/>
                <a:ext cx="3685" cy="785"/>
              </a:xfrm>
              <a:prstGeom prst="rect">
                <a:avLst/>
              </a:prstGeom>
              <a:solidFill>
                <a:srgbClr val="4C6062"/>
              </a:solidFill>
              <a:ln w="9525">
                <a:noFill/>
              </a:ln>
            </p:spPr>
            <p:txBody>
              <a:bodyPr/>
              <a:lstStyle/>
              <a:p>
                <a:endParaRPr>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5" name="文本框 4"/>
              <p:cNvSpPr txBox="true"/>
              <p:nvPr/>
            </p:nvSpPr>
            <p:spPr>
              <a:xfrm>
                <a:off x="14037" y="2525"/>
                <a:ext cx="3685" cy="58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变废为宝</a:t>
                </a:r>
                <a:endParaRPr lang="zh-CN" altLang="en-US" b="1">
                  <a:solidFill>
                    <a:schemeClr val="bg1"/>
                  </a:solidFill>
                  <a:latin typeface="微软雅黑" panose="020B0503020204020204" charset="-122"/>
                  <a:ea typeface="微软雅黑" panose="020B0503020204020204" charset="-122"/>
                </a:endParaRPr>
              </a:p>
            </p:txBody>
          </p:sp>
          <p:sp>
            <p:nvSpPr>
              <p:cNvPr id="8" name="文本框 7"/>
              <p:cNvSpPr txBox="true"/>
              <p:nvPr/>
            </p:nvSpPr>
            <p:spPr>
              <a:xfrm>
                <a:off x="14037" y="4414"/>
                <a:ext cx="3684" cy="2858"/>
              </a:xfrm>
              <a:prstGeom prst="rect">
                <a:avLst/>
              </a:prstGeom>
              <a:noFill/>
            </p:spPr>
            <p:txBody>
              <a:bodyPr wrap="square" rtlCol="0">
                <a:spAutoFit/>
              </a:bodyPr>
              <a:lstStyle/>
              <a:p>
                <a:pPr indent="0" fontAlgn="auto">
                  <a:lnSpc>
                    <a:spcPct val="200000"/>
                  </a:lnSpc>
                </a:pP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在垃圾成分中，可直接回收利用的资源，占垃圾总量的42.9%，应珍惜这个小本大利的资源。</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sp>
        <p:nvSpPr>
          <p:cNvPr id="16" name="文本框 15"/>
          <p:cNvSpPr txBox="true"/>
          <p:nvPr/>
        </p:nvSpPr>
        <p:spPr>
          <a:xfrm>
            <a:off x="483262" y="379630"/>
            <a:ext cx="2826882"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垃圾分类的目的和意义</a:t>
            </a:r>
            <a:endParaRPr lang="zh-CN" altLang="en-US" b="1" dirty="0">
              <a:solidFill>
                <a:schemeClr val="tx1">
                  <a:lumMod val="75000"/>
                  <a:lumOff val="25000"/>
                </a:schemeClr>
              </a:solidFill>
              <a:latin typeface="Arial" panose="020B0604020202020204"/>
              <a:ea typeface="微软雅黑" panose="020B0503020204020204" charset="-122"/>
            </a:endParaRPr>
          </a:p>
        </p:txBody>
      </p:sp>
    </p:spTree>
    <p:custDataLst>
      <p:tags r:id="rId1"/>
    </p:custData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821055" y="2073910"/>
            <a:ext cx="10550525" cy="3126740"/>
            <a:chOff x="1762" y="2267"/>
            <a:chExt cx="16615" cy="4924"/>
          </a:xfrm>
        </p:grpSpPr>
        <p:grpSp>
          <p:nvGrpSpPr>
            <p:cNvPr id="10" name="组合 9"/>
            <p:cNvGrpSpPr/>
            <p:nvPr/>
          </p:nvGrpSpPr>
          <p:grpSpPr>
            <a:xfrm>
              <a:off x="1762" y="2267"/>
              <a:ext cx="5206" cy="4925"/>
              <a:chOff x="762" y="2267"/>
              <a:chExt cx="5206" cy="4925"/>
            </a:xfrm>
          </p:grpSpPr>
          <p:sp>
            <p:nvSpPr>
              <p:cNvPr id="2" name="文本框 1"/>
              <p:cNvSpPr txBox="true"/>
              <p:nvPr/>
            </p:nvSpPr>
            <p:spPr>
              <a:xfrm>
                <a:off x="762" y="2267"/>
                <a:ext cx="5205" cy="531"/>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开学第一课</a:t>
                </a:r>
                <a:r>
                  <a:rPr lang="en-US" altLang="zh-CN"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垃圾分类</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descr="文本&#10;&#10;描述已自动生成"/>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762" y="3224"/>
                <a:ext cx="5206" cy="3969"/>
              </a:xfrm>
              <a:prstGeom prst="rect">
                <a:avLst/>
              </a:prstGeom>
            </p:spPr>
          </p:pic>
        </p:grpSp>
        <p:grpSp>
          <p:nvGrpSpPr>
            <p:cNvPr id="8" name="组合 7"/>
            <p:cNvGrpSpPr/>
            <p:nvPr/>
          </p:nvGrpSpPr>
          <p:grpSpPr>
            <a:xfrm>
              <a:off x="7941" y="2267"/>
              <a:ext cx="10437" cy="4925"/>
              <a:chOff x="7941" y="2267"/>
              <a:chExt cx="10437" cy="4925"/>
            </a:xfrm>
          </p:grpSpPr>
          <p:sp>
            <p:nvSpPr>
              <p:cNvPr id="5" name="文本框 4"/>
              <p:cNvSpPr txBox="true"/>
              <p:nvPr/>
            </p:nvSpPr>
            <p:spPr>
              <a:xfrm>
                <a:off x="7941" y="2267"/>
                <a:ext cx="10437" cy="531"/>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charset="-122"/>
                    <a:ea typeface="微软雅黑" panose="020B0503020204020204" charset="-122"/>
                  </a:rPr>
                  <a:t>开展培训讲座活动（绿色地球日）</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pic>
            <p:nvPicPr>
              <p:cNvPr id="7" name="图片 6" descr="会议室里的人们&#10;&#10;描述已自动生成"/>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7942" y="3224"/>
                <a:ext cx="5104" cy="3969"/>
              </a:xfrm>
              <a:prstGeom prst="rect">
                <a:avLst/>
              </a:prstGeom>
            </p:spPr>
          </p:pic>
          <p:pic>
            <p:nvPicPr>
              <p:cNvPr id="9" name="图片 8"/>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13344" y="3224"/>
                <a:ext cx="5034" cy="3969"/>
              </a:xfrm>
              <a:prstGeom prst="rect">
                <a:avLst/>
              </a:prstGeom>
            </p:spPr>
          </p:pic>
        </p:grpSp>
      </p:grpSp>
      <p:sp>
        <p:nvSpPr>
          <p:cNvPr id="3" name="文本框 2"/>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学校垃圾分类活动 --- 线下</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4"/>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375410" y="1491615"/>
            <a:ext cx="9441815" cy="4380330"/>
            <a:chOff x="1536" y="3304"/>
            <a:chExt cx="14869" cy="6898"/>
          </a:xfrm>
        </p:grpSpPr>
        <p:grpSp>
          <p:nvGrpSpPr>
            <p:cNvPr id="4" name="组合 3"/>
            <p:cNvGrpSpPr/>
            <p:nvPr/>
          </p:nvGrpSpPr>
          <p:grpSpPr>
            <a:xfrm>
              <a:off x="1536" y="3304"/>
              <a:ext cx="14869" cy="6898"/>
              <a:chOff x="1947" y="2361"/>
              <a:chExt cx="14869" cy="6898"/>
            </a:xfrm>
          </p:grpSpPr>
          <p:grpSp>
            <p:nvGrpSpPr>
              <p:cNvPr id="2" name="组合 1"/>
              <p:cNvGrpSpPr/>
              <p:nvPr>
                <p:custDataLst>
                  <p:tags r:id="rId1"/>
                </p:custDataLst>
              </p:nvPr>
            </p:nvGrpSpPr>
            <p:grpSpPr>
              <a:xfrm>
                <a:off x="1947" y="5681"/>
                <a:ext cx="14869" cy="3578"/>
                <a:chOff x="-443226" y="4013129"/>
                <a:chExt cx="9441815" cy="2272030"/>
              </a:xfrm>
            </p:grpSpPr>
            <p:sp>
              <p:nvSpPr>
                <p:cNvPr id="27" name="文本框 26"/>
                <p:cNvSpPr txBox="true"/>
                <p:nvPr>
                  <p:custDataLst>
                    <p:tags r:id="rId2"/>
                  </p:custDataLst>
                </p:nvPr>
              </p:nvSpPr>
              <p:spPr>
                <a:xfrm>
                  <a:off x="-443226" y="4747824"/>
                  <a:ext cx="4001770" cy="1537335"/>
                </a:xfrm>
                <a:prstGeom prst="rect">
                  <a:avLst/>
                </a:prstGeom>
              </p:spPr>
              <p:txBody>
                <a:bodyPr vert="horz" wrap="square" lIns="0" tIns="0" rIns="0" bIns="0" anchor="t" anchorCtr="true">
                  <a:noAutofit/>
                </a:bodyPr>
                <a:lstStyle/>
                <a:p>
                  <a:pPr lvl="0" algn="l">
                    <a:lnSpc>
                      <a:spcPct val="20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以各类亲子活动的形式，如亲子垃圾分类、亲子绘画比赛、</a:t>
                  </a: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我是家庭垃圾分类小小监督员</a:t>
                  </a: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打卡活动等，实现小手拉大手，一名学生带动一个家庭，让更多的人投身到垃圾分类行动之中。</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23" name="文本框 22"/>
                <p:cNvSpPr txBox="true"/>
                <p:nvPr>
                  <p:custDataLst>
                    <p:tags r:id="rId3"/>
                  </p:custDataLst>
                </p:nvPr>
              </p:nvSpPr>
              <p:spPr>
                <a:xfrm>
                  <a:off x="4818384" y="4747189"/>
                  <a:ext cx="4180205" cy="1537970"/>
                </a:xfrm>
                <a:prstGeom prst="rect">
                  <a:avLst/>
                </a:prstGeom>
              </p:spPr>
              <p:txBody>
                <a:bodyPr vert="horz" wrap="square" lIns="0" tIns="0" rIns="0" bIns="0" anchor="t" anchorCtr="true">
                  <a:noAutofit/>
                </a:bodyPr>
                <a:lstStyle/>
                <a:p>
                  <a:pPr lvl="0" algn="l">
                    <a:lnSpc>
                      <a:spcPct val="20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组织教师和学生形成志愿者队伍深入社区开展实践体验活动，通过“学生-社区”垃圾分类联动模式，引导全校学生将学校所学用于社区垃圾分类</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宣传</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，不断扩大影响力，共同助力垃圾分类新风尚。</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20" name="矩形 19"/>
                <p:cNvSpPr/>
                <p:nvPr>
                  <p:custDataLst>
                    <p:tags r:id="rId4"/>
                  </p:custDataLst>
                </p:nvPr>
              </p:nvSpPr>
              <p:spPr bwMode="auto">
                <a:xfrm>
                  <a:off x="5285744" y="4025829"/>
                  <a:ext cx="3243580" cy="423545"/>
                </a:xfrm>
                <a:prstGeom prst="rect">
                  <a:avLst/>
                </a:prstGeom>
                <a:solidFill>
                  <a:srgbClr val="178AA1"/>
                </a:solidFill>
                <a:ln w="25400">
                  <a:noFill/>
                  <a:miter lim="800000"/>
                </a:ln>
              </p:spPr>
              <p:txBody>
                <a:bodyPr wrap="none" lIns="0" tIns="0" rIns="0" bIns="0" anchor="ctr">
                  <a:normAutofit/>
                </a:bodyPr>
                <a:lstStyle/>
                <a:p>
                  <a:pPr algn="ctr"/>
                  <a:r>
                    <a:rPr lang="zh-CN" altLang="en-US" sz="1600" b="1">
                      <a:solidFill>
                        <a:srgbClr val="FFFFFF"/>
                      </a:solidFill>
                      <a:latin typeface="微软雅黑" panose="020B0503020204020204" charset="-122"/>
                      <a:ea typeface="微软雅黑" panose="020B0503020204020204" charset="-122"/>
                      <a:cs typeface="+mn-ea"/>
                    </a:rPr>
                    <a:t>社区联动</a:t>
                  </a:r>
                  <a:endParaRPr lang="zh-CN" altLang="en-US" sz="1600" b="1">
                    <a:solidFill>
                      <a:srgbClr val="FFFFFF"/>
                    </a:solidFill>
                    <a:latin typeface="微软雅黑" panose="020B0503020204020204" charset="-122"/>
                    <a:ea typeface="微软雅黑" panose="020B0503020204020204" charset="-122"/>
                    <a:cs typeface="+mn-ea"/>
                  </a:endParaRPr>
                </a:p>
              </p:txBody>
            </p:sp>
            <p:sp>
              <p:nvSpPr>
                <p:cNvPr id="24" name="矩形 23"/>
                <p:cNvSpPr/>
                <p:nvPr>
                  <p:custDataLst>
                    <p:tags r:id="rId5"/>
                  </p:custDataLst>
                </p:nvPr>
              </p:nvSpPr>
              <p:spPr bwMode="auto">
                <a:xfrm>
                  <a:off x="-92071" y="4013129"/>
                  <a:ext cx="3299460" cy="423545"/>
                </a:xfrm>
                <a:prstGeom prst="rect">
                  <a:avLst/>
                </a:prstGeom>
                <a:solidFill>
                  <a:srgbClr val="5E5CA2"/>
                </a:solidFill>
                <a:ln w="25400">
                  <a:noFill/>
                  <a:miter lim="800000"/>
                </a:ln>
              </p:spPr>
              <p:txBody>
                <a:bodyPr wrap="none" lIns="0" tIns="0" rIns="0" bIns="0" anchor="ctr">
                  <a:normAutofit/>
                </a:bodyPr>
                <a:lstStyle/>
                <a:p>
                  <a:pPr algn="ctr">
                    <a:defRPr/>
                  </a:pPr>
                  <a:r>
                    <a:rPr lang="zh-CN" altLang="en-US" sz="1600" b="1" dirty="0">
                      <a:solidFill>
                        <a:srgbClr val="FFFFFF"/>
                      </a:solidFill>
                      <a:latin typeface="微软雅黑" panose="020B0503020204020204" charset="-122"/>
                      <a:ea typeface="微软雅黑" panose="020B0503020204020204" charset="-122"/>
                      <a:cs typeface="+mn-ea"/>
                    </a:rPr>
                    <a:t>学校 </a:t>
                  </a:r>
                  <a:r>
                    <a:rPr lang="en-US" altLang="zh-CN" sz="1600" b="1" dirty="0">
                      <a:solidFill>
                        <a:srgbClr val="FFFFFF"/>
                      </a:solidFill>
                      <a:latin typeface="微软雅黑" panose="020B0503020204020204" charset="-122"/>
                      <a:ea typeface="微软雅黑" panose="020B0503020204020204" charset="-122"/>
                      <a:cs typeface="+mn-ea"/>
                    </a:rPr>
                    <a:t>-</a:t>
                  </a:r>
                  <a:r>
                    <a:rPr lang="zh-CN" altLang="en-US" sz="1600" b="1" dirty="0">
                      <a:solidFill>
                        <a:srgbClr val="FFFFFF"/>
                      </a:solidFill>
                      <a:latin typeface="微软雅黑" panose="020B0503020204020204" charset="-122"/>
                      <a:ea typeface="微软雅黑" panose="020B0503020204020204" charset="-122"/>
                      <a:cs typeface="+mn-ea"/>
                    </a:rPr>
                    <a:t>家庭联动</a:t>
                  </a:r>
                  <a:endParaRPr lang="zh-CN" altLang="en-US" sz="1600" b="1" dirty="0">
                    <a:solidFill>
                      <a:srgbClr val="FFFFFF"/>
                    </a:solidFill>
                    <a:latin typeface="微软雅黑" panose="020B0503020204020204" charset="-122"/>
                    <a:ea typeface="微软雅黑" panose="020B0503020204020204" charset="-122"/>
                    <a:cs typeface="+mn-ea"/>
                  </a:endParaRPr>
                </a:p>
              </p:txBody>
            </p:sp>
          </p:grpSp>
          <p:pic>
            <p:nvPicPr>
              <p:cNvPr id="107" name="图片 106"/>
              <p:cNvPicPr/>
              <p:nvPr/>
            </p:nvPicPr>
            <p:blipFill>
              <a:blip r:embed="rId6" r:link="rId7"/>
              <a:srcRect l="8098" t="15737" r="3502" b="7294"/>
              <a:stretch>
                <a:fillRect/>
              </a:stretch>
            </p:blipFill>
            <p:spPr>
              <a:xfrm>
                <a:off x="10970" y="2361"/>
                <a:ext cx="5108" cy="3340"/>
              </a:xfrm>
              <a:prstGeom prst="rect">
                <a:avLst/>
              </a:prstGeom>
              <a:noFill/>
              <a:ln w="9525">
                <a:noFill/>
              </a:ln>
            </p:spPr>
          </p:pic>
        </p:grpSp>
        <p:pic>
          <p:nvPicPr>
            <p:cNvPr id="5" name="图片 4" descr="一群人在餐厅里&#10;&#10;低可信度描述已自动生成"/>
            <p:cNvPicPr>
              <a:picLocks noChangeAspect="true"/>
            </p:cNvPicPr>
            <p:nvPr/>
          </p:nvPicPr>
          <p:blipFill>
            <a:blip r:embed="rId8">
              <a:extLst>
                <a:ext uri="{28A0092B-C50C-407E-A947-70E740481C1C}">
                  <a14:useLocalDpi xmlns:a14="http://schemas.microsoft.com/office/drawing/2010/main" val="false"/>
                </a:ext>
              </a:extLst>
            </a:blip>
            <a:stretch>
              <a:fillRect/>
            </a:stretch>
          </p:blipFill>
          <p:spPr>
            <a:xfrm>
              <a:off x="2089" y="3304"/>
              <a:ext cx="5196" cy="3344"/>
            </a:xfrm>
            <a:prstGeom prst="rect">
              <a:avLst/>
            </a:prstGeom>
          </p:spPr>
        </p:pic>
      </p:grpSp>
      <p:sp>
        <p:nvSpPr>
          <p:cNvPr id="3" name="文本框 2"/>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学校垃圾分类</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9"/>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91615" y="2057400"/>
            <a:ext cx="9208770" cy="3161030"/>
            <a:chOff x="2400" y="3798"/>
            <a:chExt cx="14502" cy="4978"/>
          </a:xfrm>
        </p:grpSpPr>
        <p:sp>
          <p:nvSpPr>
            <p:cNvPr id="6" name="object 6"/>
            <p:cNvSpPr/>
            <p:nvPr>
              <p:custDataLst>
                <p:tags r:id="rId1"/>
              </p:custDataLst>
            </p:nvPr>
          </p:nvSpPr>
          <p:spPr>
            <a:xfrm>
              <a:off x="2400" y="3798"/>
              <a:ext cx="6920" cy="4978"/>
            </a:xfrm>
            <a:prstGeom prst="rect">
              <a:avLst/>
            </a:prstGeom>
            <a:blipFill>
              <a:blip r:embed="rId2" cstate="print"/>
              <a:stretch>
                <a:fillRect/>
              </a:stretch>
            </a:blipFill>
          </p:spPr>
          <p:txBody>
            <a:bodyPr wrap="square" lIns="0" tIns="0" rIns="0" bIns="0" rtlCol="0"/>
            <a:lstStyle/>
            <a:p>
              <a:endParaRPr>
                <a:solidFill>
                  <a:schemeClr val="dk1"/>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12" name="object 5"/>
            <p:cNvSpPr txBox="true"/>
            <p:nvPr>
              <p:custDataLst>
                <p:tags r:id="rId3"/>
              </p:custDataLst>
            </p:nvPr>
          </p:nvSpPr>
          <p:spPr>
            <a:xfrm>
              <a:off x="10320" y="4561"/>
              <a:ext cx="6582" cy="3453"/>
            </a:xfrm>
            <a:prstGeom prst="rect">
              <a:avLst/>
            </a:prstGeom>
          </p:spPr>
          <p:txBody>
            <a:bodyPr vert="horz" wrap="square" lIns="0" tIns="12700" rIns="0" bIns="0" rtlCol="0">
              <a:spAutoFit/>
            </a:bodyPr>
            <a:lstStyle/>
            <a:p>
              <a:pPr marL="12700" indent="0" algn="l" fontAlgn="auto">
                <a:lnSpc>
                  <a:spcPct val="200000"/>
                </a:lnSpc>
                <a:spcBef>
                  <a:spcPts val="100"/>
                </a:spcBef>
              </a:pPr>
              <a:r>
                <a:rPr lang="zh-CN"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游戏介绍</a:t>
              </a:r>
              <a:endParaRPr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12700" indent="0" algn="l" fontAlgn="auto">
                <a:lnSpc>
                  <a:spcPct val="200000"/>
                </a:lnSpc>
                <a:spcBef>
                  <a:spcPts val="100"/>
                </a:spcBef>
              </a:pPr>
              <a:r>
                <a:rPr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①每人每次获得道具卡牌若干张（视参与人数和礼品规格决定卡牌张数）</a:t>
              </a:r>
              <a:r>
                <a:rPr 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endParaRPr 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12700" indent="0" algn="l" fontAlgn="auto">
                <a:lnSpc>
                  <a:spcPct val="200000"/>
                </a:lnSpc>
                <a:spcBef>
                  <a:spcPts val="100"/>
                </a:spcBef>
              </a:pPr>
              <a:r>
                <a:rPr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②</a:t>
              </a:r>
              <a:r>
                <a:rPr 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将手中的卡牌按照垃圾分类知识分别投到四色垃圾桶中，看谁分的又快又准。</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4" name="文本框 3"/>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学校分类游戏---垃圾分类投递</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4"/>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53515" y="1986280"/>
            <a:ext cx="9285605" cy="3383280"/>
            <a:chOff x="1746" y="3236"/>
            <a:chExt cx="14623" cy="5328"/>
          </a:xfrm>
        </p:grpSpPr>
        <p:sp>
          <p:nvSpPr>
            <p:cNvPr id="6" name="object 6"/>
            <p:cNvSpPr/>
            <p:nvPr>
              <p:custDataLst>
                <p:tags r:id="rId1"/>
              </p:custDataLst>
            </p:nvPr>
          </p:nvSpPr>
          <p:spPr>
            <a:xfrm>
              <a:off x="1746" y="3236"/>
              <a:ext cx="8100" cy="5328"/>
            </a:xfrm>
            <a:prstGeom prst="rect">
              <a:avLst/>
            </a:prstGeom>
            <a:blipFill>
              <a:blip r:embed="rId2" cstate="print"/>
              <a:stretch>
                <a:fillRect/>
              </a:stretch>
            </a:blipFill>
          </p:spPr>
          <p:txBody>
            <a:bodyPr wrap="square" lIns="0" tIns="0" rIns="0" bIns="0" rtlCol="0"/>
            <a:lstStyle/>
            <a:p>
              <a:endParaRPr>
                <a:solidFill>
                  <a:schemeClr val="dk1"/>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12" name="object 5"/>
            <p:cNvSpPr txBox="true"/>
            <p:nvPr>
              <p:custDataLst>
                <p:tags r:id="rId3"/>
              </p:custDataLst>
            </p:nvPr>
          </p:nvSpPr>
          <p:spPr>
            <a:xfrm>
              <a:off x="10737" y="4523"/>
              <a:ext cx="5632" cy="2754"/>
            </a:xfrm>
            <a:prstGeom prst="rect">
              <a:avLst/>
            </a:prstGeom>
          </p:spPr>
          <p:txBody>
            <a:bodyPr vert="horz" wrap="square" lIns="0" tIns="12700" rIns="0" bIns="0" rtlCol="0">
              <a:spAutoFit/>
            </a:bodyPr>
            <a:lstStyle/>
            <a:p>
              <a:pPr marL="12700">
                <a:lnSpc>
                  <a:spcPct val="200000"/>
                </a:lnSpc>
                <a:spcBef>
                  <a:spcPts val="100"/>
                </a:spcBef>
              </a:pPr>
              <a:r>
                <a:rPr lang="zh-CN"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游戏介绍</a:t>
              </a:r>
              <a:endParaRPr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12700">
                <a:lnSpc>
                  <a:spcPct val="200000"/>
                </a:lnSpc>
                <a:spcBef>
                  <a:spcPts val="100"/>
                </a:spcBef>
              </a:pPr>
              <a:r>
                <a:rPr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转动转盘，转盘停止后根据指针所指位置，回答当前指示位置内的题目，回答正确获得奖励，回答错误没有奖励</a:t>
              </a:r>
              <a:r>
                <a:rPr 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endParaRPr 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4" name="文本框 3"/>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学校分类游戏---转一转，学分类</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4"/>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38530" y="2133600"/>
            <a:ext cx="10314305" cy="3023870"/>
            <a:chOff x="1320" y="3600"/>
            <a:chExt cx="16243" cy="4762"/>
          </a:xfrm>
        </p:grpSpPr>
        <p:sp>
          <p:nvSpPr>
            <p:cNvPr id="4" name="object 4"/>
            <p:cNvSpPr txBox="true"/>
            <p:nvPr>
              <p:custDataLst>
                <p:tags r:id="rId1"/>
              </p:custDataLst>
            </p:nvPr>
          </p:nvSpPr>
          <p:spPr>
            <a:xfrm>
              <a:off x="11280" y="4255"/>
              <a:ext cx="6283" cy="3453"/>
            </a:xfrm>
            <a:prstGeom prst="rect">
              <a:avLst/>
            </a:prstGeom>
          </p:spPr>
          <p:txBody>
            <a:bodyPr vert="horz" wrap="square" lIns="0" tIns="12700" rIns="0" bIns="0" rtlCol="0">
              <a:spAutoFit/>
            </a:bodyPr>
            <a:lstStyle/>
            <a:p>
              <a:pPr marL="12700">
                <a:lnSpc>
                  <a:spcPct val="200000"/>
                </a:lnSpc>
                <a:spcBef>
                  <a:spcPts val="100"/>
                </a:spcBef>
              </a:pPr>
              <a:r>
                <a:rPr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游戏介绍</a:t>
              </a:r>
              <a:endParaRPr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12700">
                <a:lnSpc>
                  <a:spcPct val="200000"/>
                </a:lnSpc>
                <a:spcBef>
                  <a:spcPts val="100"/>
                </a:spcBef>
              </a:pPr>
              <a:r>
                <a:rPr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①一组</a:t>
              </a:r>
              <a:r>
                <a:rPr sz="1400" spc="-5"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5-8</a:t>
              </a:r>
              <a:r>
                <a:rPr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人</a:t>
              </a:r>
              <a:r>
                <a:rPr sz="1400" spc="-5"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，4</a:t>
              </a:r>
              <a:r>
                <a:rPr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组同时进行，每组分别</a:t>
              </a:r>
              <a:r>
                <a:rPr 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有</a:t>
              </a:r>
              <a:r>
                <a:rPr sz="1400" spc="-5"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100</a:t>
              </a:r>
              <a:r>
                <a:rPr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个贴有垃圾名称的乒乓球。</a:t>
              </a:r>
              <a:endParaRPr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12700">
                <a:lnSpc>
                  <a:spcPct val="200000"/>
                </a:lnSpc>
                <a:spcBef>
                  <a:spcPts val="100"/>
                </a:spcBef>
              </a:pPr>
              <a:r>
                <a:rPr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②限时</a:t>
              </a:r>
              <a:r>
                <a:rPr sz="1400" spc="-5"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3</a:t>
              </a:r>
              <a:r>
                <a:rPr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分钟，看哪组在规定时间内分类的准确率最高。准确率最低的一组获得“垃圾大王”的称号。</a:t>
              </a:r>
              <a:endParaRPr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5" name="object 5"/>
            <p:cNvSpPr/>
            <p:nvPr>
              <p:custDataLst>
                <p:tags r:id="rId2"/>
              </p:custDataLst>
            </p:nvPr>
          </p:nvSpPr>
          <p:spPr>
            <a:xfrm>
              <a:off x="1320" y="3600"/>
              <a:ext cx="9189" cy="4762"/>
            </a:xfrm>
            <a:prstGeom prst="rect">
              <a:avLst/>
            </a:prstGeom>
            <a:blipFill>
              <a:blip r:embed="rId3" cstate="print"/>
              <a:stretch>
                <a:fillRect/>
              </a:stretch>
            </a:blipFill>
          </p:spPr>
          <p:txBody>
            <a:bodyPr wrap="square" lIns="0" tIns="0" rIns="0" bIns="0" rtlCol="0"/>
            <a:lstStyle/>
            <a:p>
              <a:endParaRPr>
                <a:solidFill>
                  <a:schemeClr val="dk1"/>
                </a:solidFill>
                <a:latin typeface="思源黑体 CN Normal" panose="020B0400000000000000" charset="-122"/>
                <a:ea typeface="思源黑体 CN Normal" panose="020B0400000000000000" charset="-122"/>
                <a:cs typeface="思源黑体 CN Normal" panose="020B0400000000000000" charset="-122"/>
              </a:endParaRPr>
            </a:p>
          </p:txBody>
        </p:sp>
      </p:grpSp>
      <p:sp>
        <p:nvSpPr>
          <p:cNvPr id="2" name="文本框 1"/>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多人游戏---谁是“垃圾大王”</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4"/>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7825" y="1875790"/>
            <a:ext cx="8895715" cy="3522345"/>
            <a:chOff x="2040" y="3360"/>
            <a:chExt cx="14009" cy="5547"/>
          </a:xfrm>
        </p:grpSpPr>
        <p:pic>
          <p:nvPicPr>
            <p:cNvPr id="2" name="图片 1"/>
            <p:cNvPicPr>
              <a:picLocks noChangeAspect="true"/>
            </p:cNvPicPr>
            <p:nvPr/>
          </p:nvPicPr>
          <p:blipFill>
            <a:blip r:embed="rId1"/>
            <a:stretch>
              <a:fillRect/>
            </a:stretch>
          </p:blipFill>
          <p:spPr>
            <a:xfrm>
              <a:off x="2040" y="3360"/>
              <a:ext cx="7381" cy="5547"/>
            </a:xfrm>
            <a:prstGeom prst="rect">
              <a:avLst/>
            </a:prstGeom>
          </p:spPr>
        </p:pic>
        <p:sp>
          <p:nvSpPr>
            <p:cNvPr id="4" name="矩形 3"/>
            <p:cNvSpPr/>
            <p:nvPr/>
          </p:nvSpPr>
          <p:spPr>
            <a:xfrm>
              <a:off x="10654" y="3633"/>
              <a:ext cx="5395" cy="5001"/>
            </a:xfrm>
            <a:prstGeom prst="rect">
              <a:avLst/>
            </a:prstGeom>
            <a:noFill/>
            <a:extLst>
              <a:ext uri="{909E8E84-426E-40DD-AFC4-6F175D3DCCD1}">
                <a14:hiddenFill xmlns:a14="http://schemas.microsoft.com/office/drawing/2010/main">
                  <a:solidFill>
                    <a:srgbClr val="FFFFFF"/>
                  </a:solidFill>
                </a14:hiddenFill>
              </a:ext>
            </a:extLst>
          </p:spPr>
          <p:txBody>
            <a:bodyPr lIns="0" tIns="0" rIns="0" bIns="0">
              <a:noAutofit/>
            </a:bodyPr>
            <a:lstStyle/>
            <a:p>
              <a:pPr indent="0" algn="l" fontAlgn="auto">
                <a:lnSpc>
                  <a:spcPct val="200000"/>
                </a:lnSpc>
                <a:spcAft>
                  <a:spcPts val="0"/>
                </a:spcAft>
              </a:pPr>
              <a:r>
                <a:rPr lang="zh-TW" sz="1600" b="1" dirty="0">
                  <a:solidFill>
                    <a:schemeClr val="accent1"/>
                  </a:solidFill>
                  <a:latin typeface="微软雅黑" panose="020B0503020204020204" charset="-122"/>
                  <a:ea typeface="微软雅黑" panose="020B0503020204020204" charset="-122"/>
                  <a:cs typeface="微软雅黑" panose="020B0503020204020204" charset="-122"/>
                </a:rPr>
                <a:t>主题</a:t>
              </a:r>
              <a:endParaRPr lang="zh-TW" sz="1600" b="1" dirty="0">
                <a:solidFill>
                  <a:schemeClr val="accent1"/>
                </a:solidFill>
                <a:latin typeface="微软雅黑" panose="020B0503020204020204" charset="-122"/>
                <a:ea typeface="微软雅黑" panose="020B0503020204020204" charset="-122"/>
                <a:cs typeface="微软雅黑" panose="020B0503020204020204" charset="-122"/>
              </a:endParaRPr>
            </a:p>
            <a:p>
              <a:pPr marL="285750" indent="-285750" algn="l" fontAlgn="auto">
                <a:lnSpc>
                  <a:spcPct val="200000"/>
                </a:lnSpc>
                <a:spcAft>
                  <a:spcPts val="0"/>
                </a:spcAft>
                <a:buFont typeface="Wingdings" panose="05000000000000000000" charset="0"/>
                <a:buChar char="l"/>
              </a:pPr>
              <a:r>
                <a:rPr lang="zh-TW"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“放飞绿色梦想”</a:t>
              </a:r>
              <a:endParaRPr lang="zh-TW"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fontAlgn="auto">
                <a:lnSpc>
                  <a:spcPct val="200000"/>
                </a:lnSpc>
                <a:spcAft>
                  <a:spcPts val="0"/>
                </a:spcAft>
                <a:buFont typeface="Wingdings" panose="05000000000000000000" charset="0"/>
                <a:buChar char="l"/>
              </a:pPr>
              <a:r>
                <a:rPr lang="zh-TW"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心</a:t>
              </a:r>
              <a:r>
                <a:rPr lang="zh-TW"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绘环保</a:t>
              </a:r>
              <a:endParaRPr lang="zh-TW"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indent="0" algn="l" fontAlgn="auto">
                <a:lnSpc>
                  <a:spcPct val="200000"/>
                </a:lnSpc>
                <a:spcAft>
                  <a:spcPts val="0"/>
                </a:spcAft>
                <a:buFont typeface="Wingdings" panose="05000000000000000000" charset="0"/>
                <a:buNone/>
              </a:pPr>
              <a:endParaRPr lang="zh-TW"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fontAlgn="auto">
                <a:lnSpc>
                  <a:spcPct val="200000"/>
                </a:lnSpc>
                <a:spcAft>
                  <a:spcPts val="0"/>
                </a:spcAft>
              </a:pPr>
              <a:r>
                <a:rPr lang="zh-TW" sz="1600" b="1" dirty="0">
                  <a:solidFill>
                    <a:schemeClr val="accent1"/>
                  </a:solidFill>
                  <a:latin typeface="微软雅黑" panose="020B0503020204020204" charset="-122"/>
                  <a:ea typeface="微软雅黑" panose="020B0503020204020204" charset="-122"/>
                  <a:cs typeface="微软雅黑" panose="020B0503020204020204" charset="-122"/>
                </a:rPr>
                <a:t>内容</a:t>
              </a:r>
              <a:endParaRPr lang="zh-TW"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indent="-285750" algn="l" fontAlgn="auto">
                <a:lnSpc>
                  <a:spcPct val="200000"/>
                </a:lnSpc>
                <a:spcAft>
                  <a:spcPts val="0"/>
                </a:spcAft>
                <a:buFont typeface="Wingdings" panose="05000000000000000000" charset="0"/>
                <a:buChar char="l"/>
              </a:pPr>
              <a:r>
                <a:rPr lang="zh-TW"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通过提前招募的形式，在户外组织进行</a:t>
              </a:r>
              <a:endParaRPr lang="zh-TW"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171450" indent="-171450" algn="l" fontAlgn="auto">
                <a:lnSpc>
                  <a:spcPct val="200000"/>
                </a:lnSpc>
                <a:spcAft>
                  <a:spcPts val="0"/>
                </a:spcAft>
                <a:buFont typeface="Wingdings" panose="05000000000000000000" charset="0"/>
                <a:buChar char="l"/>
              </a:pPr>
              <a:r>
                <a:rPr lang="en-US" altLang="zh-TW"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TW"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DIY完毕之后，可以放风筝</a:t>
              </a:r>
              <a:endParaRPr lang="zh-TW"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绘画涂色游戏</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2"/>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24660" y="1219200"/>
            <a:ext cx="8742680" cy="5021580"/>
            <a:chOff x="1900" y="1708"/>
            <a:chExt cx="13768" cy="7908"/>
          </a:xfrm>
        </p:grpSpPr>
        <p:grpSp>
          <p:nvGrpSpPr>
            <p:cNvPr id="5" name="组合 4"/>
            <p:cNvGrpSpPr/>
            <p:nvPr/>
          </p:nvGrpSpPr>
          <p:grpSpPr>
            <a:xfrm>
              <a:off x="4112" y="3213"/>
              <a:ext cx="9343" cy="6403"/>
              <a:chOff x="2309" y="3406"/>
              <a:chExt cx="8980" cy="6154"/>
            </a:xfrm>
          </p:grpSpPr>
          <p:pic>
            <p:nvPicPr>
              <p:cNvPr id="2" name="图片 1"/>
              <p:cNvPicPr>
                <a:picLocks noChangeAspect="true"/>
              </p:cNvPicPr>
              <p:nvPr/>
            </p:nvPicPr>
            <p:blipFill>
              <a:blip r:embed="rId1"/>
              <a:stretch>
                <a:fillRect/>
              </a:stretch>
            </p:blipFill>
            <p:spPr>
              <a:xfrm>
                <a:off x="2309" y="3406"/>
                <a:ext cx="3611" cy="6154"/>
              </a:xfrm>
              <a:prstGeom prst="rect">
                <a:avLst/>
              </a:prstGeom>
            </p:spPr>
          </p:pic>
          <p:pic>
            <p:nvPicPr>
              <p:cNvPr id="3" name="图片 2"/>
              <p:cNvPicPr>
                <a:picLocks noChangeAspect="true"/>
              </p:cNvPicPr>
              <p:nvPr/>
            </p:nvPicPr>
            <p:blipFill>
              <a:blip r:embed="rId2"/>
              <a:stretch>
                <a:fillRect/>
              </a:stretch>
            </p:blipFill>
            <p:spPr>
              <a:xfrm>
                <a:off x="7671" y="3406"/>
                <a:ext cx="3618" cy="6153"/>
              </a:xfrm>
              <a:prstGeom prst="rect">
                <a:avLst/>
              </a:prstGeom>
            </p:spPr>
          </p:pic>
        </p:grpSp>
        <p:sp>
          <p:nvSpPr>
            <p:cNvPr id="6" name="文本框 5"/>
            <p:cNvSpPr txBox="true"/>
            <p:nvPr/>
          </p:nvSpPr>
          <p:spPr>
            <a:xfrm>
              <a:off x="1900" y="1708"/>
              <a:ext cx="13768" cy="1114"/>
            </a:xfrm>
            <a:prstGeom prst="rect">
              <a:avLst/>
            </a:prstGeom>
            <a:noFill/>
          </p:spPr>
          <p:txBody>
            <a:bodyPr wrap="square" rtlCol="0" anchor="t">
              <a:noAutofit/>
            </a:bodyPr>
            <a:lstStyle/>
            <a:p>
              <a:pPr marL="285750" indent="-285750" algn="ctr">
                <a:lnSpc>
                  <a:spcPct val="190000"/>
                </a:lnSpc>
                <a:spcAft>
                  <a:spcPts val="600"/>
                </a:spcAft>
                <a:buFont typeface="Wingdings" panose="05000000000000000000" charset="0"/>
                <a:buChar char="l"/>
              </a:pP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组织老师线上垃圾分类知识学习，同时每月开展垃圾分类线上答题考试，并公布考试排名。</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
        <p:nvSpPr>
          <p:cNvPr id="4" name="文本框 3"/>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垃圾分类宣传活动</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3"/>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217930" y="1499235"/>
            <a:ext cx="9755505" cy="5037455"/>
            <a:chOff x="600" y="2823"/>
            <a:chExt cx="15363" cy="7933"/>
          </a:xfrm>
        </p:grpSpPr>
        <p:grpSp>
          <p:nvGrpSpPr>
            <p:cNvPr id="4" name="组合 3"/>
            <p:cNvGrpSpPr/>
            <p:nvPr/>
          </p:nvGrpSpPr>
          <p:grpSpPr>
            <a:xfrm>
              <a:off x="600" y="2823"/>
              <a:ext cx="4238" cy="7933"/>
              <a:chOff x="1378" y="2812"/>
              <a:chExt cx="4238" cy="7933"/>
            </a:xfrm>
          </p:grpSpPr>
          <p:pic>
            <p:nvPicPr>
              <p:cNvPr id="8" name="图片 -2147482589"/>
              <p:cNvPicPr>
                <a:picLocks noChangeAspect="true"/>
              </p:cNvPicPr>
              <p:nvPr/>
            </p:nvPicPr>
            <p:blipFill>
              <a:blip r:embed="rId1"/>
              <a:srcRect r="51447"/>
              <a:stretch>
                <a:fillRect/>
              </a:stretch>
            </p:blipFill>
            <p:spPr>
              <a:xfrm>
                <a:off x="1638" y="2812"/>
                <a:ext cx="3585" cy="3621"/>
              </a:xfrm>
              <a:prstGeom prst="rect">
                <a:avLst/>
              </a:prstGeom>
              <a:noFill/>
              <a:ln w="9525" cap="flat" cmpd="sng">
                <a:noFill/>
                <a:prstDash val="solid"/>
                <a:miter/>
                <a:headEnd type="none" w="med" len="med"/>
                <a:tailEnd type="none" w="med" len="med"/>
              </a:ln>
            </p:spPr>
          </p:pic>
          <p:sp>
            <p:nvSpPr>
              <p:cNvPr id="9" name="文本框 8"/>
              <p:cNvSpPr txBox="true"/>
              <p:nvPr/>
            </p:nvSpPr>
            <p:spPr>
              <a:xfrm>
                <a:off x="1378" y="6433"/>
                <a:ext cx="4238" cy="4312"/>
              </a:xfrm>
              <a:prstGeom prst="rect">
                <a:avLst/>
              </a:prstGeom>
              <a:noFill/>
            </p:spPr>
            <p:txBody>
              <a:bodyPr wrap="square" rtlCol="0">
                <a:spAutoFit/>
              </a:bodyPr>
              <a:lstStyle/>
              <a:p>
                <a:pPr algn="ctr">
                  <a:lnSpc>
                    <a:spcPct val="200000"/>
                  </a:lnSpc>
                </a:pP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线上宣传活动</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171450" indent="-171450" algn="l">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垃圾分类问卷调查</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171450" indent="-171450" algn="l">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线上垃圾分类答题</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171450" indent="-171450" algn="l">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每日一袋打卡活动</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171450" indent="-171450" algn="l">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线上分类绘画</a:t>
                </a:r>
                <a:r>
                  <a:rPr lang="en-US" altLang="zh-CN"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作品投票评选</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11" name="组合 10"/>
            <p:cNvGrpSpPr/>
            <p:nvPr/>
          </p:nvGrpSpPr>
          <p:grpSpPr>
            <a:xfrm>
              <a:off x="6248" y="2823"/>
              <a:ext cx="3950" cy="7218"/>
              <a:chOff x="5871" y="2823"/>
              <a:chExt cx="3950" cy="7218"/>
            </a:xfrm>
          </p:grpSpPr>
          <p:sp>
            <p:nvSpPr>
              <p:cNvPr id="12" name="文本框 11"/>
              <p:cNvSpPr txBox="true"/>
              <p:nvPr/>
            </p:nvSpPr>
            <p:spPr>
              <a:xfrm>
                <a:off x="5871" y="6433"/>
                <a:ext cx="3950" cy="3608"/>
              </a:xfrm>
              <a:prstGeom prst="rect">
                <a:avLst/>
              </a:prstGeom>
              <a:noFill/>
            </p:spPr>
            <p:txBody>
              <a:bodyPr wrap="square" rtlCol="0">
                <a:spAutoFit/>
              </a:bodyPr>
              <a:lstStyle/>
              <a:p>
                <a:pPr algn="ctr">
                  <a:lnSpc>
                    <a:spcPct val="200000"/>
                  </a:lnSpc>
                </a:pPr>
                <a:r>
                  <a:rPr lang="en-US" altLang="zh-CN"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APP</a:t>
                </a: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应用</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171450" indent="-171450" algn="l">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作为线上宣传活动参与窗口</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171450" indent="-171450" algn="l">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作为宣传活动、分类资讯等内容宣发渠道</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a:picLocks noChangeAspect="true"/>
              </p:cNvPicPr>
              <p:nvPr/>
            </p:nvPicPr>
            <p:blipFill>
              <a:blip r:embed="rId2"/>
              <a:srcRect r="50688"/>
              <a:stretch>
                <a:fillRect/>
              </a:stretch>
            </p:blipFill>
            <p:spPr>
              <a:xfrm>
                <a:off x="6064" y="2823"/>
                <a:ext cx="3559" cy="3610"/>
              </a:xfrm>
              <a:prstGeom prst="rect">
                <a:avLst/>
              </a:prstGeom>
            </p:spPr>
          </p:pic>
        </p:grpSp>
        <p:grpSp>
          <p:nvGrpSpPr>
            <p:cNvPr id="14" name="组合 13"/>
            <p:cNvGrpSpPr/>
            <p:nvPr/>
          </p:nvGrpSpPr>
          <p:grpSpPr>
            <a:xfrm>
              <a:off x="11966" y="2823"/>
              <a:ext cx="3997" cy="7154"/>
              <a:chOff x="8965" y="2823"/>
              <a:chExt cx="3997" cy="7154"/>
            </a:xfrm>
          </p:grpSpPr>
          <p:pic>
            <p:nvPicPr>
              <p:cNvPr id="15" name="图片 14"/>
              <p:cNvPicPr>
                <a:picLocks noChangeAspect="true"/>
              </p:cNvPicPr>
              <p:nvPr/>
            </p:nvPicPr>
            <p:blipFill>
              <a:blip r:embed="rId3"/>
              <a:srcRect r="49665"/>
              <a:stretch>
                <a:fillRect/>
              </a:stretch>
            </p:blipFill>
            <p:spPr>
              <a:xfrm>
                <a:off x="8965" y="2823"/>
                <a:ext cx="3997" cy="3621"/>
              </a:xfrm>
              <a:prstGeom prst="rect">
                <a:avLst/>
              </a:prstGeom>
            </p:spPr>
          </p:pic>
          <p:sp>
            <p:nvSpPr>
              <p:cNvPr id="17" name="文本框 16"/>
              <p:cNvSpPr txBox="true"/>
              <p:nvPr/>
            </p:nvSpPr>
            <p:spPr>
              <a:xfrm>
                <a:off x="9141" y="6444"/>
                <a:ext cx="3644" cy="3533"/>
              </a:xfrm>
              <a:prstGeom prst="rect">
                <a:avLst/>
              </a:prstGeom>
              <a:noFill/>
            </p:spPr>
            <p:txBody>
              <a:bodyPr wrap="square" rtlCol="0">
                <a:spAutoFit/>
              </a:bodyPr>
              <a:lstStyle/>
              <a:p>
                <a:pPr algn="ctr">
                  <a:lnSpc>
                    <a:spcPct val="200000"/>
                  </a:lnSpc>
                </a:pPr>
                <a:r>
                  <a:rPr lang="zh-CN" altLang="en-US" sz="1600" b="1" dirty="0">
                    <a:solidFill>
                      <a:schemeClr val="tx1">
                        <a:lumMod val="75000"/>
                        <a:lumOff val="25000"/>
                      </a:schemeClr>
                    </a:solidFill>
                    <a:latin typeface="微软雅黑" panose="020B0503020204020204" charset="-122"/>
                    <a:ea typeface="微软雅黑" panose="020B0503020204020204" charset="-122"/>
                  </a:rPr>
                  <a:t>微信公众号</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171450" indent="-171450" algn="l">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提供宣传活动报名窗口</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171450" indent="-171450" algn="l">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作为宣传活动、分类资讯等内容宣发渠道</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171450" indent="-171450" algn="l">
                  <a:lnSpc>
                    <a:spcPct val="200000"/>
                  </a:lnSpc>
                  <a:buFont typeface="Wingdings" panose="05000000000000000000" charset="0"/>
                  <a:buChar char="l"/>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提升用户粘性</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sp>
        <p:nvSpPr>
          <p:cNvPr id="2" name="文本框 1"/>
          <p:cNvSpPr txBox="true"/>
          <p:nvPr/>
        </p:nvSpPr>
        <p:spPr>
          <a:xfrm>
            <a:off x="483235" y="379730"/>
            <a:ext cx="10220325" cy="368300"/>
          </a:xfrm>
          <a:prstGeom prst="rect">
            <a:avLst/>
          </a:prstGeom>
          <a:noFill/>
        </p:spPr>
        <p:txBody>
          <a:bodyPr wrap="square" rtlCol="0">
            <a:spAutoFit/>
          </a:bodyPr>
          <a:lstStyle/>
          <a:p>
            <a:pPr lvl="0">
              <a:defRPr/>
            </a:pPr>
            <a:r>
              <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rPr>
              <a:t>线上垃圾分类宣传</a:t>
            </a:r>
            <a:endParaRPr lang="zh-CN" altLang="en-US" b="1"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4"/>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true"/>
          </p:cNvSpPr>
          <p:nvPr>
            <p:ph type="title"/>
            <p:custDataLst>
              <p:tags r:id="rId1"/>
            </p:custDataLst>
          </p:nvPr>
        </p:nvSpPr>
        <p:spPr>
          <a:xfrm>
            <a:off x="2977516" y="2665095"/>
            <a:ext cx="6236334" cy="1527809"/>
          </a:xfrm>
        </p:spPr>
        <p:txBody>
          <a:bodyPr anchor="ctr" anchorCtr="false"/>
          <a:lstStyle/>
          <a:p>
            <a:pPr algn="dist"/>
            <a:r>
              <a:rPr lang="en-US" altLang="zh-CN" sz="7200" dirty="0">
                <a:latin typeface="微软雅黑" panose="020B0503020204020204" charset="-122"/>
              </a:rPr>
              <a:t>感谢聆听！</a:t>
            </a:r>
            <a:endParaRPr lang="en-US" altLang="zh-CN" sz="7200" dirty="0">
              <a:latin typeface="微软雅黑" panose="020B0503020204020204" charset="-122"/>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1"/>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sp>
      <p:sp>
        <p:nvSpPr>
          <p:cNvPr id="2" name="文本框 1"/>
          <p:cNvSpPr txBox="true"/>
          <p:nvPr/>
        </p:nvSpPr>
        <p:spPr>
          <a:xfrm>
            <a:off x="483262" y="379630"/>
            <a:ext cx="2826882" cy="368300"/>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rial" panose="020B0604020202020204"/>
                <a:ea typeface="微软雅黑" panose="020B0503020204020204" charset="-122"/>
              </a:rPr>
              <a:t>垃圾分类的目的和意义</a:t>
            </a:r>
            <a:endParaRPr lang="zh-CN" altLang="en-US" b="1" dirty="0">
              <a:solidFill>
                <a:schemeClr val="tx1">
                  <a:lumMod val="75000"/>
                  <a:lumOff val="25000"/>
                </a:schemeClr>
              </a:solidFill>
              <a:latin typeface="Arial" panose="020B0604020202020204"/>
              <a:ea typeface="微软雅黑" panose="020B0503020204020204" charset="-122"/>
            </a:endParaRPr>
          </a:p>
        </p:txBody>
      </p:sp>
      <p:grpSp>
        <p:nvGrpSpPr>
          <p:cNvPr id="4" name="组合 3"/>
          <p:cNvGrpSpPr/>
          <p:nvPr/>
        </p:nvGrpSpPr>
        <p:grpSpPr>
          <a:xfrm>
            <a:off x="635000" y="2172970"/>
            <a:ext cx="10922000" cy="3263900"/>
            <a:chOff x="711" y="3171"/>
            <a:chExt cx="17200" cy="5140"/>
          </a:xfrm>
        </p:grpSpPr>
        <p:grpSp>
          <p:nvGrpSpPr>
            <p:cNvPr id="5" name="组合 4"/>
            <p:cNvGrpSpPr/>
            <p:nvPr/>
          </p:nvGrpSpPr>
          <p:grpSpPr>
            <a:xfrm>
              <a:off x="711" y="3171"/>
              <a:ext cx="5116" cy="5141"/>
              <a:chOff x="2435" y="2389"/>
              <a:chExt cx="5116" cy="5141"/>
            </a:xfrm>
          </p:grpSpPr>
          <p:grpSp>
            <p:nvGrpSpPr>
              <p:cNvPr id="6" name="组合 5"/>
              <p:cNvGrpSpPr/>
              <p:nvPr/>
            </p:nvGrpSpPr>
            <p:grpSpPr>
              <a:xfrm>
                <a:off x="2435" y="2782"/>
                <a:ext cx="5116" cy="4749"/>
                <a:chOff x="2435" y="2782"/>
                <a:chExt cx="6837" cy="2409"/>
              </a:xfrm>
            </p:grpSpPr>
            <p:sp>
              <p:nvSpPr>
                <p:cNvPr id="8" name="矩形 7"/>
                <p:cNvSpPr/>
                <p:nvPr>
                  <p:custDataLst>
                    <p:tags r:id="rId2"/>
                  </p:custDataLst>
                </p:nvPr>
              </p:nvSpPr>
              <p:spPr>
                <a:xfrm>
                  <a:off x="2435" y="2782"/>
                  <a:ext cx="6837" cy="2409"/>
                </a:xfrm>
                <a:prstGeom prst="rect">
                  <a:avLst/>
                </a:prstGeom>
                <a:noFill/>
                <a:ln w="12700" cap="flat" cmpd="sng" algn="ctr">
                  <a:solidFill>
                    <a:srgbClr val="FFFFFF">
                      <a:lumMod val="75000"/>
                    </a:srgbClr>
                  </a:solid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9" name="文本框 8"/>
                <p:cNvSpPr txBox="true"/>
                <p:nvPr>
                  <p:custDataLst>
                    <p:tags r:id="rId3"/>
                  </p:custDataLst>
                </p:nvPr>
              </p:nvSpPr>
              <p:spPr>
                <a:xfrm>
                  <a:off x="2845" y="3400"/>
                  <a:ext cx="5978" cy="1420"/>
                </a:xfrm>
                <a:prstGeom prst="rect">
                  <a:avLst/>
                </a:prstGeom>
              </p:spPr>
              <p:txBody>
                <a:bodyPr wrap="square" lIns="91440" tIns="45720" rIns="91440" bIns="45720">
                  <a:normAutofit/>
                </a:bodyPr>
                <a:lstStyle>
                  <a:defPPr>
                    <a:defRPr lang="zh-CN"/>
                  </a:defPPr>
                  <a:lvl1pPr>
                    <a:defRPr sz="1400">
                      <a:solidFill>
                        <a:srgbClr val="474546"/>
                      </a:solidFill>
                      <a:latin typeface="Arial" panose="020B0604020202020204" pitchFamily="34" charset="0"/>
                    </a:defRPr>
                  </a:lvl1pPr>
                </a:lstStyle>
                <a:p>
                  <a:pPr algn="l">
                    <a:lnSpc>
                      <a:spcPct val="200000"/>
                    </a:lnSpc>
                  </a:pPr>
                  <a:r>
                    <a:rPr lang="zh-CN" altLang="en-US" spc="15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资源化是指将垃圾直接做为原料进行利用，或者对垃圾进行再生利用，即采用适当措施实现垃圾资源利用的过程。</a:t>
                  </a:r>
                  <a:endParaRPr lang="zh-CN" altLang="en-US" spc="15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10" name="组合 9"/>
              <p:cNvGrpSpPr/>
              <p:nvPr/>
            </p:nvGrpSpPr>
            <p:grpSpPr>
              <a:xfrm>
                <a:off x="3113" y="2389"/>
                <a:ext cx="3759" cy="882"/>
                <a:chOff x="3341" y="2389"/>
                <a:chExt cx="5024" cy="882"/>
              </a:xfrm>
            </p:grpSpPr>
            <p:sp>
              <p:nvSpPr>
                <p:cNvPr id="11" name="矩形 10"/>
                <p:cNvSpPr/>
                <p:nvPr>
                  <p:custDataLst>
                    <p:tags r:id="rId4"/>
                  </p:custDataLst>
                </p:nvPr>
              </p:nvSpPr>
              <p:spPr>
                <a:xfrm>
                  <a:off x="3341" y="2392"/>
                  <a:ext cx="5024" cy="878"/>
                </a:xfrm>
                <a:prstGeom prst="rect">
                  <a:avLst/>
                </a:prstGeom>
                <a:solidFill>
                  <a:srgbClr val="8BB5C7"/>
                </a:solidFill>
                <a:ln w="12700" cap="flat" cmpd="sng" algn="ctr">
                  <a:no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2" name="文本框 11"/>
                <p:cNvSpPr txBox="true"/>
                <p:nvPr>
                  <p:custDataLst>
                    <p:tags r:id="rId5"/>
                  </p:custDataLst>
                </p:nvPr>
              </p:nvSpPr>
              <p:spPr>
                <a:xfrm>
                  <a:off x="3439" y="2389"/>
                  <a:ext cx="4793"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false">
                  <a:normAutofit/>
                </a:bodyPr>
                <a:lstStyle>
                  <a:defPPr>
                    <a:defRPr lang="zh-CN"/>
                  </a:defPPr>
                  <a:lvl1pPr algn="ctr" fontAlgn="base">
                    <a:spcBef>
                      <a:spcPct val="0"/>
                    </a:spcBef>
                    <a:spcAft>
                      <a:spcPct val="0"/>
                    </a:spcAft>
                    <a:defRPr sz="2400">
                      <a:solidFill>
                        <a:prstClr val="white"/>
                      </a:solidFill>
                      <a:latin typeface="Arial" panose="020B0604020202020204" pitchFamily="34" charset="0"/>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a:lnSpc>
                      <a:spcPct val="120000"/>
                    </a:lnSpc>
                  </a:pPr>
                  <a:r>
                    <a:rPr lang="zh-CN" altLang="en-US" sz="1600" b="1" spc="300">
                      <a:solidFill>
                        <a:srgbClr val="FFFFFF"/>
                      </a:solidFill>
                      <a:latin typeface="微软雅黑" panose="020B0503020204020204" charset="-122"/>
                      <a:sym typeface="Arial" panose="020B0604020202020204" pitchFamily="34" charset="0"/>
                    </a:rPr>
                    <a:t>资</a:t>
                  </a:r>
                  <a:r>
                    <a:rPr lang="en-US" altLang="zh-CN" sz="1600" b="1" spc="300">
                      <a:solidFill>
                        <a:srgbClr val="FFFFFF"/>
                      </a:solidFill>
                      <a:latin typeface="微软雅黑" panose="020B0503020204020204" charset="-122"/>
                      <a:sym typeface="Arial" panose="020B0604020202020204" pitchFamily="34" charset="0"/>
                    </a:rPr>
                    <a:t> </a:t>
                  </a:r>
                  <a:r>
                    <a:rPr lang="zh-CN" altLang="en-US" sz="1600" b="1" spc="300">
                      <a:solidFill>
                        <a:srgbClr val="FFFFFF"/>
                      </a:solidFill>
                      <a:latin typeface="微软雅黑" panose="020B0503020204020204" charset="-122"/>
                      <a:sym typeface="Arial" panose="020B0604020202020204" pitchFamily="34" charset="0"/>
                    </a:rPr>
                    <a:t>源</a:t>
                  </a:r>
                  <a:r>
                    <a:rPr lang="en-US" altLang="zh-CN" sz="1600" b="1" spc="300">
                      <a:solidFill>
                        <a:srgbClr val="FFFFFF"/>
                      </a:solidFill>
                      <a:latin typeface="微软雅黑" panose="020B0503020204020204" charset="-122"/>
                      <a:sym typeface="Arial" panose="020B0604020202020204" pitchFamily="34" charset="0"/>
                    </a:rPr>
                    <a:t> </a:t>
                  </a:r>
                  <a:r>
                    <a:rPr lang="zh-CN" altLang="en-US" sz="1600" b="1" spc="300">
                      <a:solidFill>
                        <a:srgbClr val="FFFFFF"/>
                      </a:solidFill>
                      <a:latin typeface="微软雅黑" panose="020B0503020204020204" charset="-122"/>
                      <a:sym typeface="Arial" panose="020B0604020202020204" pitchFamily="34" charset="0"/>
                    </a:rPr>
                    <a:t>化</a:t>
                  </a:r>
                  <a:endParaRPr lang="zh-CN" altLang="en-US" sz="1600" b="1" spc="300">
                    <a:solidFill>
                      <a:srgbClr val="FFFFFF"/>
                    </a:solidFill>
                    <a:latin typeface="微软雅黑" panose="020B0503020204020204" charset="-122"/>
                    <a:sym typeface="Arial" panose="020B0604020202020204" pitchFamily="34" charset="0"/>
                  </a:endParaRPr>
                </a:p>
              </p:txBody>
            </p:sp>
          </p:grpSp>
        </p:grpSp>
        <p:grpSp>
          <p:nvGrpSpPr>
            <p:cNvPr id="13" name="组合 12"/>
            <p:cNvGrpSpPr/>
            <p:nvPr/>
          </p:nvGrpSpPr>
          <p:grpSpPr>
            <a:xfrm>
              <a:off x="6753" y="3171"/>
              <a:ext cx="5116" cy="5141"/>
              <a:chOff x="2435" y="2389"/>
              <a:chExt cx="5116" cy="5141"/>
            </a:xfrm>
          </p:grpSpPr>
          <p:grpSp>
            <p:nvGrpSpPr>
              <p:cNvPr id="14" name="组合 13"/>
              <p:cNvGrpSpPr/>
              <p:nvPr/>
            </p:nvGrpSpPr>
            <p:grpSpPr>
              <a:xfrm>
                <a:off x="2435" y="2782"/>
                <a:ext cx="5116" cy="4749"/>
                <a:chOff x="2435" y="2782"/>
                <a:chExt cx="6837" cy="2409"/>
              </a:xfrm>
            </p:grpSpPr>
            <p:sp>
              <p:nvSpPr>
                <p:cNvPr id="15" name="矩形 14"/>
                <p:cNvSpPr/>
                <p:nvPr>
                  <p:custDataLst>
                    <p:tags r:id="rId6"/>
                  </p:custDataLst>
                </p:nvPr>
              </p:nvSpPr>
              <p:spPr>
                <a:xfrm>
                  <a:off x="2435" y="2782"/>
                  <a:ext cx="6837" cy="2409"/>
                </a:xfrm>
                <a:prstGeom prst="rect">
                  <a:avLst/>
                </a:prstGeom>
                <a:noFill/>
                <a:ln w="12700" cap="flat" cmpd="sng" algn="ctr">
                  <a:solidFill>
                    <a:srgbClr val="FFFFFF">
                      <a:lumMod val="75000"/>
                    </a:srgbClr>
                  </a:solid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24" name="文本框 23"/>
                <p:cNvSpPr txBox="true"/>
                <p:nvPr>
                  <p:custDataLst>
                    <p:tags r:id="rId7"/>
                  </p:custDataLst>
                </p:nvPr>
              </p:nvSpPr>
              <p:spPr>
                <a:xfrm>
                  <a:off x="2845" y="3192"/>
                  <a:ext cx="5978" cy="1791"/>
                </a:xfrm>
                <a:prstGeom prst="rect">
                  <a:avLst/>
                </a:prstGeom>
              </p:spPr>
              <p:txBody>
                <a:bodyPr wrap="square" lIns="91440" tIns="45720" rIns="91440" bIns="45720"/>
                <a:lstStyle>
                  <a:defPPr>
                    <a:defRPr lang="zh-CN"/>
                  </a:defPPr>
                  <a:lvl1pPr>
                    <a:defRPr sz="1400">
                      <a:solidFill>
                        <a:srgbClr val="474546"/>
                      </a:solidFill>
                      <a:latin typeface="Arial" panose="020B0604020202020204" pitchFamily="34" charset="0"/>
                    </a:defRPr>
                  </a:lvl1pPr>
                </a:lstStyle>
                <a:p>
                  <a:pPr algn="l">
                    <a:lnSpc>
                      <a:spcPct val="200000"/>
                    </a:lnSpc>
                  </a:pPr>
                  <a:r>
                    <a:rPr lang="zh-CN" altLang="en-US" spc="15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无害化是指在垃圾收集、运输、储存、处理、处置的全过程中，将可回收加以利用，减少或避免对环境和人体健康造成不利影响。</a:t>
                  </a:r>
                  <a:endParaRPr lang="zh-CN" altLang="en-US" spc="15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25" name="组合 24"/>
              <p:cNvGrpSpPr/>
              <p:nvPr/>
            </p:nvGrpSpPr>
            <p:grpSpPr>
              <a:xfrm>
                <a:off x="3113" y="2389"/>
                <a:ext cx="3759" cy="882"/>
                <a:chOff x="3341" y="2389"/>
                <a:chExt cx="5024" cy="882"/>
              </a:xfrm>
            </p:grpSpPr>
            <p:sp>
              <p:nvSpPr>
                <p:cNvPr id="26" name="矩形 25"/>
                <p:cNvSpPr/>
                <p:nvPr>
                  <p:custDataLst>
                    <p:tags r:id="rId8"/>
                  </p:custDataLst>
                </p:nvPr>
              </p:nvSpPr>
              <p:spPr>
                <a:xfrm>
                  <a:off x="3341" y="2392"/>
                  <a:ext cx="5024" cy="878"/>
                </a:xfrm>
                <a:prstGeom prst="rect">
                  <a:avLst/>
                </a:prstGeom>
                <a:solidFill>
                  <a:srgbClr val="69A7C5"/>
                </a:solidFill>
                <a:ln w="12700" cap="flat" cmpd="sng" algn="ctr">
                  <a:no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41" name="文本框 40"/>
                <p:cNvSpPr txBox="true"/>
                <p:nvPr>
                  <p:custDataLst>
                    <p:tags r:id="rId9"/>
                  </p:custDataLst>
                </p:nvPr>
              </p:nvSpPr>
              <p:spPr>
                <a:xfrm>
                  <a:off x="3439" y="2389"/>
                  <a:ext cx="4793"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false">
                  <a:normAutofit/>
                </a:bodyPr>
                <a:lstStyle>
                  <a:defPPr>
                    <a:defRPr lang="zh-CN"/>
                  </a:defPPr>
                  <a:lvl1pPr algn="ctr" fontAlgn="base">
                    <a:spcBef>
                      <a:spcPct val="0"/>
                    </a:spcBef>
                    <a:spcAft>
                      <a:spcPct val="0"/>
                    </a:spcAft>
                    <a:defRPr sz="2400">
                      <a:solidFill>
                        <a:prstClr val="white"/>
                      </a:solidFill>
                      <a:latin typeface="Arial" panose="020B0604020202020204" pitchFamily="34" charset="0"/>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a:lnSpc>
                      <a:spcPct val="120000"/>
                    </a:lnSpc>
                  </a:pPr>
                  <a:r>
                    <a:rPr lang="zh-CN" altLang="en-US" sz="1600" b="1" spc="300">
                      <a:solidFill>
                        <a:srgbClr val="FFFFFF"/>
                      </a:solidFill>
                      <a:latin typeface="微软雅黑" panose="020B0503020204020204" charset="-122"/>
                      <a:sym typeface="Arial" panose="020B0604020202020204" pitchFamily="34" charset="0"/>
                    </a:rPr>
                    <a:t>无</a:t>
                  </a:r>
                  <a:r>
                    <a:rPr lang="en-US" altLang="zh-CN" sz="1600" b="1" spc="300">
                      <a:solidFill>
                        <a:srgbClr val="FFFFFF"/>
                      </a:solidFill>
                      <a:latin typeface="微软雅黑" panose="020B0503020204020204" charset="-122"/>
                      <a:sym typeface="Arial" panose="020B0604020202020204" pitchFamily="34" charset="0"/>
                    </a:rPr>
                    <a:t> </a:t>
                  </a:r>
                  <a:r>
                    <a:rPr lang="zh-CN" altLang="en-US" sz="1600" b="1" spc="300">
                      <a:solidFill>
                        <a:srgbClr val="FFFFFF"/>
                      </a:solidFill>
                      <a:latin typeface="微软雅黑" panose="020B0503020204020204" charset="-122"/>
                      <a:sym typeface="Arial" panose="020B0604020202020204" pitchFamily="34" charset="0"/>
                    </a:rPr>
                    <a:t>害</a:t>
                  </a:r>
                  <a:r>
                    <a:rPr lang="en-US" altLang="zh-CN" sz="1600" b="1" spc="300">
                      <a:solidFill>
                        <a:srgbClr val="FFFFFF"/>
                      </a:solidFill>
                      <a:latin typeface="微软雅黑" panose="020B0503020204020204" charset="-122"/>
                      <a:sym typeface="Arial" panose="020B0604020202020204" pitchFamily="34" charset="0"/>
                    </a:rPr>
                    <a:t> </a:t>
                  </a:r>
                  <a:r>
                    <a:rPr lang="zh-CN" altLang="en-US" sz="1600" b="1" spc="300">
                      <a:solidFill>
                        <a:srgbClr val="FFFFFF"/>
                      </a:solidFill>
                      <a:latin typeface="微软雅黑" panose="020B0503020204020204" charset="-122"/>
                      <a:sym typeface="Arial" panose="020B0604020202020204" pitchFamily="34" charset="0"/>
                    </a:rPr>
                    <a:t>化</a:t>
                  </a:r>
                  <a:endParaRPr lang="zh-CN" altLang="en-US" sz="1600" b="1" spc="300">
                    <a:solidFill>
                      <a:srgbClr val="FFFFFF"/>
                    </a:solidFill>
                    <a:latin typeface="微软雅黑" panose="020B0503020204020204" charset="-122"/>
                    <a:sym typeface="Arial" panose="020B0604020202020204" pitchFamily="34" charset="0"/>
                  </a:endParaRPr>
                </a:p>
              </p:txBody>
            </p:sp>
          </p:grpSp>
        </p:grpSp>
        <p:grpSp>
          <p:nvGrpSpPr>
            <p:cNvPr id="42" name="组合 41"/>
            <p:cNvGrpSpPr/>
            <p:nvPr/>
          </p:nvGrpSpPr>
          <p:grpSpPr>
            <a:xfrm>
              <a:off x="12795" y="3171"/>
              <a:ext cx="5116" cy="5141"/>
              <a:chOff x="2435" y="2389"/>
              <a:chExt cx="5116" cy="5141"/>
            </a:xfrm>
          </p:grpSpPr>
          <p:grpSp>
            <p:nvGrpSpPr>
              <p:cNvPr id="43" name="组合 42"/>
              <p:cNvGrpSpPr/>
              <p:nvPr/>
            </p:nvGrpSpPr>
            <p:grpSpPr>
              <a:xfrm>
                <a:off x="2435" y="2782"/>
                <a:ext cx="5116" cy="4749"/>
                <a:chOff x="2435" y="2782"/>
                <a:chExt cx="6837" cy="2409"/>
              </a:xfrm>
            </p:grpSpPr>
            <p:sp>
              <p:nvSpPr>
                <p:cNvPr id="44" name="矩形 43"/>
                <p:cNvSpPr/>
                <p:nvPr>
                  <p:custDataLst>
                    <p:tags r:id="rId10"/>
                  </p:custDataLst>
                </p:nvPr>
              </p:nvSpPr>
              <p:spPr>
                <a:xfrm>
                  <a:off x="2435" y="2782"/>
                  <a:ext cx="6837" cy="2409"/>
                </a:xfrm>
                <a:prstGeom prst="rect">
                  <a:avLst/>
                </a:prstGeom>
                <a:noFill/>
                <a:ln w="12700" cap="flat" cmpd="sng" algn="ctr">
                  <a:solidFill>
                    <a:srgbClr val="FFFFFF">
                      <a:lumMod val="75000"/>
                    </a:srgbClr>
                  </a:solid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45" name="文本框 44"/>
                <p:cNvSpPr txBox="true"/>
                <p:nvPr>
                  <p:custDataLst>
                    <p:tags r:id="rId11"/>
                  </p:custDataLst>
                </p:nvPr>
              </p:nvSpPr>
              <p:spPr>
                <a:xfrm>
                  <a:off x="2845" y="3192"/>
                  <a:ext cx="5978" cy="1791"/>
                </a:xfrm>
                <a:prstGeom prst="rect">
                  <a:avLst/>
                </a:prstGeom>
              </p:spPr>
              <p:txBody>
                <a:bodyPr wrap="square" lIns="91440" tIns="45720" rIns="91440" bIns="45720"/>
                <a:lstStyle>
                  <a:defPPr>
                    <a:defRPr lang="zh-CN"/>
                  </a:defPPr>
                  <a:lvl1pPr>
                    <a:defRPr sz="1400">
                      <a:solidFill>
                        <a:srgbClr val="474546"/>
                      </a:solidFill>
                      <a:latin typeface="Arial" panose="020B0604020202020204" pitchFamily="34" charset="0"/>
                    </a:defRPr>
                  </a:lvl1pPr>
                </a:lstStyle>
                <a:p>
                  <a:pPr algn="l">
                    <a:lnSpc>
                      <a:spcPct val="200000"/>
                    </a:lnSpc>
                  </a:pPr>
                  <a:r>
                    <a:rPr lang="zh-CN" altLang="en-US" spc="15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减量化是指将避免和减少垃圾产生，并将理念贯穿到产品设计、制造、生产、流通和消费等环节，减少资源消耗和垃圾产生。</a:t>
                  </a:r>
                  <a:endParaRPr lang="zh-CN" altLang="en-US" spc="15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46" name="组合 45"/>
              <p:cNvGrpSpPr/>
              <p:nvPr/>
            </p:nvGrpSpPr>
            <p:grpSpPr>
              <a:xfrm>
                <a:off x="3113" y="2389"/>
                <a:ext cx="3759" cy="882"/>
                <a:chOff x="3341" y="2389"/>
                <a:chExt cx="5024" cy="882"/>
              </a:xfrm>
            </p:grpSpPr>
            <p:sp>
              <p:nvSpPr>
                <p:cNvPr id="47" name="矩形 46"/>
                <p:cNvSpPr/>
                <p:nvPr>
                  <p:custDataLst>
                    <p:tags r:id="rId12"/>
                  </p:custDataLst>
                </p:nvPr>
              </p:nvSpPr>
              <p:spPr>
                <a:xfrm>
                  <a:off x="3341" y="2392"/>
                  <a:ext cx="5024" cy="878"/>
                </a:xfrm>
                <a:prstGeom prst="rect">
                  <a:avLst/>
                </a:prstGeom>
                <a:solidFill>
                  <a:srgbClr val="4E8DBC"/>
                </a:solidFill>
                <a:ln w="12700" cap="flat" cmpd="sng" algn="ctr">
                  <a:no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48" name="文本框 47"/>
                <p:cNvSpPr txBox="true"/>
                <p:nvPr>
                  <p:custDataLst>
                    <p:tags r:id="rId13"/>
                  </p:custDataLst>
                </p:nvPr>
              </p:nvSpPr>
              <p:spPr>
                <a:xfrm>
                  <a:off x="3439" y="2389"/>
                  <a:ext cx="4793"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false">
                  <a:normAutofit/>
                </a:bodyPr>
                <a:lstStyle>
                  <a:defPPr>
                    <a:defRPr lang="zh-CN"/>
                  </a:defPPr>
                  <a:lvl1pPr algn="ctr" fontAlgn="base">
                    <a:spcBef>
                      <a:spcPct val="0"/>
                    </a:spcBef>
                    <a:spcAft>
                      <a:spcPct val="0"/>
                    </a:spcAft>
                    <a:defRPr sz="2400">
                      <a:solidFill>
                        <a:prstClr val="white"/>
                      </a:solidFill>
                      <a:latin typeface="Arial" panose="020B0604020202020204" pitchFamily="34" charset="0"/>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a:lnSpc>
                      <a:spcPct val="120000"/>
                    </a:lnSpc>
                  </a:pPr>
                  <a:r>
                    <a:rPr lang="zh-CN" altLang="en-US" sz="1600" b="1" spc="300">
                      <a:solidFill>
                        <a:srgbClr val="FFFFFF"/>
                      </a:solidFill>
                      <a:latin typeface="微软雅黑" panose="020B0503020204020204" charset="-122"/>
                      <a:sym typeface="Arial" panose="020B0604020202020204" pitchFamily="34" charset="0"/>
                    </a:rPr>
                    <a:t>减</a:t>
                  </a:r>
                  <a:r>
                    <a:rPr lang="en-US" altLang="zh-CN" sz="1600" b="1" spc="300">
                      <a:solidFill>
                        <a:srgbClr val="FFFFFF"/>
                      </a:solidFill>
                      <a:latin typeface="微软雅黑" panose="020B0503020204020204" charset="-122"/>
                      <a:sym typeface="Arial" panose="020B0604020202020204" pitchFamily="34" charset="0"/>
                    </a:rPr>
                    <a:t> </a:t>
                  </a:r>
                  <a:r>
                    <a:rPr lang="zh-CN" altLang="en-US" sz="1600" b="1" spc="300">
                      <a:solidFill>
                        <a:srgbClr val="FFFFFF"/>
                      </a:solidFill>
                      <a:latin typeface="微软雅黑" panose="020B0503020204020204" charset="-122"/>
                      <a:sym typeface="Arial" panose="020B0604020202020204" pitchFamily="34" charset="0"/>
                    </a:rPr>
                    <a:t>量</a:t>
                  </a:r>
                  <a:r>
                    <a:rPr lang="en-US" altLang="zh-CN" sz="1600" b="1" spc="300">
                      <a:solidFill>
                        <a:srgbClr val="FFFFFF"/>
                      </a:solidFill>
                      <a:latin typeface="微软雅黑" panose="020B0503020204020204" charset="-122"/>
                      <a:sym typeface="Arial" panose="020B0604020202020204" pitchFamily="34" charset="0"/>
                    </a:rPr>
                    <a:t> </a:t>
                  </a:r>
                  <a:r>
                    <a:rPr lang="zh-CN" altLang="en-US" sz="1600" b="1" spc="300">
                      <a:solidFill>
                        <a:srgbClr val="FFFFFF"/>
                      </a:solidFill>
                      <a:latin typeface="微软雅黑" panose="020B0503020204020204" charset="-122"/>
                      <a:sym typeface="Arial" panose="020B0604020202020204" pitchFamily="34" charset="0"/>
                    </a:rPr>
                    <a:t>化</a:t>
                  </a:r>
                  <a:endParaRPr lang="zh-CN" altLang="en-US" sz="1600" b="1" spc="300">
                    <a:solidFill>
                      <a:srgbClr val="FFFFFF"/>
                    </a:solidFill>
                    <a:latin typeface="微软雅黑" panose="020B0503020204020204" charset="-122"/>
                    <a:sym typeface="Arial" panose="020B0604020202020204" pitchFamily="34" charset="0"/>
                  </a:endParaRPr>
                </a:p>
              </p:txBody>
            </p:sp>
          </p:grpSp>
        </p:grpSp>
      </p:grpSp>
    </p:spTree>
    <p:custDataLst>
      <p:tags r:id="rId1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433_4*m_h_i*1_5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001.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160433_4*m_h_a*1_5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1002.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1003.xml><?xml version="1.0" encoding="utf-8"?>
<p:tagLst xmlns:p="http://schemas.openxmlformats.org/presentationml/2006/main">
  <p:tag name="KSO_WM_SPECIAL_SOURCE" val="bdnull"/>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1005.xml><?xml version="1.0" encoding="utf-8"?>
<p:tagLst xmlns:p="http://schemas.openxmlformats.org/presentationml/2006/main">
  <p:tag name="REFSHAPE" val="373414748"/>
  <p:tag name="KSO_WM_UNIT_PLACING_PICTURE_USER_VIEWPORT" val="{&quot;height&quot;:7980,&quot;width&quot;:16350}"/>
</p:tagLst>
</file>

<file path=ppt/tags/tag1006.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1007.xml><?xml version="1.0" encoding="utf-8"?>
<p:tagLst xmlns:p="http://schemas.openxmlformats.org/presentationml/2006/main">
  <p:tag name="KSO_WM_SPECIAL_SOURCE" val="bdnull"/>
</p:tagLst>
</file>

<file path=ppt/tags/tag1008.xml><?xml version="1.0" encoding="utf-8"?>
<p:tagLst xmlns:p="http://schemas.openxmlformats.org/presentationml/2006/main">
  <p:tag name="KSO_WM_SPECIAL_SOURCE" val="bdnull"/>
</p:tagLst>
</file>

<file path=ppt/tags/tag1009.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1011.xml><?xml version="1.0" encoding="utf-8"?>
<p:tagLst xmlns:p="http://schemas.openxmlformats.org/presentationml/2006/main">
  <p:tag name="KSO_WM_UNIT_PLACING_PICTURE_USER_VIEWPORT" val="{&quot;height&quot;:3900,&quot;width&quot;:8355}"/>
</p:tagLst>
</file>

<file path=ppt/tags/tag1012.xml><?xml version="1.0" encoding="utf-8"?>
<p:tagLst xmlns:p="http://schemas.openxmlformats.org/presentationml/2006/main">
  <p:tag name="KSO_WM_UNIT_PLACING_PICTURE_USER_VIEWPORT" val="{&quot;height&quot;:6316,&quot;width&quot;:9925}"/>
</p:tagLst>
</file>

<file path=ppt/tags/tag1013.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101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1*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01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1*m_h_i*1_2_3"/>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01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1*m_h_i*1_2_4"/>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Lst>
</file>

<file path=ppt/tags/tag101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1*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01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1*m_h_i*1_1_2"/>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20.xml><?xml version="1.0" encoding="utf-8"?>
<p:tagLst xmlns:p="http://schemas.openxmlformats.org/presentationml/2006/main">
  <p:tag name="KSO_WM_UNIT_DIAGRAM_MODELTYPE" val="numdgm"/>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910_1*m_h_f*1_1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2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1*m_h_i*1_1_6"/>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0910_1*i*1"/>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Lst>
</file>

<file path=ppt/tags/tag102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1*m_h_i*1_1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02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1*m_h_i*1_1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02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1*m_h_i*1_1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02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1*m_h_i*1_2_5"/>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0910_1*i*2"/>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Lst>
</file>

<file path=ppt/tags/tag102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1*m_h_i*1_2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02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1*m_h_i*1_2_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3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1*m_h_i*1_2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03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1*m_h_i*1_2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03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1*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03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1*m_h_i*1_2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1034.xml><?xml version="1.0" encoding="utf-8"?>
<p:tagLst xmlns:p="http://schemas.openxmlformats.org/presentationml/2006/main">
  <p:tag name="KSO_WM_UNIT_DIAGRAM_MODELTYPE" val="numdgm"/>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910_1*m_h_f*1_1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35.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1037.xml><?xml version="1.0" encoding="utf-8"?>
<p:tagLst xmlns:p="http://schemas.openxmlformats.org/presentationml/2006/main">
  <p:tag name="KSO_WM_UNIT_PLACING_PICTURE_USER_VIEWPORT" val="{&quot;height&quot;:7725,&quot;width&quot;:16395}"/>
</p:tagLst>
</file>

<file path=ppt/tags/tag1038.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1039.xml><?xml version="1.0" encoding="utf-8"?>
<p:tagLst xmlns:p="http://schemas.openxmlformats.org/presentationml/2006/main">
  <p:tag name="KSO_WM_SPECIAL_SOURCE" val="bdnull"/>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40.xml><?xml version="1.0" encoding="utf-8"?>
<p:tagLst xmlns:p="http://schemas.openxmlformats.org/presentationml/2006/main">
  <p:tag name="KSO_WM_TAG_VERSION" val="1.0"/>
  <p:tag name="KSO_WM_BEAUTIFY_FLAG" val="#wm#"/>
  <p:tag name="KSO_WM_UNIT_TYPE" val="i"/>
  <p:tag name="KSO_WM_UNIT_ID" val="diagram160030_4*i*0"/>
  <p:tag name="KSO_WM_TEMPLATE_CATEGORY" val="diagram"/>
  <p:tag name="KSO_WM_TEMPLATE_INDEX" val="160030"/>
  <p:tag name="KSO_WM_UNIT_INDEX" val="0"/>
</p:tagLst>
</file>

<file path=ppt/tags/tag1041.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1"/>
  <p:tag name="KSO_WM_UNIT_ID" val="diagram160030_4*l_i*1_1"/>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Lst>
</file>

<file path=ppt/tags/tag1042.xml><?xml version="1.0" encoding="utf-8"?>
<p:tagLst xmlns:p="http://schemas.openxmlformats.org/presentationml/2006/main">
  <p:tag name="KSO_WM_TAG_VERSION" val="1.0"/>
  <p:tag name="KSO_WM_TEMPLATE_CATEGORY" val="diagram"/>
  <p:tag name="KSO_WM_TEMPLATE_INDEX" val="160030"/>
  <p:tag name="KSO_WM_UNIT_TYPE" val="l_h_f"/>
  <p:tag name="KSO_WM_UNIT_INDEX" val="1_1_1"/>
  <p:tag name="KSO_WM_UNIT_ID" val="diagram160030_4*l_h_f*1_1_1"/>
  <p:tag name="KSO_WM_UNIT_CLEAR" val="1"/>
  <p:tag name="KSO_WM_UNIT_LAYERLEVEL" val="1_1_1"/>
  <p:tag name="KSO_WM_UNIT_VALUE" val="28"/>
  <p:tag name="KSO_WM_UNIT_HIGHLIGHT" val="0"/>
  <p:tag name="KSO_WM_UNIT_COMPATIBLE" val="0"/>
  <p:tag name="KSO_WM_BEAUTIFY_FLAG" val="#wm#"/>
  <p:tag name="KSO_WM_UNIT_PRESET_TEXT_INDEX" val="4"/>
  <p:tag name="KSO_WM_UNIT_PRESET_TEXT_LEN" val="50"/>
  <p:tag name="KSO_WM_DIAGRAM_GROUP_CODE" val="l1-1"/>
  <p:tag name="KSO_WM_UNIT_TEXT_FILL_FORE_SCHEMECOLOR_INDEX" val="14"/>
  <p:tag name="KSO_WM_UNIT_TEXT_FILL_TYPE" val="1"/>
</p:tagLst>
</file>

<file path=ppt/tags/tag1043.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2"/>
  <p:tag name="KSO_WM_UNIT_ID" val="diagram160030_4*l_i*1_2"/>
  <p:tag name="KSO_WM_UNIT_CLEAR" val="1"/>
  <p:tag name="KSO_WM_UNIT_LAYERLEVEL" val="1_1"/>
  <p:tag name="KSO_WM_BEAUTIFY_FLAG" val="#wm#"/>
  <p:tag name="KSO_WM_DIAGRAM_GROUP_CODE" val="l1-1"/>
</p:tagLst>
</file>

<file path=ppt/tags/tag1044.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3"/>
  <p:tag name="KSO_WM_UNIT_ID" val="diagram160030_4*l_i*1_3"/>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Lst>
</file>

<file path=ppt/tags/tag1045.xml><?xml version="1.0" encoding="utf-8"?>
<p:tagLst xmlns:p="http://schemas.openxmlformats.org/presentationml/2006/main">
  <p:tag name="KSO_WM_TAG_VERSION" val="1.0"/>
  <p:tag name="KSO_WM_TEMPLATE_CATEGORY" val="diagram"/>
  <p:tag name="KSO_WM_TEMPLATE_INDEX" val="160030"/>
  <p:tag name="KSO_WM_UNIT_TYPE" val="l_h_a"/>
  <p:tag name="KSO_WM_UNIT_INDEX" val="1_1_1"/>
  <p:tag name="KSO_WM_UNIT_ID" val="diagram160030_4*l_h_a*1_1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Lst>
</file>

<file path=ppt/tags/tag1046.xml><?xml version="1.0" encoding="utf-8"?>
<p:tagLst xmlns:p="http://schemas.openxmlformats.org/presentationml/2006/main">
  <p:tag name="KSO_WM_TAG_VERSION" val="1.0"/>
  <p:tag name="KSO_WM_BEAUTIFY_FLAG" val="#wm#"/>
  <p:tag name="KSO_WM_UNIT_TYPE" val="i"/>
  <p:tag name="KSO_WM_UNIT_ID" val="diagram160030_4*i*11"/>
  <p:tag name="KSO_WM_TEMPLATE_CATEGORY" val="diagram"/>
  <p:tag name="KSO_WM_TEMPLATE_INDEX" val="160030"/>
  <p:tag name="KSO_WM_UNIT_INDEX" val="11"/>
</p:tagLst>
</file>

<file path=ppt/tags/tag1047.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4"/>
  <p:tag name="KSO_WM_UNIT_ID" val="diagram160030_4*l_i*1_4"/>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Lst>
</file>

<file path=ppt/tags/tag1048.xml><?xml version="1.0" encoding="utf-8"?>
<p:tagLst xmlns:p="http://schemas.openxmlformats.org/presentationml/2006/main">
  <p:tag name="KSO_WM_TAG_VERSION" val="1.0"/>
  <p:tag name="KSO_WM_TEMPLATE_CATEGORY" val="diagram"/>
  <p:tag name="KSO_WM_TEMPLATE_INDEX" val="160030"/>
  <p:tag name="KSO_WM_UNIT_TYPE" val="l_h_f"/>
  <p:tag name="KSO_WM_UNIT_INDEX" val="1_2_1"/>
  <p:tag name="KSO_WM_UNIT_ID" val="diagram160030_4*l_h_f*1_2_1"/>
  <p:tag name="KSO_WM_UNIT_CLEAR" val="1"/>
  <p:tag name="KSO_WM_UNIT_LAYERLEVEL" val="1_1_1"/>
  <p:tag name="KSO_WM_UNIT_VALUE" val="28"/>
  <p:tag name="KSO_WM_UNIT_HIGHLIGHT" val="0"/>
  <p:tag name="KSO_WM_UNIT_COMPATIBLE" val="0"/>
  <p:tag name="KSO_WM_BEAUTIFY_FLAG" val="#wm#"/>
  <p:tag name="KSO_WM_UNIT_PRESET_TEXT_INDEX" val="4"/>
  <p:tag name="KSO_WM_UNIT_PRESET_TEXT_LEN" val="50"/>
  <p:tag name="KSO_WM_DIAGRAM_GROUP_CODE" val="l1-1"/>
  <p:tag name="KSO_WM_UNIT_TEXT_FILL_FORE_SCHEMECOLOR_INDEX" val="14"/>
  <p:tag name="KSO_WM_UNIT_TEXT_FILL_TYPE" val="1"/>
</p:tagLst>
</file>

<file path=ppt/tags/tag1049.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5"/>
  <p:tag name="KSO_WM_UNIT_ID" val="diagram160030_4*l_i*1_5"/>
  <p:tag name="KSO_WM_UNIT_CLEAR" val="1"/>
  <p:tag name="KSO_WM_UNIT_LAYERLEVEL" val="1_1"/>
  <p:tag name="KSO_WM_BEAUTIFY_FLAG" val="#wm#"/>
  <p:tag name="KSO_WM_DIAGRAM_GROUP_CODE" val="l1-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50.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6"/>
  <p:tag name="KSO_WM_UNIT_ID" val="diagram160030_4*l_i*1_6"/>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Lst>
</file>

<file path=ppt/tags/tag1051.xml><?xml version="1.0" encoding="utf-8"?>
<p:tagLst xmlns:p="http://schemas.openxmlformats.org/presentationml/2006/main">
  <p:tag name="KSO_WM_TAG_VERSION" val="1.0"/>
  <p:tag name="KSO_WM_TEMPLATE_CATEGORY" val="diagram"/>
  <p:tag name="KSO_WM_TEMPLATE_INDEX" val="160030"/>
  <p:tag name="KSO_WM_UNIT_TYPE" val="l_h_a"/>
  <p:tag name="KSO_WM_UNIT_INDEX" val="1_2_1"/>
  <p:tag name="KSO_WM_UNIT_ID" val="diagram160030_4*l_h_a*1_2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12"/>
  <p:tag name="KSO_WM_DIAGRAM_GROUP_CODE" val="l1-1"/>
  <p:tag name="KSO_WM_UNIT_FILL_FORE_SCHEMECOLOR_INDEX" val="6"/>
  <p:tag name="KSO_WM_UNIT_FILL_TYPE" val="1"/>
  <p:tag name="KSO_WM_UNIT_TEXT_FILL_FORE_SCHEMECOLOR_INDEX" val="14"/>
  <p:tag name="KSO_WM_UNIT_TEXT_FILL_TYPE" val="1"/>
</p:tagLst>
</file>

<file path=ppt/tags/tag1052.xml><?xml version="1.0" encoding="utf-8"?>
<p:tagLst xmlns:p="http://schemas.openxmlformats.org/presentationml/2006/main">
  <p:tag name="KSO_WM_TAG_VERSION" val="1.0"/>
  <p:tag name="KSO_WM_BEAUTIFY_FLAG" val="#wm#"/>
  <p:tag name="KSO_WM_UNIT_TYPE" val="i"/>
  <p:tag name="KSO_WM_UNIT_ID" val="diagram160030_4*i*22"/>
  <p:tag name="KSO_WM_TEMPLATE_CATEGORY" val="diagram"/>
  <p:tag name="KSO_WM_TEMPLATE_INDEX" val="160030"/>
  <p:tag name="KSO_WM_UNIT_INDEX" val="22"/>
</p:tagLst>
</file>

<file path=ppt/tags/tag1053.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7"/>
  <p:tag name="KSO_WM_UNIT_ID" val="diagram160030_4*l_i*1_7"/>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Lst>
</file>

<file path=ppt/tags/tag1054.xml><?xml version="1.0" encoding="utf-8"?>
<p:tagLst xmlns:p="http://schemas.openxmlformats.org/presentationml/2006/main">
  <p:tag name="KSO_WM_TAG_VERSION" val="1.0"/>
  <p:tag name="KSO_WM_TEMPLATE_CATEGORY" val="diagram"/>
  <p:tag name="KSO_WM_TEMPLATE_INDEX" val="160030"/>
  <p:tag name="KSO_WM_UNIT_TYPE" val="l_h_f"/>
  <p:tag name="KSO_WM_UNIT_INDEX" val="1_3_1"/>
  <p:tag name="KSO_WM_UNIT_ID" val="diagram160030_4*l_h_f*1_3_1"/>
  <p:tag name="KSO_WM_UNIT_CLEAR" val="1"/>
  <p:tag name="KSO_WM_UNIT_LAYERLEVEL" val="1_1_1"/>
  <p:tag name="KSO_WM_UNIT_VALUE" val="28"/>
  <p:tag name="KSO_WM_UNIT_HIGHLIGHT" val="0"/>
  <p:tag name="KSO_WM_UNIT_COMPATIBLE" val="0"/>
  <p:tag name="KSO_WM_BEAUTIFY_FLAG" val="#wm#"/>
  <p:tag name="KSO_WM_UNIT_PRESET_TEXT_INDEX" val="4"/>
  <p:tag name="KSO_WM_UNIT_PRESET_TEXT_LEN" val="50"/>
  <p:tag name="KSO_WM_DIAGRAM_GROUP_CODE" val="l1-1"/>
  <p:tag name="KSO_WM_UNIT_TEXT_FILL_FORE_SCHEMECOLOR_INDEX" val="14"/>
  <p:tag name="KSO_WM_UNIT_TEXT_FILL_TYPE" val="1"/>
</p:tagLst>
</file>

<file path=ppt/tags/tag1055.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8"/>
  <p:tag name="KSO_WM_UNIT_ID" val="diagram160030_4*l_i*1_8"/>
  <p:tag name="KSO_WM_UNIT_CLEAR" val="1"/>
  <p:tag name="KSO_WM_UNIT_LAYERLEVEL" val="1_1"/>
  <p:tag name="KSO_WM_BEAUTIFY_FLAG" val="#wm#"/>
  <p:tag name="KSO_WM_DIAGRAM_GROUP_CODE" val="l1-1"/>
</p:tagLst>
</file>

<file path=ppt/tags/tag1056.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9"/>
  <p:tag name="KSO_WM_UNIT_ID" val="diagram160030_4*l_i*1_9"/>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Lst>
</file>

<file path=ppt/tags/tag1057.xml><?xml version="1.0" encoding="utf-8"?>
<p:tagLst xmlns:p="http://schemas.openxmlformats.org/presentationml/2006/main">
  <p:tag name="KSO_WM_TAG_VERSION" val="1.0"/>
  <p:tag name="KSO_WM_TEMPLATE_CATEGORY" val="diagram"/>
  <p:tag name="KSO_WM_TEMPLATE_INDEX" val="160030"/>
  <p:tag name="KSO_WM_UNIT_TYPE" val="l_h_a"/>
  <p:tag name="KSO_WM_UNIT_INDEX" val="1_3_1"/>
  <p:tag name="KSO_WM_UNIT_ID" val="diagram160030_4*l_h_a*1_3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Lst>
</file>

<file path=ppt/tags/tag1058.xml><?xml version="1.0" encoding="utf-8"?>
<p:tagLst xmlns:p="http://schemas.openxmlformats.org/presentationml/2006/main">
  <p:tag name="KSO_WM_TAG_VERSION" val="1.0"/>
  <p:tag name="KSO_WM_BEAUTIFY_FLAG" val="#wm#"/>
  <p:tag name="KSO_WM_UNIT_TYPE" val="i"/>
  <p:tag name="KSO_WM_UNIT_ID" val="diagram160030_4*i*33"/>
  <p:tag name="KSO_WM_TEMPLATE_CATEGORY" val="diagram"/>
  <p:tag name="KSO_WM_TEMPLATE_INDEX" val="160030"/>
  <p:tag name="KSO_WM_UNIT_INDEX" val="33"/>
</p:tagLst>
</file>

<file path=ppt/tags/tag1059.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10"/>
  <p:tag name="KSO_WM_UNIT_ID" val="diagram160030_4*l_i*1_10"/>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Lst>
</file>

<file path=ppt/tags/tag10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60.xml><?xml version="1.0" encoding="utf-8"?>
<p:tagLst xmlns:p="http://schemas.openxmlformats.org/presentationml/2006/main">
  <p:tag name="KSO_WM_TAG_VERSION" val="1.0"/>
  <p:tag name="KSO_WM_TEMPLATE_CATEGORY" val="diagram"/>
  <p:tag name="KSO_WM_TEMPLATE_INDEX" val="160030"/>
  <p:tag name="KSO_WM_UNIT_TYPE" val="l_h_f"/>
  <p:tag name="KSO_WM_UNIT_INDEX" val="1_4_1"/>
  <p:tag name="KSO_WM_UNIT_ID" val="diagram160030_4*l_h_f*1_4_1"/>
  <p:tag name="KSO_WM_UNIT_CLEAR" val="1"/>
  <p:tag name="KSO_WM_UNIT_LAYERLEVEL" val="1_1_1"/>
  <p:tag name="KSO_WM_UNIT_VALUE" val="28"/>
  <p:tag name="KSO_WM_UNIT_HIGHLIGHT" val="0"/>
  <p:tag name="KSO_WM_UNIT_COMPATIBLE" val="0"/>
  <p:tag name="KSO_WM_BEAUTIFY_FLAG" val="#wm#"/>
  <p:tag name="KSO_WM_UNIT_PRESET_TEXT_INDEX" val="4"/>
  <p:tag name="KSO_WM_UNIT_PRESET_TEXT_LEN" val="50"/>
  <p:tag name="KSO_WM_DIAGRAM_GROUP_CODE" val="l1-1"/>
  <p:tag name="KSO_WM_UNIT_TEXT_FILL_FORE_SCHEMECOLOR_INDEX" val="14"/>
  <p:tag name="KSO_WM_UNIT_TEXT_FILL_TYPE" val="1"/>
</p:tagLst>
</file>

<file path=ppt/tags/tag1061.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11"/>
  <p:tag name="KSO_WM_UNIT_ID" val="diagram160030_4*l_i*1_11"/>
  <p:tag name="KSO_WM_UNIT_CLEAR" val="1"/>
  <p:tag name="KSO_WM_UNIT_LAYERLEVEL" val="1_1"/>
  <p:tag name="KSO_WM_BEAUTIFY_FLAG" val="#wm#"/>
  <p:tag name="KSO_WM_DIAGRAM_GROUP_CODE" val="l1-1"/>
</p:tagLst>
</file>

<file path=ppt/tags/tag1062.xml><?xml version="1.0" encoding="utf-8"?>
<p:tagLst xmlns:p="http://schemas.openxmlformats.org/presentationml/2006/main">
  <p:tag name="KSO_WM_TAG_VERSION" val="1.0"/>
  <p:tag name="KSO_WM_TEMPLATE_CATEGORY" val="diagram"/>
  <p:tag name="KSO_WM_TEMPLATE_INDEX" val="160030"/>
  <p:tag name="KSO_WM_UNIT_TYPE" val="l_i"/>
  <p:tag name="KSO_WM_UNIT_INDEX" val="1_12"/>
  <p:tag name="KSO_WM_UNIT_ID" val="diagram160030_4*l_i*1_12"/>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Lst>
</file>

<file path=ppt/tags/tag1063.xml><?xml version="1.0" encoding="utf-8"?>
<p:tagLst xmlns:p="http://schemas.openxmlformats.org/presentationml/2006/main">
  <p:tag name="KSO_WM_TAG_VERSION" val="1.0"/>
  <p:tag name="KSO_WM_TEMPLATE_CATEGORY" val="diagram"/>
  <p:tag name="KSO_WM_TEMPLATE_INDEX" val="160030"/>
  <p:tag name="KSO_WM_UNIT_TYPE" val="l_h_a"/>
  <p:tag name="KSO_WM_UNIT_INDEX" val="1_4_1"/>
  <p:tag name="KSO_WM_UNIT_ID" val="diagram160030_4*l_h_a*1_4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12"/>
  <p:tag name="KSO_WM_DIAGRAM_GROUP_CODE" val="l1-1"/>
  <p:tag name="KSO_WM_UNIT_FILL_FORE_SCHEMECOLOR_INDEX" val="6"/>
  <p:tag name="KSO_WM_UNIT_FILL_TYPE" val="1"/>
  <p:tag name="KSO_WM_UNIT_TEXT_FILL_FORE_SCHEMECOLOR_INDEX" val="14"/>
  <p:tag name="KSO_WM_UNIT_TEXT_FILL_TYPE" val="1"/>
</p:tagLst>
</file>

<file path=ppt/tags/tag1064.xml><?xml version="1.0" encoding="utf-8"?>
<p:tagLst xmlns:p="http://schemas.openxmlformats.org/presentationml/2006/main">
  <p:tag name="KSO_WM_SPECIAL_SOURCE" val="bdnull"/>
</p:tagLst>
</file>

<file path=ppt/tags/tag1065.xml><?xml version="1.0" encoding="utf-8"?>
<p:tagLst xmlns:p="http://schemas.openxmlformats.org/presentationml/2006/main">
  <p:tag name="KSO_WM_SPECIAL_SOURCE" val="bdnull"/>
</p:tagLst>
</file>

<file path=ppt/tags/tag1066.xml><?xml version="1.0" encoding="utf-8"?>
<p:tagLst xmlns:p="http://schemas.openxmlformats.org/presentationml/2006/main">
  <p:tag name="KSO_WM_SPECIAL_SOURCE" val="bdnull"/>
</p:tagLst>
</file>

<file path=ppt/tags/tag1067.xml><?xml version="1.0" encoding="utf-8"?>
<p:tagLst xmlns:p="http://schemas.openxmlformats.org/presentationml/2006/main">
  <p:tag name="KSO_WM_SPECIAL_SOURCE" val="bdnull"/>
</p:tagLst>
</file>

<file path=ppt/tags/tag1068.xml><?xml version="1.0" encoding="utf-8"?>
<p:tagLst xmlns:p="http://schemas.openxmlformats.org/presentationml/2006/main">
  <p:tag name="KSO_WM_SPECIAL_SOURCE" val="bdnull"/>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10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7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18930_7*e*1"/>
  <p:tag name="KSO_WM_TEMPLATE_CATEGORY" val="custom"/>
  <p:tag name="KSO_WM_TEMPLATE_INDEX" val="20218930"/>
  <p:tag name="KSO_WM_UNIT_LAYERLEVEL" val="1"/>
  <p:tag name="KSO_WM_TAG_VERSION" val="1.0"/>
  <p:tag name="KSO_WM_BEAUTIFY_FLAG" val="#wm#"/>
  <p:tag name="KSO_WM_UNIT_PRESET_TEXT" val="01"/>
  <p:tag name="KSO_WM_UNIT_NOCLEAR" val="0"/>
  <p:tag name="KSO_WM_UNIT_VALUE" val="2"/>
  <p:tag name="KSO_WM_UNIT_TYPE" val="e"/>
  <p:tag name="KSO_WM_UNIT_INDEX" val="1"/>
</p:tagLst>
</file>

<file path=ppt/tags/tag1071.xml><?xml version="1.0" encoding="utf-8"?>
<p:tagLst xmlns:p="http://schemas.openxmlformats.org/presentationml/2006/main">
  <p:tag name="KSO_WM_SLIDE_ID" val="custom20218930_7"/>
  <p:tag name="KSO_WM_TEMPLATE_SUBCATEGORY" val="0"/>
  <p:tag name="KSO_WM_TEMPLATE_MASTER_TYPE" val="1"/>
  <p:tag name="KSO_WM_TEMPLATE_COLOR_TYPE" val="0"/>
  <p:tag name="KSO_WM_SLIDE_ITEM_CNT" val="0"/>
  <p:tag name="KSO_WM_SLIDE_INDEX" val="7"/>
  <p:tag name="KSO_WM_TAG_VERSION" val="1.0"/>
  <p:tag name="KSO_WM_BEAUTIFY_FLAG" val="#wm#"/>
  <p:tag name="KSO_WM_TEMPLATE_CATEGORY" val="custom"/>
  <p:tag name="KSO_WM_TEMPLATE_INDEX" val="20218930"/>
  <p:tag name="KSO_WM_SLIDE_TYPE" val="sectionTitle"/>
  <p:tag name="KSO_WM_SLIDE_SUBTYPE" val="pureTxt"/>
  <p:tag name="KSO_WM_SLIDE_LAYOUT" val="a_b_e"/>
  <p:tag name="KSO_WM_SLIDE_LAYOUT_CNT" val="1_1_1"/>
  <p:tag name="KSO_WM_SPECIAL_SOURCE" val="bdnull"/>
</p:tagLst>
</file>

<file path=ppt/tags/tag1072.xml><?xml version="1.0" encoding="utf-8"?>
<p:tagLst xmlns:p="http://schemas.openxmlformats.org/presentationml/2006/main">
  <p:tag name="KSO_WM_SPECIAL_SOURCE" val="bdnull"/>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1074.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1075.xml><?xml version="1.0" encoding="utf-8"?>
<p:tagLst xmlns:p="http://schemas.openxmlformats.org/presentationml/2006/main">
  <p:tag name="KSO_WM_SPECIAL_SOURCE" val="bdnull"/>
</p:tagLst>
</file>

<file path=ppt/tags/tag1076.xml><?xml version="1.0" encoding="utf-8"?>
<p:tagLst xmlns:p="http://schemas.openxmlformats.org/presentationml/2006/main">
  <p:tag name="KSO_WM_UNIT_PLACING_PICTURE_USER_VIEWPORT" val="{&quot;height&quot;:6420,&quot;width&quot;:13686}"/>
</p:tagLst>
</file>

<file path=ppt/tags/tag1077.xml><?xml version="1.0" encoding="utf-8"?>
<p:tagLst xmlns:p="http://schemas.openxmlformats.org/presentationml/2006/main">
  <p:tag name="KSO_WM_SPECIAL_SOURCE" val="bdnull"/>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107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18930_7*e*1"/>
  <p:tag name="KSO_WM_TEMPLATE_CATEGORY" val="custom"/>
  <p:tag name="KSO_WM_TEMPLATE_INDEX" val="20218930"/>
  <p:tag name="KSO_WM_UNIT_LAYERLEVEL" val="1"/>
  <p:tag name="KSO_WM_TAG_VERSION" val="1.0"/>
  <p:tag name="KSO_WM_BEAUTIFY_FLAG" val="#wm#"/>
  <p:tag name="KSO_WM_UNIT_PRESET_TEXT" val="01"/>
  <p:tag name="KSO_WM_UNIT_NOCLEAR" val="0"/>
  <p:tag name="KSO_WM_UNIT_VALUE" val="2"/>
  <p:tag name="KSO_WM_UNIT_TYPE" val="e"/>
  <p:tag name="KSO_WM_UNIT_INDEX"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1080.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1081.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1082.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1083.xml><?xml version="1.0" encoding="utf-8"?>
<p:tagLst xmlns:p="http://schemas.openxmlformats.org/presentationml/2006/main">
  <p:tag name="PA" val="v4.3.3"/>
  <p:tag name="RESOURCELIBID" val="460"/>
</p:tagLst>
</file>

<file path=ppt/tags/tag1084.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1085.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1086.xml><?xml version="1.0" encoding="utf-8"?>
<p:tagLst xmlns:p="http://schemas.openxmlformats.org/presentationml/2006/main">
  <p:tag name="PA" val="v4.3.3"/>
  <p:tag name="RESOURCELIBID" val="460"/>
</p:tagLst>
</file>

<file path=ppt/tags/tag1087.xml><?xml version="1.0" encoding="utf-8"?>
<p:tagLst xmlns:p="http://schemas.openxmlformats.org/presentationml/2006/main">
  <p:tag name="PA" val="v4.3.3"/>
  <p:tag name="RESOURCELIBID" val="450"/>
</p:tagLst>
</file>

<file path=ppt/tags/tag1088.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1089.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90.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1091.xml><?xml version="1.0" encoding="utf-8"?>
<p:tagLst xmlns:p="http://schemas.openxmlformats.org/presentationml/2006/main">
  <p:tag name="PA" val="v4.3.3"/>
  <p:tag name="RESOURCELIBID" val="450"/>
</p:tagLst>
</file>

<file path=ppt/tags/tag1092.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1093.xml><?xml version="1.0" encoding="utf-8"?>
<p:tagLst xmlns:p="http://schemas.openxmlformats.org/presentationml/2006/main">
  <p:tag name="KSO_WM_SLIDE_ID" val="custom20203888_15"/>
  <p:tag name="KSO_WM_TEMPLATE_SUBCATEGORY" val="0"/>
  <p:tag name="KSO_WM_TEMPLATE_MASTER_TYPE" val="1"/>
  <p:tag name="KSO_WM_TEMPLATE_COLOR_TYPE" val="1"/>
  <p:tag name="KSO_WM_SLIDE_TYPE" val="text"/>
  <p:tag name="KSO_WM_SLIDE_SUBTYPE" val="pureTxt"/>
  <p:tag name="KSO_WM_SLIDE_ITEM_CNT" val="0"/>
  <p:tag name="KSO_WM_SLIDE_INDEX" val="15"/>
  <p:tag name="KSO_WM_SLIDE_SIZE" val="959*540"/>
  <p:tag name="KSO_WM_SLIDE_POSITION" val="0*0"/>
  <p:tag name="KSO_WM_TAG_VERSION" val="1.0"/>
  <p:tag name="KSO_WM_BEAUTIFY_FLAG" val="#wm#"/>
  <p:tag name="KSO_WM_TEMPLATE_CATEGORY" val="custom"/>
  <p:tag name="KSO_WM_TEMPLATE_INDEX" val="20203888"/>
  <p:tag name="KSO_WM_SLIDE_LAYOUT" val="a_f"/>
  <p:tag name="KSO_WM_SLIDE_LAYOUT_CNT" val="1_1"/>
  <p:tag name="KSO_WM_SPECIAL_SOURCE" val="bdnull"/>
</p:tagLst>
</file>

<file path=ppt/tags/tag10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109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18930_7*e*1"/>
  <p:tag name="KSO_WM_TEMPLATE_CATEGORY" val="custom"/>
  <p:tag name="KSO_WM_TEMPLATE_INDEX" val="20218930"/>
  <p:tag name="KSO_WM_UNIT_LAYERLEVEL" val="1"/>
  <p:tag name="KSO_WM_TAG_VERSION" val="1.0"/>
  <p:tag name="KSO_WM_BEAUTIFY_FLAG" val="#wm#"/>
  <p:tag name="KSO_WM_UNIT_PRESET_TEXT" val="01"/>
  <p:tag name="KSO_WM_UNIT_NOCLEAR" val="0"/>
  <p:tag name="KSO_WM_UNIT_VALUE" val="2"/>
  <p:tag name="KSO_WM_UNIT_TYPE" val="e"/>
  <p:tag name="KSO_WM_UNIT_INDEX" val="1"/>
</p:tagLst>
</file>

<file path=ppt/tags/tag1096.xml><?xml version="1.0" encoding="utf-8"?>
<p:tagLst xmlns:p="http://schemas.openxmlformats.org/presentationml/2006/main">
  <p:tag name="KSO_WM_SPECIAL_SOURCE" val="bdnull"/>
</p:tagLst>
</file>

<file path=ppt/tags/tag1097.xml><?xml version="1.0" encoding="utf-8"?>
<p:tagLst xmlns:p="http://schemas.openxmlformats.org/presentationml/2006/main">
  <p:tag name="KSO_WM_SPECIAL_SOURCE" val="bdnull"/>
</p:tagLst>
</file>

<file path=ppt/tags/tag1098.xml><?xml version="1.0" encoding="utf-8"?>
<p:tagLst xmlns:p="http://schemas.openxmlformats.org/presentationml/2006/main">
  <p:tag name="KSO_WM_SPECIAL_SOURCE" val="bdnull"/>
</p:tagLst>
</file>

<file path=ppt/tags/tag1099.xml><?xml version="1.0" encoding="utf-8"?>
<p:tagLst xmlns:p="http://schemas.openxmlformats.org/presentationml/2006/main">
  <p:tag name="KSO_WM_SPECIAL_SOURCE" val="bdnul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00.xml><?xml version="1.0" encoding="utf-8"?>
<p:tagLst xmlns:p="http://schemas.openxmlformats.org/presentationml/2006/main">
  <p:tag name="KSO_WM_SPECIAL_SOURCE" val="bdnull"/>
</p:tagLst>
</file>

<file path=ppt/tags/tag1101.xml><?xml version="1.0" encoding="utf-8"?>
<p:tagLst xmlns:p="http://schemas.openxmlformats.org/presentationml/2006/main">
  <p:tag name="KSO_WM_SPECIAL_SOURCE" val="bdnull"/>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110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18930_7*e*1"/>
  <p:tag name="KSO_WM_TEMPLATE_CATEGORY" val="custom"/>
  <p:tag name="KSO_WM_TEMPLATE_INDEX" val="20218930"/>
  <p:tag name="KSO_WM_UNIT_LAYERLEVEL" val="1"/>
  <p:tag name="KSO_WM_TAG_VERSION" val="1.0"/>
  <p:tag name="KSO_WM_BEAUTIFY_FLAG" val="#wm#"/>
  <p:tag name="KSO_WM_UNIT_PRESET_TEXT" val="01"/>
  <p:tag name="KSO_WM_UNIT_NOCLEAR" val="0"/>
  <p:tag name="KSO_WM_UNIT_VALUE" val="2"/>
  <p:tag name="KSO_WM_UNIT_TYPE" val="e"/>
  <p:tag name="KSO_WM_UNIT_INDEX" val="1"/>
</p:tagLst>
</file>

<file path=ppt/tags/tag1104.xml><?xml version="1.0" encoding="utf-8"?>
<p:tagLst xmlns:p="http://schemas.openxmlformats.org/presentationml/2006/main">
  <p:tag name="KSO_WM_SLIDE_ID" val="custom20218930_7"/>
  <p:tag name="KSO_WM_TEMPLATE_SUBCATEGORY" val="0"/>
  <p:tag name="KSO_WM_TEMPLATE_MASTER_TYPE" val="1"/>
  <p:tag name="KSO_WM_TEMPLATE_COLOR_TYPE" val="0"/>
  <p:tag name="KSO_WM_SLIDE_ITEM_CNT" val="0"/>
  <p:tag name="KSO_WM_SLIDE_INDEX" val="7"/>
  <p:tag name="KSO_WM_TAG_VERSION" val="1.0"/>
  <p:tag name="KSO_WM_BEAUTIFY_FLAG" val="#wm#"/>
  <p:tag name="KSO_WM_TEMPLATE_CATEGORY" val="custom"/>
  <p:tag name="KSO_WM_TEMPLATE_INDEX" val="20218930"/>
  <p:tag name="KSO_WM_SLIDE_TYPE" val="sectionTitle"/>
  <p:tag name="KSO_WM_SLIDE_SUBTYPE" val="pureTxt"/>
  <p:tag name="KSO_WM_SLIDE_LAYOUT" val="a_b_e"/>
  <p:tag name="KSO_WM_SLIDE_LAYOUT_CNT" val="1_1_1"/>
  <p:tag name="KSO_WM_SPECIAL_SOURCE" val="bdnull"/>
</p:tagLst>
</file>

<file path=ppt/tags/tag1105.xml><?xml version="1.0" encoding="utf-8"?>
<p:tagLst xmlns:p="http://schemas.openxmlformats.org/presentationml/2006/main">
  <p:tag name="KSO_WM_SPECIAL_SOURCE" val="bdnull"/>
</p:tagLst>
</file>

<file path=ppt/tags/tag1106.xml><?xml version="1.0" encoding="utf-8"?>
<p:tagLst xmlns:p="http://schemas.openxmlformats.org/presentationml/2006/main">
  <p:tag name="KSO_WM_SPECIAL_SOURCE" val="bdnull"/>
</p:tagLst>
</file>

<file path=ppt/tags/tag1107.xml><?xml version="1.0" encoding="utf-8"?>
<p:tagLst xmlns:p="http://schemas.openxmlformats.org/presentationml/2006/main">
  <p:tag name="KSO_WM_SPECIAL_SOURCE" val="bdnull"/>
</p:tagLst>
</file>

<file path=ppt/tags/tag1108.xml><?xml version="1.0" encoding="utf-8"?>
<p:tagLst xmlns:p="http://schemas.openxmlformats.org/presentationml/2006/main">
  <p:tag name="KSO_WM_SPECIAL_SOURCE" val="bdnull"/>
</p:tagLst>
</file>

<file path=ppt/tags/tag1109.xml><?xml version="1.0" encoding="utf-8"?>
<p:tagLst xmlns:p="http://schemas.openxmlformats.org/presentationml/2006/main">
  <p:tag name="KSO_WM_SPECIAL_SOURCE" val="bdnull"/>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10.xml><?xml version="1.0" encoding="utf-8"?>
<p:tagLst xmlns:p="http://schemas.openxmlformats.org/presentationml/2006/main">
  <p:tag name="KSO_WM_SPECIAL_SOURCE" val="bdnull"/>
</p:tagLst>
</file>

<file path=ppt/tags/tag1111.xml><?xml version="1.0" encoding="utf-8"?>
<p:tagLst xmlns:p="http://schemas.openxmlformats.org/presentationml/2006/main">
  <p:tag name="KSO_WM_SPECIAL_SOURCE" val="bdnull"/>
</p:tagLst>
</file>

<file path=ppt/tags/tag1112.xml><?xml version="1.0" encoding="utf-8"?>
<p:tagLst xmlns:p="http://schemas.openxmlformats.org/presentationml/2006/main">
  <p:tag name="KSO_WM_SPECIAL_SOURCE" val="bdnull"/>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111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18930_7*e*1"/>
  <p:tag name="KSO_WM_TEMPLATE_CATEGORY" val="custom"/>
  <p:tag name="KSO_WM_TEMPLATE_INDEX" val="20218930"/>
  <p:tag name="KSO_WM_UNIT_LAYERLEVEL" val="1"/>
  <p:tag name="KSO_WM_TAG_VERSION" val="1.0"/>
  <p:tag name="KSO_WM_BEAUTIFY_FLAG" val="#wm#"/>
  <p:tag name="KSO_WM_UNIT_PRESET_TEXT" val="01"/>
  <p:tag name="KSO_WM_UNIT_NOCLEAR" val="0"/>
  <p:tag name="KSO_WM_UNIT_VALUE" val="2"/>
  <p:tag name="KSO_WM_UNIT_TYPE" val="e"/>
  <p:tag name="KSO_WM_UNIT_INDEX" val="1"/>
</p:tagLst>
</file>

<file path=ppt/tags/tag1115.xml><?xml version="1.0" encoding="utf-8"?>
<p:tagLst xmlns:p="http://schemas.openxmlformats.org/presentationml/2006/main">
  <p:tag name="KSO_WM_SLIDE_ID" val="custom20218930_7"/>
  <p:tag name="KSO_WM_TEMPLATE_SUBCATEGORY" val="0"/>
  <p:tag name="KSO_WM_TEMPLATE_MASTER_TYPE" val="1"/>
  <p:tag name="KSO_WM_TEMPLATE_COLOR_TYPE" val="0"/>
  <p:tag name="KSO_WM_SLIDE_ITEM_CNT" val="0"/>
  <p:tag name="KSO_WM_SLIDE_INDEX" val="7"/>
  <p:tag name="KSO_WM_TAG_VERSION" val="1.0"/>
  <p:tag name="KSO_WM_BEAUTIFY_FLAG" val="#wm#"/>
  <p:tag name="KSO_WM_TEMPLATE_CATEGORY" val="custom"/>
  <p:tag name="KSO_WM_TEMPLATE_INDEX" val="20218930"/>
  <p:tag name="KSO_WM_SLIDE_TYPE" val="sectionTitle"/>
  <p:tag name="KSO_WM_SLIDE_SUBTYPE" val="pureTxt"/>
  <p:tag name="KSO_WM_SLIDE_LAYOUT" val="a_b_e"/>
  <p:tag name="KSO_WM_SLIDE_LAYOUT_CNT" val="1_1_1"/>
  <p:tag name="KSO_WM_SPECIAL_SOURCE" val="bdnull"/>
</p:tagLst>
</file>

<file path=ppt/tags/tag1116.xml><?xml version="1.0" encoding="utf-8"?>
<p:tagLst xmlns:p="http://schemas.openxmlformats.org/presentationml/2006/main">
  <p:tag name="KSO_WM_SLIDE_ID" val="custom20202793_8"/>
  <p:tag name="KSO_WM_TEMPLATE_SUBCATEGORY" val="0"/>
  <p:tag name="KSO_WM_TEMPLATE_MASTER_TYPE" val="1"/>
  <p:tag name="KSO_WM_TEMPLATE_COLOR_TYPE" val="1"/>
  <p:tag name="KSO_WM_SLIDE_TYPE" val="text"/>
  <p:tag name="KSO_WM_SLIDE_SUBTYPE" val="picTxt"/>
  <p:tag name="KSO_WM_SLIDE_ITEM_CNT" val="0"/>
  <p:tag name="KSO_WM_SLIDE_INDEX" val="8"/>
  <p:tag name="KSO_WM_SLIDE_SIZE" val="864*441"/>
  <p:tag name="KSO_WM_SLIDE_POSITION" val="47*50"/>
  <p:tag name="KSO_WM_TAG_VERSION" val="1.0"/>
  <p:tag name="KSO_WM_BEAUTIFY_FLAG" val="#wm#"/>
  <p:tag name="KSO_WM_TEMPLATE_CATEGORY" val="custom"/>
  <p:tag name="KSO_WM_TEMPLATE_INDEX" val="20202793"/>
  <p:tag name="KSO_WM_SLIDE_LAYOUT" val="a_d_f"/>
  <p:tag name="KSO_WM_SLIDE_LAYOUT_CNT" val="1_1_1"/>
  <p:tag name="KSO_WM_SPECIAL_SOURCE" val="bdnull"/>
</p:tagLst>
</file>

<file path=ppt/tags/tag1117.xml><?xml version="1.0" encoding="utf-8"?>
<p:tagLst xmlns:p="http://schemas.openxmlformats.org/presentationml/2006/main">
  <p:tag name="KSO_WM_SLIDE_ITEM_CNT" val="5"/>
  <p:tag name="KSO_WM_SPECIAL_SOURCE" val="bdnull"/>
</p:tagLst>
</file>

<file path=ppt/tags/tag1118.xml><?xml version="1.0" encoding="utf-8"?>
<p:tagLst xmlns:p="http://schemas.openxmlformats.org/presentationml/2006/main">
  <p:tag name="KSO_WM_SPECIAL_SOURCE" val="bdnull"/>
</p:tagLst>
</file>

<file path=ppt/tags/tag1119.xml><?xml version="1.0" encoding="utf-8"?>
<p:tagLst xmlns:p="http://schemas.openxmlformats.org/presentationml/2006/main">
  <p:tag name="KSO_WM_SPECIAL_SOURCE" val="bdnull"/>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20.xml><?xml version="1.0" encoding="utf-8"?>
<p:tagLst xmlns:p="http://schemas.openxmlformats.org/presentationml/2006/main">
  <p:tag name="KSO_WM_SLIDE_ITEM_CNT" val="5"/>
  <p:tag name="KSO_WM_SPECIAL_SOURCE" val="bdnull"/>
</p:tagLst>
</file>

<file path=ppt/tags/tag1121.xml><?xml version="1.0" encoding="utf-8"?>
<p:tagLst xmlns:p="http://schemas.openxmlformats.org/presentationml/2006/main">
  <p:tag name="KSO_WM_UNIT_PLACING_PICTURE_USER_VIEWPORT" val="{&quot;height&quot;:3094,&quot;width&quot;:3798}"/>
</p:tagLst>
</file>

<file path=ppt/tags/tag1122.xml><?xml version="1.0" encoding="utf-8"?>
<p:tagLst xmlns:p="http://schemas.openxmlformats.org/presentationml/2006/main">
  <p:tag name="KSO_WM_UNIT_PLACING_PICTURE_USER_VIEWPORT" val="{&quot;height&quot;:2198,&quot;width&quot;:3182}"/>
</p:tagLst>
</file>

<file path=ppt/tags/tag1123.xml><?xml version="1.0" encoding="utf-8"?>
<p:tagLst xmlns:p="http://schemas.openxmlformats.org/presentationml/2006/main">
  <p:tag name="KSO_WM_SLIDE_ITEM_CNT" val="5"/>
  <p:tag name="KSO_WM_SPECIAL_SOURCE" val="bdnull"/>
</p:tagLst>
</file>

<file path=ppt/tags/tag1124.xml><?xml version="1.0" encoding="utf-8"?>
<p:tagLst xmlns:p="http://schemas.openxmlformats.org/presentationml/2006/main">
  <p:tag name="KSO_WM_SLIDE_ITEM_CNT" val="5"/>
  <p:tag name="KSO_WM_SPECIAL_SOURCE" val="bdnull"/>
</p:tagLst>
</file>

<file path=ppt/tags/tag1125.xml><?xml version="1.0" encoding="utf-8"?>
<p:tagLst xmlns:p="http://schemas.openxmlformats.org/presentationml/2006/main">
  <p:tag name="KSO_WM_SPECIAL_SOURCE" val="bdnull"/>
</p:tagLst>
</file>

<file path=ppt/tags/tag1126.xml><?xml version="1.0" encoding="utf-8"?>
<p:tagLst xmlns:p="http://schemas.openxmlformats.org/presentationml/2006/main">
  <p:tag name="KSO_WM_TAG_VERSION" val="1.0"/>
  <p:tag name="KSO_WM_BEAUTIFY_FLAG" val="#wm#"/>
  <p:tag name="KSO_WM_UNIT_TYPE" val="i"/>
  <p:tag name="KSO_WM_UNIT_ID" val="diagram20186119_4*i*0"/>
  <p:tag name="KSO_WM_TEMPLATE_CATEGORY" val="diagram"/>
  <p:tag name="KSO_WM_TEMPLATE_INDEX" val="20186119"/>
  <p:tag name="KSO_WM_UNIT_INDEX" val="0"/>
</p:tagLst>
</file>

<file path=ppt/tags/tag1127.xml><?xml version="1.0" encoding="utf-8"?>
<p:tagLst xmlns:p="http://schemas.openxmlformats.org/presentationml/2006/main">
  <p:tag name="KSO_WM_TEMPLATE_CATEGORY" val="diagram"/>
  <p:tag name="KSO_WM_TEMPLATE_INDEX" val="20186119"/>
  <p:tag name="KSO_WM_UNIT_TYPE" val="l_h_f"/>
  <p:tag name="KSO_WM_UNIT_INDEX" val="1_1_1"/>
  <p:tag name="KSO_WM_UNIT_ID" val="diagram20186119_4*l_h_f*1_1_1"/>
  <p:tag name="KSO_WM_UNIT_LAYERLEVEL" val="1_1_1"/>
  <p:tag name="KSO_WM_UNIT_VALUE" val="75"/>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体）"/>
  <p:tag name="KSO_WM_UNIT_TEXT_FILL_FORE_SCHEMECOLOR_INDEX" val="1"/>
  <p:tag name="KSO_WM_UNIT_TEXT_FILL_TYPE" val="1"/>
</p:tagLst>
</file>

<file path=ppt/tags/tag1128.xml><?xml version="1.0" encoding="utf-8"?>
<p:tagLst xmlns:p="http://schemas.openxmlformats.org/presentationml/2006/main">
  <p:tag name="KSO_WM_TEMPLATE_CATEGORY" val="diagram"/>
  <p:tag name="KSO_WM_TEMPLATE_INDEX" val="20186119"/>
  <p:tag name="KSO_WM_UNIT_TYPE" val="l_h_f"/>
  <p:tag name="KSO_WM_UNIT_INDEX" val="1_2_1"/>
  <p:tag name="KSO_WM_UNIT_ID" val="diagram20186119_4*l_h_f*1_2_1"/>
  <p:tag name="KSO_WM_UNIT_LAYERLEVEL" val="1_1_1"/>
  <p:tag name="KSO_WM_UNIT_VALUE" val="75"/>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体）"/>
  <p:tag name="KSO_WM_UNIT_TEXT_FILL_FORE_SCHEMECOLOR_INDEX" val="1"/>
  <p:tag name="KSO_WM_UNIT_TEXT_FILL_TYPE" val="1"/>
</p:tagLst>
</file>

<file path=ppt/tags/tag1129.xml><?xml version="1.0" encoding="utf-8"?>
<p:tagLst xmlns:p="http://schemas.openxmlformats.org/presentationml/2006/main">
  <p:tag name="KSO_WM_TEMPLATE_CATEGORY" val="diagram"/>
  <p:tag name="KSO_WM_TEMPLATE_INDEX" val="20186119"/>
  <p:tag name="KSO_WM_UNIT_TYPE" val="l_h_a"/>
  <p:tag name="KSO_WM_UNIT_INDEX" val="1_2_2"/>
  <p:tag name="KSO_WM_UNIT_ID" val="diagram20186119_4*l_h_a*1_2_2"/>
  <p:tag name="KSO_WM_UNIT_LAYERLEVEL" val="1_1_1"/>
  <p:tag name="KSO_WM_UNIT_VALUE" val="26"/>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FILL_FORE_SCHEMECOLOR_INDEX" val="6"/>
  <p:tag name="KSO_WM_UNIT_FILL_TYPE" val="1"/>
  <p:tag name="KSO_WM_UNIT_TEXT_FILL_FORE_SCHEMECOLOR_INDEX" val="14"/>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30.xml><?xml version="1.0" encoding="utf-8"?>
<p:tagLst xmlns:p="http://schemas.openxmlformats.org/presentationml/2006/main">
  <p:tag name="KSO_WM_TEMPLATE_CATEGORY" val="diagram"/>
  <p:tag name="KSO_WM_TEMPLATE_INDEX" val="20186119"/>
  <p:tag name="KSO_WM_UNIT_TYPE" val="l_h_a"/>
  <p:tag name="KSO_WM_UNIT_INDEX" val="1_1_2"/>
  <p:tag name="KSO_WM_UNIT_ID" val="diagram20186119_4*l_h_a*1_1_2"/>
  <p:tag name="KSO_WM_UNIT_LAYERLEVEL" val="1_1_1"/>
  <p:tag name="KSO_WM_UNIT_VALUE" val="26"/>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FILL_FORE_SCHEMECOLOR_INDEX" val="9"/>
  <p:tag name="KSO_WM_UNIT_FILL_TYPE" val="1"/>
  <p:tag name="KSO_WM_UNIT_TEXT_FILL_FORE_SCHEMECOLOR_INDEX" val="14"/>
  <p:tag name="KSO_WM_UNIT_TEXT_FILL_TYPE" val="1"/>
</p:tagLst>
</file>

<file path=ppt/tags/tag1131.xml><?xml version="1.0" encoding="utf-8"?>
<p:tagLst xmlns:p="http://schemas.openxmlformats.org/presentationml/2006/main">
  <p:tag name="KSO_WM_SLIDE_ITEM_CNT" val="5"/>
  <p:tag name="KSO_WM_SPECIAL_SOURCE" val="bdnull"/>
</p:tagLst>
</file>

<file path=ppt/tags/tag1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34.xml><?xml version="1.0" encoding="utf-8"?>
<p:tagLst xmlns:p="http://schemas.openxmlformats.org/presentationml/2006/main">
  <p:tag name="KSO_WM_SLIDE_BK_DARK_LIGHT" val=""/>
  <p:tag name="KSO_WM_SLIDE_BACKGROUND_TYPE" val="general"/>
  <p:tag name="KSO_WM_SPECIAL_SOURCE" val="bdnull"/>
</p:tagLst>
</file>

<file path=ppt/tags/tag11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6.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37.xml><?xml version="1.0" encoding="utf-8"?>
<p:tagLst xmlns:p="http://schemas.openxmlformats.org/presentationml/2006/main">
  <p:tag name="KSO_WM_SLIDE_BK_DARK_LIGHT" val=""/>
  <p:tag name="KSO_WM_SLIDE_BACKGROUND_TYPE" val="general"/>
  <p:tag name="KSO_WM_SPECIAL_SOURCE" val="bdnull"/>
</p:tagLst>
</file>

<file path=ppt/tags/tag1138.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40.xml><?xml version="1.0" encoding="utf-8"?>
<p:tagLst xmlns:p="http://schemas.openxmlformats.org/presentationml/2006/main">
  <p:tag name="KSO_WM_SLIDE_BK_DARK_LIGHT" val=""/>
  <p:tag name="KSO_WM_SLIDE_BACKGROUND_TYPE" val="general"/>
  <p:tag name="KSO_WM_SPECIAL_SOURCE" val="bdnull"/>
</p:tagLst>
</file>

<file path=ppt/tags/tag1141.xml><?xml version="1.0" encoding="utf-8"?>
<p:tagLst xmlns:p="http://schemas.openxmlformats.org/presentationml/2006/main">
  <p:tag name="KSO_WM_SPECIAL_SOURCE" val="bdnull"/>
</p:tagLst>
</file>

<file path=ppt/tags/tag1142.xml><?xml version="1.0" encoding="utf-8"?>
<p:tagLst xmlns:p="http://schemas.openxmlformats.org/presentationml/2006/main">
  <p:tag name="KSO_WM_SLIDE_ITEM_CNT" val="5"/>
  <p:tag name="KSO_WM_SPECIAL_SOURCE" val="bdnull"/>
</p:tagLst>
</file>

<file path=ppt/tags/tag1143.xml><?xml version="1.0" encoding="utf-8"?>
<p:tagLst xmlns:p="http://schemas.openxmlformats.org/presentationml/2006/main">
  <p:tag name="KSO_WM_SLIDE_ITEM_CNT" val="5"/>
  <p:tag name="KSO_WM_SPECIAL_SOURCE" val="bdnull"/>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19*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THANKS"/>
  <p:tag name="KSO_WM_UNIT_NOCLEAR" val="0"/>
  <p:tag name="KSO_WM_UNIT_VALUE" val="5"/>
  <p:tag name="KSO_WM_UNIT_TYPE" val="a"/>
  <p:tag name="KSO_WM_UNIT_INDEX" val="1"/>
</p:tagLst>
</file>

<file path=ppt/tags/tag1145.xml><?xml version="1.0" encoding="utf-8"?>
<p:tagLst xmlns:p="http://schemas.openxmlformats.org/presentationml/2006/main">
  <p:tag name="KSO_WM_SLIDE_ID" val="custom20218930_19"/>
  <p:tag name="KSO_WM_TEMPLATE_SUBCATEGORY" val="0"/>
  <p:tag name="KSO_WM_TEMPLATE_MASTER_TYPE" val="1"/>
  <p:tag name="KSO_WM_TEMPLATE_COLOR_TYPE" val="0"/>
  <p:tag name="KSO_WM_SLIDE_ITEM_CNT" val="0"/>
  <p:tag name="KSO_WM_SLIDE_INDEX" val="19"/>
  <p:tag name="KSO_WM_TAG_VERSION" val="1.0"/>
  <p:tag name="KSO_WM_BEAUTIFY_FLAG" val="#wm#"/>
  <p:tag name="KSO_WM_TEMPLATE_CATEGORY" val="custom"/>
  <p:tag name="KSO_WM_TEMPLATE_INDEX" val="20218930"/>
  <p:tag name="KSO_WM_SLIDE_TYPE" val="endPage"/>
  <p:tag name="KSO_WM_SLIDE_SUBTYPE" val="pureTxt"/>
  <p:tag name="KSO_WM_SLIDE_LAYOUT" val="a_b"/>
  <p:tag name="KSO_WM_SLIDE_LAYOUT_CNT" val="1_1"/>
  <p:tag name="KSO_WM_SPECIAL_SOURCE" val="bdnull"/>
</p:tagLst>
</file>

<file path=ppt/tags/tag11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930"/>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93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6.xml><?xml version="1.0" encoding="utf-8"?>
<p:tagLst xmlns:p="http://schemas.openxmlformats.org/presentationml/2006/main">
  <p:tag name="KSO_WM_TEMPLATE_SUBCATEGORY" val="0"/>
  <p:tag name="KSO_WM_TEMPLATE_MASTER_TYPE" val="1"/>
  <p:tag name="KSO_WM_TEMPLATE_COLOR_TYPE" val="0"/>
  <p:tag name="KSO_WM_TAG_VERSION" val="1.0"/>
  <p:tag name="KSO_WM_BEAUTIFY_FLAG" val="#wm#"/>
  <p:tag name="KSO_WM_TEMPLATE_CATEGORY" val="custom"/>
  <p:tag name="KSO_WM_TEMPLATE_INDEX" val="20218930"/>
  <p:tag name="KSO_WM_SPECIAL_SOURCE" val="bdnull"/>
  <p:tag name="KSO_WM_TEMPLATE_THUMBS_INDEX" val="1、3、4、6、11、15、16"/>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18930_15*i*1"/>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d10b7d1fa9d42129dde01b"/>
  <p:tag name="KSO_WM_TEMPLATE_ASSEMBLE_GROUPID" val="5fd10b7d1fa9d42129dde01b"/>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930_15*i*3"/>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89"/>
  <p:tag name="KSO_WM_TEMPLATE_ASSEMBLE_XID" val="5fd10b7d1fa9d42129dde01b"/>
  <p:tag name="KSO_WM_TEMPLATE_ASSEMBLE_GROUPID" val="5fd10b7d1fa9d42129dde01b"/>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930_15*i*4"/>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10"/>
  <p:tag name="KSO_WM_TEMPLATE_ASSEMBLE_XID" val="5fd10b7d1fa9d42129dde01b"/>
  <p:tag name="KSO_WM_TEMPLATE_ASSEMBLE_GROUPID" val="5fd10b7d1fa9d42129dde01b"/>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930"/>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930"/>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3.xml><?xml version="1.0" encoding="utf-8"?>
<p:tagLst xmlns:p="http://schemas.openxmlformats.org/presentationml/2006/main">
  <p:tag name="KSO_WM_TEMPLATE_SUBCATEGORY" val="0"/>
  <p:tag name="KSO_WM_TEMPLATE_MASTER_TYPE" val="1"/>
  <p:tag name="KSO_WM_TEMPLATE_COLOR_TYPE" val="0"/>
  <p:tag name="KSO_WM_TAG_VERSION" val="1.0"/>
  <p:tag name="KSO_WM_BEAUTIFY_FLAG" val="#wm#"/>
  <p:tag name="KSO_WM_TEMPLATE_CATEGORY" val="custom"/>
  <p:tag name="KSO_WM_TEMPLATE_INDEX" val="20218930"/>
  <p:tag name="KSO_WM_SPECIAL_SOURCE" val="bdnull"/>
  <p:tag name="KSO_WM_TEMPLATE_THUMBS_INDEX" val="1、3、4、6、11、15、16"/>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18930_15*i*1"/>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d10b7d1fa9d42129dde01b"/>
  <p:tag name="KSO_WM_TEMPLATE_ASSEMBLE_GROUPID" val="5fd10b7d1fa9d42129dde01b"/>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930_15*i*3"/>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89"/>
  <p:tag name="KSO_WM_TEMPLATE_ASSEMBLE_XID" val="5fd10b7d1fa9d42129dde01b"/>
  <p:tag name="KSO_WM_TEMPLATE_ASSEMBLE_GROUPID" val="5fd10b7d1fa9d42129dde01b"/>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930_15*i*4"/>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10"/>
  <p:tag name="KSO_WM_TEMPLATE_ASSEMBLE_XID" val="5fd10b7d1fa9d42129dde01b"/>
  <p:tag name="KSO_WM_TEMPLATE_ASSEMBLE_GROUPID" val="5fd10b7d1fa9d42129dde01b"/>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8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9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0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930"/>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930"/>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0.xml><?xml version="1.0" encoding="utf-8"?>
<p:tagLst xmlns:p="http://schemas.openxmlformats.org/presentationml/2006/main">
  <p:tag name="KSO_WM_TEMPLATE_SUBCATEGORY" val="0"/>
  <p:tag name="KSO_WM_TEMPLATE_MASTER_TYPE" val="1"/>
  <p:tag name="KSO_WM_TEMPLATE_COLOR_TYPE" val="0"/>
  <p:tag name="KSO_WM_TAG_VERSION" val="1.0"/>
  <p:tag name="KSO_WM_BEAUTIFY_FLAG" val="#wm#"/>
  <p:tag name="KSO_WM_TEMPLATE_CATEGORY" val="custom"/>
  <p:tag name="KSO_WM_TEMPLATE_INDEX" val="20218930"/>
  <p:tag name="KSO_WM_SPECIAL_SOURCE" val="bdnull"/>
  <p:tag name="KSO_WM_TEMPLATE_THUMBS_INDEX" val="1、3、4、6、11、15、16"/>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18930_15*i*1"/>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d10b7d1fa9d42129dde01b"/>
  <p:tag name="KSO_WM_TEMPLATE_ASSEMBLE_GROUPID" val="5fd10b7d1fa9d42129dde01b"/>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930_15*i*3"/>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89"/>
  <p:tag name="KSO_WM_TEMPLATE_ASSEMBLE_XID" val="5fd10b7d1fa9d42129dde01b"/>
  <p:tag name="KSO_WM_TEMPLATE_ASSEMBLE_GROUPID" val="5fd10b7d1fa9d42129dde01b"/>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930_15*i*4"/>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10"/>
  <p:tag name="KSO_WM_TEMPLATE_ASSEMBLE_XID" val="5fd10b7d1fa9d42129dde01b"/>
  <p:tag name="KSO_WM_TEMPLATE_ASSEMBLE_GROUPID" val="5fd10b7d1fa9d42129dde01b"/>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1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1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2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2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3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4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930"/>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930"/>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7.xml><?xml version="1.0" encoding="utf-8"?>
<p:tagLst xmlns:p="http://schemas.openxmlformats.org/presentationml/2006/main">
  <p:tag name="KSO_WM_TEMPLATE_SUBCATEGORY" val="0"/>
  <p:tag name="KSO_WM_TEMPLATE_MASTER_TYPE" val="1"/>
  <p:tag name="KSO_WM_TEMPLATE_COLOR_TYPE" val="0"/>
  <p:tag name="KSO_WM_TAG_VERSION" val="1.0"/>
  <p:tag name="KSO_WM_BEAUTIFY_FLAG" val="#wm#"/>
  <p:tag name="KSO_WM_TEMPLATE_CATEGORY" val="custom"/>
  <p:tag name="KSO_WM_TEMPLATE_INDEX" val="20218930"/>
  <p:tag name="KSO_WM_SPECIAL_SOURCE" val="bdnull"/>
  <p:tag name="KSO_WM_TEMPLATE_THUMBS_INDEX" val="1、3、4、6、11、15、16"/>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18930_15*i*1"/>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d10b7d1fa9d42129dde01b"/>
  <p:tag name="KSO_WM_TEMPLATE_ASSEMBLE_GROUPID" val="5fd10b7d1fa9d42129dde01b"/>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930_15*i*3"/>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89"/>
  <p:tag name="KSO_WM_TEMPLATE_ASSEMBLE_XID" val="5fd10b7d1fa9d42129dde01b"/>
  <p:tag name="KSO_WM_TEMPLATE_ASSEMBLE_GROUPID" val="5fd10b7d1fa9d42129dde01b"/>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18930_15*i*1"/>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d10b7d1fa9d42129dde01b"/>
  <p:tag name="KSO_WM_TEMPLATE_ASSEMBLE_GROUPID" val="5fd10b7d1fa9d42129dde01b"/>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930_15*i*3"/>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89"/>
  <p:tag name="KSO_WM_TEMPLATE_ASSEMBLE_XID" val="5fd10b7d1fa9d42129dde01b"/>
  <p:tag name="KSO_WM_TEMPLATE_ASSEMBLE_GROUPID" val="5fd10b7d1fa9d42129dde01b"/>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930_15*i*4"/>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10"/>
  <p:tag name="KSO_WM_TEMPLATE_ASSEMBLE_XID" val="5fd10b7d1fa9d42129dde01b"/>
  <p:tag name="KSO_WM_TEMPLATE_ASSEMBLE_GROUPID" val="5fd10b7d1fa9d42129dde01b"/>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930_15*i*4"/>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10"/>
  <p:tag name="KSO_WM_TEMPLATE_ASSEMBLE_XID" val="5fd10b7d1fa9d42129dde01b"/>
  <p:tag name="KSO_WM_TEMPLATE_ASSEMBLE_GROUPID" val="5fd10b7d1fa9d42129dde01b"/>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5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5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6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6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67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8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93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930"/>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4.xml><?xml version="1.0" encoding="utf-8"?>
<p:tagLst xmlns:p="http://schemas.openxmlformats.org/presentationml/2006/main">
  <p:tag name="KSO_WM_TEMPLATE_SUBCATEGORY" val="0"/>
  <p:tag name="KSO_WM_TEMPLATE_MASTER_TYPE" val="1"/>
  <p:tag name="KSO_WM_TEMPLATE_COLOR_TYPE" val="0"/>
  <p:tag name="KSO_WM_TAG_VERSION" val="1.0"/>
  <p:tag name="KSO_WM_BEAUTIFY_FLAG" val="#wm#"/>
  <p:tag name="KSO_WM_TEMPLATE_CATEGORY" val="custom"/>
  <p:tag name="KSO_WM_TEMPLATE_INDEX" val="20218930"/>
  <p:tag name="KSO_WM_SPECIAL_SOURCE" val="bdnull"/>
  <p:tag name="KSO_WM_TEMPLATE_THUMBS_INDEX" val="1、3、4、6、11、15、16"/>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8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9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0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1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930"/>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930"/>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29.xml><?xml version="1.0" encoding="utf-8"?>
<p:tagLst xmlns:p="http://schemas.openxmlformats.org/presentationml/2006/main">
  <p:tag name="KSO_WM_TEMPLATE_SUBCATEGORY" val="0"/>
  <p:tag name="KSO_WM_TEMPLATE_MASTER_TYPE" val="1"/>
  <p:tag name="KSO_WM_TEMPLATE_COLOR_TYPE" val="0"/>
  <p:tag name="KSO_WM_TAG_VERSION" val="1.0"/>
  <p:tag name="KSO_WM_BEAUTIFY_FLAG" val="#wm#"/>
  <p:tag name="KSO_WM_TEMPLATE_CATEGORY" val="custom"/>
  <p:tag name="KSO_WM_TEMPLATE_INDEX" val="20218930"/>
  <p:tag name="KSO_WM_SPECIAL_SOURCE" val="bdnull"/>
  <p:tag name="KSO_WM_TEMPLATE_THUMBS_INDEX" val="1、3、4、6、11、15、16"/>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9.xml><?xml version="1.0" encoding="utf-8"?>
<p:tagLst xmlns:p="http://schemas.openxmlformats.org/presentationml/2006/main">
  <p:tag name="KSO_WM_UNIT_ISCONTENTSTITLE" val="0"/>
  <p:tag name="KSO_WM_UNIT_ISNUMDGMTITLE" val="0"/>
  <p:tag name="KSO_WM_UNIT_PRESET_TEXT" val="环保知识教育"/>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218930_1*a*1"/>
  <p:tag name="KSO_WM_TEMPLATE_CATEGORY" val="custom"/>
  <p:tag name="KSO_WM_TEMPLATE_INDEX" val="20218930"/>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0.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VALUE" val="33"/>
  <p:tag name="KSO_WM_UNIT_HIGHLIGHT" val="0"/>
  <p:tag name="KSO_WM_UNIT_COMPATIBLE" val="0"/>
  <p:tag name="KSO_WM_UNIT_DIAGRAM_ISNUMVISUAL" val="0"/>
  <p:tag name="KSO_WM_UNIT_DIAGRAM_ISREFERUNIT" val="0"/>
  <p:tag name="KSO_WM_UNIT_TYPE" val="b"/>
  <p:tag name="KSO_WM_UNIT_INDEX" val="1"/>
  <p:tag name="KSO_WM_UNIT_ID" val="custom20218930_1*b*1"/>
  <p:tag name="KSO_WM_TEMPLATE_CATEGORY" val="custom"/>
  <p:tag name="KSO_WM_TEMPLATE_INDEX" val="20218930"/>
  <p:tag name="KSO_WM_UNIT_LAYERLEVEL" val="1"/>
  <p:tag name="KSO_WM_TAG_VERSION" val="1.0"/>
  <p:tag name="KSO_WM_BEAUTIFY_FLAG" val="#wm#"/>
</p:tagLst>
</file>

<file path=ppt/tags/tag841.xml><?xml version="1.0" encoding="utf-8"?>
<p:tagLst xmlns:p="http://schemas.openxmlformats.org/presentationml/2006/main">
  <p:tag name="KSO_WM_UNIT_SUBTYPE" val="b"/>
  <p:tag name="KSO_WM_UNIT_PRESET_TEXT" val="作者：XXX"/>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2"/>
  <p:tag name="KSO_WM_UNIT_ID" val="custom20218930_1*f*2"/>
  <p:tag name="KSO_WM_TEMPLATE_CATEGORY" val="custom"/>
  <p:tag name="KSO_WM_TEMPLATE_INDEX" val="20218930"/>
  <p:tag name="KSO_WM_UNIT_LAYERLEVEL" val="1"/>
  <p:tag name="KSO_WM_TAG_VERSION" val="1.0"/>
  <p:tag name="KSO_WM_BEAUTIFY_FLAG" val="#wm#"/>
</p:tagLst>
</file>

<file path=ppt/tags/tag842.xml><?xml version="1.0" encoding="utf-8"?>
<p:tagLst xmlns:p="http://schemas.openxmlformats.org/presentationml/2006/main">
  <p:tag name="KSO_WM_UNIT_SUBTYPE" val="b"/>
  <p:tag name="KSO_WM_UNIT_PRESET_TEXT" val="作者：XXX"/>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2"/>
  <p:tag name="KSO_WM_UNIT_ID" val="custom20218930_1*f*2"/>
  <p:tag name="KSO_WM_TEMPLATE_CATEGORY" val="custom"/>
  <p:tag name="KSO_WM_TEMPLATE_INDEX" val="20218930"/>
  <p:tag name="KSO_WM_UNIT_LAYERLEVEL" val="1"/>
  <p:tag name="KSO_WM_TAG_VERSION" val="1.0"/>
  <p:tag name="KSO_WM_BEAUTIFY_FLAG" val="#wm#"/>
</p:tagLst>
</file>

<file path=ppt/tags/tag843.xml><?xml version="1.0" encoding="utf-8"?>
<p:tagLst xmlns:p="http://schemas.openxmlformats.org/presentationml/2006/main">
  <p:tag name="KSO_WM_SLIDE_ID" val="custom20218930_1"/>
  <p:tag name="KSO_WM_TEMPLATE_SUBCATEGORY" val="0"/>
  <p:tag name="KSO_WM_TEMPLATE_MASTER_TYPE" val="1"/>
  <p:tag name="KSO_WM_TEMPLATE_COLOR_TYPE" val="0"/>
  <p:tag name="KSO_WM_SLIDE_ITEM_CNT" val="0"/>
  <p:tag name="KSO_WM_SLIDE_INDEX" val="1"/>
  <p:tag name="KSO_WM_TAG_VERSION" val="1.0"/>
  <p:tag name="KSO_WM_BEAUTIFY_FLAG" val="#wm#"/>
  <p:tag name="KSO_WM_TEMPLATE_CATEGORY" val="custom"/>
  <p:tag name="KSO_WM_TEMPLATE_INDEX" val="20218930"/>
  <p:tag name="KSO_WM_SLIDE_LAYOUT" val="a_b_f"/>
  <p:tag name="KSO_WM_SLIDE_LAYOUT_CNT" val="1_1_2"/>
  <p:tag name="KSO_WM_SLIDE_TYPE" val="title"/>
  <p:tag name="KSO_WM_SLIDE_SUBTYPE" val="pureTxt"/>
  <p:tag name="KSO_WM_SPECIAL_SOURCE" val="bdnull"/>
  <p:tag name="KSO_WM_TEMPLATE_THUMBS_INDEX" val="1、3、4、6、7、11、15、16、19"/>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4*i*1"/>
  <p:tag name="KSO_WM_TEMPLATE_CATEGORY" val="custom"/>
  <p:tag name="KSO_WM_TEMPLATE_INDEX" val="20218930"/>
  <p:tag name="KSO_WM_UNIT_LAYERLEVEL" val="1"/>
  <p:tag name="KSO_WM_TAG_VERSION" val="1.0"/>
  <p:tag name="KSO_WM_BEAUTIFY_FLAG" val="#wm#"/>
  <p:tag name="KSO_WM_DIAGRAM_GROUP_CODE" val="l1-1"/>
  <p:tag name="KSO_WM_UNIT_TYPE" val="i"/>
  <p:tag name="KSO_WM_UNIT_INDEX" val="1"/>
  <p:tag name="KSO_WM_UNIT_USESOURCEFORMAT_APPLY" val="1"/>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4*i*2"/>
  <p:tag name="KSO_WM_TEMPLATE_CATEGORY" val="custom"/>
  <p:tag name="KSO_WM_TEMPLATE_INDEX" val="20218930"/>
  <p:tag name="KSO_WM_UNIT_LAYERLEVEL" val="1"/>
  <p:tag name="KSO_WM_TAG_VERSION" val="1.0"/>
  <p:tag name="KSO_WM_BEAUTIFY_FLAG" val="#wm#"/>
  <p:tag name="KSO_WM_DIAGRAM_GROUP_CODE" val="l1-1"/>
  <p:tag name="KSO_WM_UNIT_TYPE" val="i"/>
  <p:tag name="KSO_WM_UNIT_INDEX" val="2"/>
  <p:tag name="KSO_WM_UNIT_USESOURCEFORMAT_APPLY" val="1"/>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4*i*3"/>
  <p:tag name="KSO_WM_TEMPLATE_CATEGORY" val="custom"/>
  <p:tag name="KSO_WM_TEMPLATE_INDEX" val="20218930"/>
  <p:tag name="KSO_WM_UNIT_LAYERLEVEL" val="1"/>
  <p:tag name="KSO_WM_TAG_VERSION" val="1.0"/>
  <p:tag name="KSO_WM_BEAUTIFY_FLAG" val="#wm#"/>
  <p:tag name="KSO_WM_DIAGRAM_GROUP_CODE" val="l1-1"/>
  <p:tag name="KSO_WM_UNIT_TYPE" val="i"/>
  <p:tag name="KSO_WM_UNIT_INDEX" val="3"/>
  <p:tag name="KSO_WM_UNIT_USESOURCEFORMAT_APPLY" val="1"/>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4*i*4"/>
  <p:tag name="KSO_WM_TEMPLATE_CATEGORY" val="custom"/>
  <p:tag name="KSO_WM_TEMPLATE_INDEX" val="20218930"/>
  <p:tag name="KSO_WM_UNIT_LAYERLEVEL" val="1"/>
  <p:tag name="KSO_WM_TAG_VERSION" val="1.0"/>
  <p:tag name="KSO_WM_BEAUTIFY_FLAG" val="#wm#"/>
  <p:tag name="KSO_WM_DIAGRAM_GROUP_CODE" val="l1-1"/>
  <p:tag name="KSO_WM_UNIT_TYPE" val="i"/>
  <p:tag name="KSO_WM_UNIT_INDEX" val="4"/>
  <p:tag name="KSO_WM_UNIT_USESOURCEFORMAT_APPLY" val="1"/>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4*i*5"/>
  <p:tag name="KSO_WM_TEMPLATE_CATEGORY" val="custom"/>
  <p:tag name="KSO_WM_TEMPLATE_INDEX" val="20218930"/>
  <p:tag name="KSO_WM_UNIT_LAYERLEVEL" val="1"/>
  <p:tag name="KSO_WM_TAG_VERSION" val="1.0"/>
  <p:tag name="KSO_WM_BEAUTIFY_FLAG" val="#wm#"/>
  <p:tag name="KSO_WM_DIAGRAM_GROUP_CODE" val="l1-1"/>
  <p:tag name="KSO_WM_UNIT_TYPE" val="i"/>
  <p:tag name="KSO_WM_UNIT_INDEX" val="5"/>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4*i*6"/>
  <p:tag name="KSO_WM_TEMPLATE_CATEGORY" val="custom"/>
  <p:tag name="KSO_WM_TEMPLATE_INDEX" val="20218930"/>
  <p:tag name="KSO_WM_UNIT_LAYERLEVEL" val="1"/>
  <p:tag name="KSO_WM_TAG_VERSION" val="1.0"/>
  <p:tag name="KSO_WM_BEAUTIFY_FLAG" val="#wm#"/>
  <p:tag name="KSO_WM_DIAGRAM_GROUP_CODE" val="l1-1"/>
  <p:tag name="KSO_WM_UNIT_TYPE" val="i"/>
  <p:tag name="KSO_WM_UNIT_INDEX" val="6"/>
  <p:tag name="KSO_WM_UNIT_LINE_FORE_SCHEMECOLOR_INDEX" val="5"/>
  <p:tag name="KSO_WM_UNIT_LINE_FILL_TYPE" val="2"/>
  <p:tag name="KSO_WM_UNIT_TEXT_FILL_FORE_SCHEMECOLOR_INDEX" val="2"/>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4*a*1"/>
  <p:tag name="KSO_WM_TEMPLATE_CATEGORY" val="custom"/>
  <p:tag name="KSO_WM_TEMPLATE_INDEX" val="20218930"/>
  <p:tag name="KSO_WM_UNIT_LAYERLEVEL" val="1"/>
  <p:tag name="KSO_WM_TAG_VERSION" val="1.0"/>
  <p:tag name="KSO_WM_BEAUTIFY_FLAG" val="#wm#"/>
  <p:tag name="KSO_WM_UNIT_ISCONTENTSTITLE" val="1"/>
  <p:tag name="KSO_WM_UNIT_ISNUMDGMTITLE" val="0"/>
  <p:tag name="KSO_WM_UNIT_PRESET_TEXT" val="目录"/>
  <p:tag name="KSO_WM_UNIT_NOCLEAR" val="0"/>
  <p:tag name="KSO_WM_UNIT_VALUE" val="2"/>
  <p:tag name="KSO_WM_DIAGRAM_GROUP_CODE" val="l1-1"/>
  <p:tag name="KSO_WM_UNIT_TYPE" val="a"/>
  <p:tag name="KSO_WM_UNIT_INDEX" val="1"/>
  <p:tag name="KSO_WM_UNIT_TEXT_FILL_FORE_SCHEMECOLOR_INDEX" val="13"/>
  <p:tag name="KSO_WM_UNIT_TEXT_FILL_TYPE" val="1"/>
  <p:tag name="KSO_WM_UNIT_USESOURCEFORMAT_APPLY" val="1"/>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4*b*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CONTENTS"/>
  <p:tag name="KSO_WM_UNIT_NOCLEAR" val="0"/>
  <p:tag name="KSO_WM_UNIT_VALUE" val="7"/>
  <p:tag name="KSO_WM_DIAGRAM_GROUP_CODE" val="l1-1"/>
  <p:tag name="KSO_WM_UNIT_TYPE" val="b"/>
  <p:tag name="KSO_WM_UNIT_INDEX" val="1"/>
  <p:tag name="KSO_WM_UNIT_TEXT_FILL_FORE_SCHEMECOLOR_INDEX" val="5"/>
  <p:tag name="KSO_WM_UNIT_TEXT_FILL_TYPE" val="1"/>
  <p:tag name="KSO_WM_UNIT_USESOURCEFORMAT_APPLY" val="1"/>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5*l_h_f*1_1_1"/>
  <p:tag name="KSO_WM_TEMPLATE_CATEGORY" val="custom"/>
  <p:tag name="KSO_WM_TEMPLATE_INDEX" val="20218930"/>
  <p:tag name="KSO_WM_UNIT_LAYERLEVEL" val="1_1_1"/>
  <p:tag name="KSO_WM_TAG_VERSION" val="1.0"/>
  <p:tag name="KSO_WM_BEAUTIFY_FLAG" val="#wm#"/>
  <p:tag name="KSO_WM_UNIT_SUBTYPE" val="a"/>
  <p:tag name="KSO_WM_UNIT_PRESET_TEXT" val="单击输入你的正文"/>
  <p:tag name="KSO_WM_UNIT_NOCLEAR" val="0"/>
  <p:tag name="KSO_WM_DIAGRAM_GROUP_CODE" val="l1-1"/>
  <p:tag name="KSO_WM_UNIT_TYPE" val="l_h_f"/>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5*l_h_i*1_1_1"/>
  <p:tag name="KSO_WM_TEMPLATE_CATEGORY" val="custom"/>
  <p:tag name="KSO_WM_TEMPLATE_INDEX" val="20218930"/>
  <p:tag name="KSO_WM_UNIT_LAYERLEVEL" val="1_1_1"/>
  <p:tag name="KSO_WM_TAG_VERSION" val="1.0"/>
  <p:tag name="KSO_WM_BEAUTIFY_FLAG" val="#wm#"/>
  <p:tag name="KSO_WM_DIAGRAM_GROUP_CODE" val="l1-1"/>
  <p:tag name="KSO_WM_UNIT_SUBTYPE" val="d"/>
  <p:tag name="KSO_WM_UNIT_TYPE" val="l_h_i"/>
  <p:tag name="KSO_WM_UNIT_INDEX" val="1_1_1"/>
  <p:tag name="KSO_WM_UNIT_TEXT_FILL_FORE_SCHEMECOLOR_INDEX_BRIGHTNESS" val="0"/>
  <p:tag name="KSO_WM_UNIT_TEXT_FILL_FORE_SCHEMECOLOR_INDEX" val="5"/>
  <p:tag name="KSO_WM_UNIT_TEXT_FILL_TYPE" val="1"/>
  <p:tag name="KSO_WM_UNIT_USESOURCEFORMAT_APPLY" val="1"/>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5*l_h_f*1_2_1"/>
  <p:tag name="KSO_WM_TEMPLATE_CATEGORY" val="custom"/>
  <p:tag name="KSO_WM_TEMPLATE_INDEX" val="20218930"/>
  <p:tag name="KSO_WM_UNIT_LAYERLEVEL" val="1_1_1"/>
  <p:tag name="KSO_WM_TAG_VERSION" val="1.0"/>
  <p:tag name="KSO_WM_BEAUTIFY_FLAG" val="#wm#"/>
  <p:tag name="KSO_WM_UNIT_SUBTYPE" val="a"/>
  <p:tag name="KSO_WM_UNIT_PRESET_TEXT" val="单击输入你的正文"/>
  <p:tag name="KSO_WM_UNIT_NOCLEAR" val="0"/>
  <p:tag name="KSO_WM_DIAGRAM_GROUP_CODE" val="l1-1"/>
  <p:tag name="KSO_WM_UNIT_TYPE" val="l_h_f"/>
  <p:tag name="KSO_WM_UNIT_INDEX" val="1_2_1"/>
  <p:tag name="KSO_WM_UNIT_TEXT_FILL_FORE_SCHEMECOLOR_INDEX_BRIGHTNESS" val="0.25"/>
  <p:tag name="KSO_WM_UNIT_TEXT_FILL_FORE_SCHEMECOLOR_INDEX" val="13"/>
  <p:tag name="KSO_WM_UNIT_TEXT_FILL_TYPE" val="1"/>
  <p:tag name="KSO_WM_UNIT_USESOURCEFORMAT_APPLY" val="1"/>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5*l_h_i*1_2_1"/>
  <p:tag name="KSO_WM_TEMPLATE_CATEGORY" val="custom"/>
  <p:tag name="KSO_WM_TEMPLATE_INDEX" val="20218930"/>
  <p:tag name="KSO_WM_UNIT_LAYERLEVEL" val="1_1_1"/>
  <p:tag name="KSO_WM_TAG_VERSION" val="1.0"/>
  <p:tag name="KSO_WM_BEAUTIFY_FLAG" val="#wm#"/>
  <p:tag name="KSO_WM_DIAGRAM_GROUP_CODE" val="l1-1"/>
  <p:tag name="KSO_WM_UNIT_SUBTYPE" val="d"/>
  <p:tag name="KSO_WM_UNIT_TYPE" val="l_h_i"/>
  <p:tag name="KSO_WM_UNIT_INDEX" val="1_2_1"/>
  <p:tag name="KSO_WM_UNIT_TEXT_FILL_FORE_SCHEMECOLOR_INDEX_BRIGHTNESS" val="0"/>
  <p:tag name="KSO_WM_UNIT_TEXT_FILL_FORE_SCHEMECOLOR_INDEX" val="5"/>
  <p:tag name="KSO_WM_UNIT_TEXT_FILL_TYPE" val="1"/>
  <p:tag name="KSO_WM_UNIT_USESOURCEFORMAT_APPLY" val="1"/>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5*l_h_f*1_3_1"/>
  <p:tag name="KSO_WM_TEMPLATE_CATEGORY" val="custom"/>
  <p:tag name="KSO_WM_TEMPLATE_INDEX" val="20218930"/>
  <p:tag name="KSO_WM_UNIT_LAYERLEVEL" val="1_1_1"/>
  <p:tag name="KSO_WM_TAG_VERSION" val="1.0"/>
  <p:tag name="KSO_WM_BEAUTIFY_FLAG" val="#wm#"/>
  <p:tag name="KSO_WM_UNIT_SUBTYPE" val="a"/>
  <p:tag name="KSO_WM_UNIT_PRESET_TEXT" val="单击输入你的正文"/>
  <p:tag name="KSO_WM_UNIT_NOCLEAR" val="0"/>
  <p:tag name="KSO_WM_DIAGRAM_GROUP_CODE" val="l1-1"/>
  <p:tag name="KSO_WM_UNIT_TYPE" val="l_h_f"/>
  <p:tag name="KSO_WM_UNIT_INDEX" val="1_3_1"/>
  <p:tag name="KSO_WM_UNIT_TEXT_FILL_FORE_SCHEMECOLOR_INDEX_BRIGHTNESS" val="0.25"/>
  <p:tag name="KSO_WM_UNIT_TEXT_FILL_FORE_SCHEMECOLOR_INDEX" val="13"/>
  <p:tag name="KSO_WM_UNIT_TEXT_FILL_TYPE" val="1"/>
  <p:tag name="KSO_WM_UNIT_USESOURCEFORMAT_APPLY" val="1"/>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5*l_h_i*1_3_1"/>
  <p:tag name="KSO_WM_TEMPLATE_CATEGORY" val="custom"/>
  <p:tag name="KSO_WM_TEMPLATE_INDEX" val="20218930"/>
  <p:tag name="KSO_WM_UNIT_LAYERLEVEL" val="1_1_1"/>
  <p:tag name="KSO_WM_TAG_VERSION" val="1.0"/>
  <p:tag name="KSO_WM_BEAUTIFY_FLAG" val="#wm#"/>
  <p:tag name="KSO_WM_DIAGRAM_GROUP_CODE" val="l1-1"/>
  <p:tag name="KSO_WM_UNIT_SUBTYPE" val="d"/>
  <p:tag name="KSO_WM_UNIT_TYPE" val="l_h_i"/>
  <p:tag name="KSO_WM_UNIT_INDEX" val="1_3_1"/>
  <p:tag name="KSO_WM_UNIT_TEXT_FILL_FORE_SCHEMECOLOR_INDEX_BRIGHTNESS" val="0"/>
  <p:tag name="KSO_WM_UNIT_TEXT_FILL_FORE_SCHEMECOLOR_INDEX" val="5"/>
  <p:tag name="KSO_WM_UNIT_TEXT_FILL_TYPE" val="1"/>
  <p:tag name="KSO_WM_UNIT_USESOURCEFORMAT_APPLY" val="1"/>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5*l_h_f*1_4_1"/>
  <p:tag name="KSO_WM_TEMPLATE_CATEGORY" val="custom"/>
  <p:tag name="KSO_WM_TEMPLATE_INDEX" val="20218930"/>
  <p:tag name="KSO_WM_UNIT_LAYERLEVEL" val="1_1_1"/>
  <p:tag name="KSO_WM_TAG_VERSION" val="1.0"/>
  <p:tag name="KSO_WM_BEAUTIFY_FLAG" val="#wm#"/>
  <p:tag name="KSO_WM_UNIT_SUBTYPE" val="a"/>
  <p:tag name="KSO_WM_UNIT_PRESET_TEXT" val="单击输入你的正文"/>
  <p:tag name="KSO_WM_UNIT_NOCLEAR" val="0"/>
  <p:tag name="KSO_WM_DIAGRAM_GROUP_CODE" val="l1-1"/>
  <p:tag name="KSO_WM_UNIT_TYPE" val="l_h_f"/>
  <p:tag name="KSO_WM_UNIT_INDEX" val="1_4_1"/>
  <p:tag name="KSO_WM_UNIT_TEXT_FILL_FORE_SCHEMECOLOR_INDEX_BRIGHTNESS" val="0.25"/>
  <p:tag name="KSO_WM_UNIT_TEXT_FILL_FORE_SCHEMECOLOR_INDEX" val="13"/>
  <p:tag name="KSO_WM_UNIT_TEXT_FILL_TYPE" val="1"/>
  <p:tag name="KSO_WM_UNIT_USESOURCEFORMAT_APPLY" val="1"/>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5*l_h_i*1_4_1"/>
  <p:tag name="KSO_WM_TEMPLATE_CATEGORY" val="custom"/>
  <p:tag name="KSO_WM_TEMPLATE_INDEX" val="20218930"/>
  <p:tag name="KSO_WM_UNIT_LAYERLEVEL" val="1_1_1"/>
  <p:tag name="KSO_WM_TAG_VERSION" val="1.0"/>
  <p:tag name="KSO_WM_BEAUTIFY_FLAG" val="#wm#"/>
  <p:tag name="KSO_WM_DIAGRAM_GROUP_CODE" val="l1-1"/>
  <p:tag name="KSO_WM_UNIT_SUBTYPE" val="d"/>
  <p:tag name="KSO_WM_UNIT_TYPE" val="l_h_i"/>
  <p:tag name="KSO_WM_UNIT_INDEX" val="1_4_1"/>
  <p:tag name="KSO_WM_UNIT_TEXT_FILL_FORE_SCHEMECOLOR_INDEX_BRIGHTNESS" val="0"/>
  <p:tag name="KSO_WM_UNIT_TEXT_FILL_FORE_SCHEMECOLOR_INDEX" val="5"/>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5*l_h_f*1_5_1"/>
  <p:tag name="KSO_WM_TEMPLATE_CATEGORY" val="custom"/>
  <p:tag name="KSO_WM_TEMPLATE_INDEX" val="20218930"/>
  <p:tag name="KSO_WM_UNIT_LAYERLEVEL" val="1_1_1"/>
  <p:tag name="KSO_WM_TAG_VERSION" val="1.0"/>
  <p:tag name="KSO_WM_BEAUTIFY_FLAG" val="#wm#"/>
  <p:tag name="KSO_WM_UNIT_SUBTYPE" val="a"/>
  <p:tag name="KSO_WM_UNIT_PRESET_TEXT" val="单击输入你的正文"/>
  <p:tag name="KSO_WM_UNIT_NOCLEAR" val="0"/>
  <p:tag name="KSO_WM_DIAGRAM_GROUP_CODE" val="l1-1"/>
  <p:tag name="KSO_WM_UNIT_TYPE" val="l_h_f"/>
  <p:tag name="KSO_WM_UNIT_INDEX" val="1_5_1"/>
  <p:tag name="KSO_WM_UNIT_TEXT_FILL_FORE_SCHEMECOLOR_INDEX_BRIGHTNESS" val="0.25"/>
  <p:tag name="KSO_WM_UNIT_TEXT_FILL_FORE_SCHEMECOLOR_INDEX" val="13"/>
  <p:tag name="KSO_WM_UNIT_TEXT_FILL_TYPE" val="1"/>
  <p:tag name="KSO_WM_UNIT_USESOURCEFORMAT_APPLY" val="1"/>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5*l_h_i*1_5_1"/>
  <p:tag name="KSO_WM_TEMPLATE_CATEGORY" val="custom"/>
  <p:tag name="KSO_WM_TEMPLATE_INDEX" val="20218930"/>
  <p:tag name="KSO_WM_UNIT_LAYERLEVEL" val="1_1_1"/>
  <p:tag name="KSO_WM_TAG_VERSION" val="1.0"/>
  <p:tag name="KSO_WM_BEAUTIFY_FLAG" val="#wm#"/>
  <p:tag name="KSO_WM_DIAGRAM_GROUP_CODE" val="l1-1"/>
  <p:tag name="KSO_WM_UNIT_SUBTYPE" val="d"/>
  <p:tag name="KSO_WM_UNIT_TYPE" val="l_h_i"/>
  <p:tag name="KSO_WM_UNIT_INDEX" val="1_5_1"/>
  <p:tag name="KSO_WM_UNIT_TEXT_FILL_FORE_SCHEMECOLOR_INDEX_BRIGHTNESS" val="0"/>
  <p:tag name="KSO_WM_UNIT_TEXT_FILL_FORE_SCHEMECOLOR_INDEX" val="5"/>
  <p:tag name="KSO_WM_UNIT_TEXT_FILL_TYPE" val="1"/>
  <p:tag name="KSO_WM_UNIT_USESOURCEFORMAT_APPLY" val="1"/>
</p:tagLst>
</file>

<file path=ppt/tags/tag862.xml><?xml version="1.0" encoding="utf-8"?>
<p:tagLst xmlns:p="http://schemas.openxmlformats.org/presentationml/2006/main">
  <p:tag name="KSO_WM_SLIDE_ID" val="custom20218930_4"/>
  <p:tag name="KSO_WM_TEMPLATE_SUBCATEGORY" val="0"/>
  <p:tag name="KSO_WM_TEMPLATE_MASTER_TYPE" val="1"/>
  <p:tag name="KSO_WM_TEMPLATE_COLOR_TYPE" val="0"/>
  <p:tag name="KSO_WM_SLIDE_ITEM_CNT" val="5"/>
  <p:tag name="KSO_WM_SLIDE_INDEX" val="4"/>
  <p:tag name="KSO_WM_TAG_VERSION" val="1.0"/>
  <p:tag name="KSO_WM_BEAUTIFY_FLAG" val="#wm#"/>
  <p:tag name="KSO_WM_TEMPLATE_CATEGORY" val="custom"/>
  <p:tag name="KSO_WM_TEMPLATE_INDEX" val="20218930"/>
  <p:tag name="KSO_WM_SLIDE_TYPE" val="contents"/>
  <p:tag name="KSO_WM_SLIDE_SUBTYPE" val="diag"/>
  <p:tag name="KSO_WM_DIAGRAM_GROUP_CODE" val="l1-1"/>
  <p:tag name="KSO_WM_SLIDE_DIAGTYPE" val="l"/>
  <p:tag name="KSO_WM_SLIDE_LAYOUT" val="a_b_l"/>
  <p:tag name="KSO_WM_SLIDE_LAYOUT_CNT" val="1_1_1"/>
  <p:tag name="KSO_WM_SPECIAL_SOURCE" val="bdnull"/>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86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18930_7*e*1"/>
  <p:tag name="KSO_WM_TEMPLATE_CATEGORY" val="custom"/>
  <p:tag name="KSO_WM_TEMPLATE_INDEX" val="20218930"/>
  <p:tag name="KSO_WM_UNIT_LAYERLEVEL" val="1"/>
  <p:tag name="KSO_WM_TAG_VERSION" val="1.0"/>
  <p:tag name="KSO_WM_BEAUTIFY_FLAG" val="#wm#"/>
  <p:tag name="KSO_WM_UNIT_PRESET_TEXT" val="01"/>
  <p:tag name="KSO_WM_UNIT_NOCLEAR" val="0"/>
  <p:tag name="KSO_WM_UNIT_VALUE" val="2"/>
  <p:tag name="KSO_WM_UNIT_TYPE" val="e"/>
  <p:tag name="KSO_WM_UNIT_INDEX" val="1"/>
</p:tagLst>
</file>

<file path=ppt/tags/tag865.xml><?xml version="1.0" encoding="utf-8"?>
<p:tagLst xmlns:p="http://schemas.openxmlformats.org/presentationml/2006/main">
  <p:tag name="KSO_WM_SLIDE_ID" val="custom20218930_7"/>
  <p:tag name="KSO_WM_TEMPLATE_SUBCATEGORY" val="0"/>
  <p:tag name="KSO_WM_TEMPLATE_MASTER_TYPE" val="1"/>
  <p:tag name="KSO_WM_TEMPLATE_COLOR_TYPE" val="0"/>
  <p:tag name="KSO_WM_SLIDE_ITEM_CNT" val="0"/>
  <p:tag name="KSO_WM_SLIDE_INDEX" val="7"/>
  <p:tag name="KSO_WM_TAG_VERSION" val="1.0"/>
  <p:tag name="KSO_WM_BEAUTIFY_FLAG" val="#wm#"/>
  <p:tag name="KSO_WM_TEMPLATE_CATEGORY" val="custom"/>
  <p:tag name="KSO_WM_TEMPLATE_INDEX" val="20218930"/>
  <p:tag name="KSO_WM_SLIDE_TYPE" val="sectionTitle"/>
  <p:tag name="KSO_WM_SLIDE_SUBTYPE" val="pureTxt"/>
  <p:tag name="KSO_WM_SLIDE_LAYOUT" val="a_b_e"/>
  <p:tag name="KSO_WM_SLIDE_LAYOUT_CNT" val="1_1_1"/>
  <p:tag name="KSO_WM_SPECIAL_SOURCE" val="bdnull"/>
</p:tagLst>
</file>

<file path=ppt/tags/tag866.xml><?xml version="1.0" encoding="utf-8"?>
<p:tagLst xmlns:p="http://schemas.openxmlformats.org/presentationml/2006/main">
  <p:tag name="KSO_WM_SPECIAL_SOURCE" val="bdnull"/>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868.xml><?xml version="1.0" encoding="utf-8"?>
<p:tagLst xmlns:p="http://schemas.openxmlformats.org/presentationml/2006/main">
  <p:tag name="KSO_WM_UNIT_VALUE" val="403*605"/>
  <p:tag name="KSO_WM_UNIT_HIGHLIGHT" val="0"/>
  <p:tag name="KSO_WM_UNIT_COMPATIBLE" val="0"/>
  <p:tag name="KSO_WM_UNIT_DIAGRAM_ISNUMVISUAL" val="0"/>
  <p:tag name="KSO_WM_UNIT_DIAGRAM_ISREFERUNIT" val="0"/>
  <p:tag name="KSO_WM_DIAGRAM_GROUP_CODE" val="m1-1"/>
  <p:tag name="KSO_WM_UNIT_TYPE" val="m_h_d"/>
  <p:tag name="KSO_WM_UNIT_INDEX" val="1_4_1"/>
  <p:tag name="KSO_WM_UNIT_ID" val="diagram20199368_3*m_h_d*1_4_1"/>
  <p:tag name="KSO_WM_TEMPLATE_CATEGORY" val="diagram"/>
  <p:tag name="KSO_WM_TEMPLATE_INDEX" val="20199368"/>
  <p:tag name="KSO_WM_UNIT_SUPPORT_UNIT_TYPE" val="[]"/>
  <p:tag name="KSO_WM_UNIT_LAYERLEVEL" val="1_1_1"/>
  <p:tag name="KSO_WM_TAG_VERSION" val="1.0"/>
  <p:tag name="KSO_WM_BEAUTIFY_FLAG" val="#wm#"/>
</p:tagLst>
</file>

<file path=ppt/tags/tag869.xml><?xml version="1.0" encoding="utf-8"?>
<p:tagLst xmlns:p="http://schemas.openxmlformats.org/presentationml/2006/main">
  <p:tag name="KSO_WM_UNIT_VALUE" val="403*605"/>
  <p:tag name="KSO_WM_UNIT_HIGHLIGHT" val="0"/>
  <p:tag name="KSO_WM_UNIT_COMPATIBLE" val="0"/>
  <p:tag name="KSO_WM_UNIT_DIAGRAM_ISNUMVISUAL" val="0"/>
  <p:tag name="KSO_WM_UNIT_DIAGRAM_ISREFERUNIT" val="0"/>
  <p:tag name="KSO_WM_DIAGRAM_GROUP_CODE" val="m1-1"/>
  <p:tag name="KSO_WM_UNIT_TYPE" val="m_h_d"/>
  <p:tag name="KSO_WM_UNIT_INDEX" val="1_1_1"/>
  <p:tag name="KSO_WM_UNIT_ID" val="diagram20199368_3*m_h_d*1_1_1"/>
  <p:tag name="KSO_WM_TEMPLATE_CATEGORY" val="diagram"/>
  <p:tag name="KSO_WM_TEMPLATE_INDEX" val="20199368"/>
  <p:tag name="KSO_WM_UNIT_SUPPORT_UNIT_TYPE" val="[]"/>
  <p:tag name="KSO_WM_UNIT_LAYERLEVEL" val="1_1_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368_3*m_h_a*1_1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871.xml><?xml version="1.0" encoding="utf-8"?>
<p:tagLst xmlns:p="http://schemas.openxmlformats.org/presentationml/2006/main">
  <p:tag name="KSO_WM_UNIT_SUBTYPE" val="a"/>
  <p:tag name="KSO_WM_UNIT_PRESET_TEXT" val="点击此处添加正文，文字是您思想的提炼，请您尽量言简意赅的阐述观点。"/>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68_3*m_h_f*1_1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68_3*m_h_i*1_1_1"/>
  <p:tag name="KSO_WM_TEMPLATE_CATEGORY" val="diagram"/>
  <p:tag name="KSO_WM_TEMPLATE_INDEX" val="2019936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68_3*m_h_i*1_1_2"/>
  <p:tag name="KSO_WM_TEMPLATE_CATEGORY" val="diagram"/>
  <p:tag name="KSO_WM_TEMPLATE_INDEX" val="2019936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68_3*m_h_i*1_1_3"/>
  <p:tag name="KSO_WM_TEMPLATE_CATEGORY" val="diagram"/>
  <p:tag name="KSO_WM_TEMPLATE_INDEX" val="20199368"/>
  <p:tag name="KSO_WM_UNIT_LAYERLEVEL" val="1_1_1"/>
  <p:tag name="KSO_WM_TAG_VERSION" val="1.0"/>
  <p:tag name="KSO_WM_BEAUTIFY_FLAG" val="#wm#"/>
  <p:tag name="KSO_WM_UNIT_LINE_FORE_SCHEMECOLOR_INDEX" val="6"/>
  <p:tag name="KSO_WM_UNIT_LINE_FILL_TYPE" val="2"/>
</p:tagLst>
</file>

<file path=ppt/tags/tag875.xml><?xml version="1.0" encoding="utf-8"?>
<p:tagLst xmlns:p="http://schemas.openxmlformats.org/presentationml/2006/main">
  <p:tag name="KSO_WM_UNIT_VALUE" val="403*605"/>
  <p:tag name="KSO_WM_UNIT_HIGHLIGHT" val="0"/>
  <p:tag name="KSO_WM_UNIT_COMPATIBLE" val="0"/>
  <p:tag name="KSO_WM_UNIT_DIAGRAM_ISNUMVISUAL" val="0"/>
  <p:tag name="KSO_WM_UNIT_DIAGRAM_ISREFERUNIT" val="0"/>
  <p:tag name="KSO_WM_DIAGRAM_GROUP_CODE" val="m1-1"/>
  <p:tag name="KSO_WM_UNIT_TYPE" val="m_h_d"/>
  <p:tag name="KSO_WM_UNIT_INDEX" val="1_2_1"/>
  <p:tag name="KSO_WM_UNIT_ID" val="diagram20199368_3*m_h_d*1_2_1"/>
  <p:tag name="KSO_WM_TEMPLATE_CATEGORY" val="diagram"/>
  <p:tag name="KSO_WM_TEMPLATE_INDEX" val="20199368"/>
  <p:tag name="KSO_WM_UNIT_SUPPORT_UNIT_TYPE" val="[]"/>
  <p:tag name="KSO_WM_UNIT_LAYERLEVEL" val="1_1_1"/>
  <p:tag name="KSO_WM_TAG_VERSION" val="1.0"/>
  <p:tag name="KSO_WM_BEAUTIFY_FLAG" val="#wm#"/>
</p:tagLst>
</file>

<file path=ppt/tags/tag87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368_3*m_h_a*1_2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877.xml><?xml version="1.0" encoding="utf-8"?>
<p:tagLst xmlns:p="http://schemas.openxmlformats.org/presentationml/2006/main">
  <p:tag name="KSO_WM_UNIT_SUBTYPE" val="a"/>
  <p:tag name="KSO_WM_UNIT_PRESET_TEXT" val="点击此处添加正文，文字是您思想的提炼，请您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68_3*m_h_f*1_2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68_3*m_h_i*1_2_1"/>
  <p:tag name="KSO_WM_TEMPLATE_CATEGORY" val="diagram"/>
  <p:tag name="KSO_WM_TEMPLATE_INDEX" val="2019936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68_3*m_h_i*1_2_2"/>
  <p:tag name="KSO_WM_TEMPLATE_CATEGORY" val="diagram"/>
  <p:tag name="KSO_WM_TEMPLATE_INDEX" val="2019936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68_3*m_h_i*1_2_3"/>
  <p:tag name="KSO_WM_TEMPLATE_CATEGORY" val="diagram"/>
  <p:tag name="KSO_WM_TEMPLATE_INDEX" val="20199368"/>
  <p:tag name="KSO_WM_UNIT_LAYERLEVEL" val="1_1_1"/>
  <p:tag name="KSO_WM_TAG_VERSION" val="1.0"/>
  <p:tag name="KSO_WM_BEAUTIFY_FLAG" val="#wm#"/>
  <p:tag name="KSO_WM_UNIT_LINE_FORE_SCHEMECOLOR_INDEX" val="7"/>
  <p:tag name="KSO_WM_UNIT_LINE_FILL_TYPE" val="2"/>
</p:tagLst>
</file>

<file path=ppt/tags/tag881.xml><?xml version="1.0" encoding="utf-8"?>
<p:tagLst xmlns:p="http://schemas.openxmlformats.org/presentationml/2006/main">
  <p:tag name="KSO_WM_UNIT_VALUE" val="403*605"/>
  <p:tag name="KSO_WM_UNIT_HIGHLIGHT" val="0"/>
  <p:tag name="KSO_WM_UNIT_COMPATIBLE" val="0"/>
  <p:tag name="KSO_WM_UNIT_DIAGRAM_ISNUMVISUAL" val="0"/>
  <p:tag name="KSO_WM_UNIT_DIAGRAM_ISREFERUNIT" val="0"/>
  <p:tag name="KSO_WM_DIAGRAM_GROUP_CODE" val="m1-1"/>
  <p:tag name="KSO_WM_UNIT_TYPE" val="m_h_d"/>
  <p:tag name="KSO_WM_UNIT_INDEX" val="1_3_1"/>
  <p:tag name="KSO_WM_UNIT_ID" val="diagram20199368_3*m_h_d*1_3_1"/>
  <p:tag name="KSO_WM_TEMPLATE_CATEGORY" val="diagram"/>
  <p:tag name="KSO_WM_TEMPLATE_INDEX" val="20199368"/>
  <p:tag name="KSO_WM_UNIT_SUPPORT_UNIT_TYPE" val="[]"/>
  <p:tag name="KSO_WM_UNIT_LAYERLEVEL" val="1_1_1"/>
  <p:tag name="KSO_WM_TAG_VERSION" val="1.0"/>
  <p:tag name="KSO_WM_BEAUTIFY_FLAG" val="#wm#"/>
</p:tagLst>
</file>

<file path=ppt/tags/tag88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368_3*m_h_a*1_3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883.xml><?xml version="1.0" encoding="utf-8"?>
<p:tagLst xmlns:p="http://schemas.openxmlformats.org/presentationml/2006/main">
  <p:tag name="KSO_WM_UNIT_SUBTYPE" val="a"/>
  <p:tag name="KSO_WM_UNIT_PRESET_TEXT" val="点击此处添加正文，文字是您思想的提炼，请您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68_3*m_h_f*1_3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68_3*m_h_i*1_3_1"/>
  <p:tag name="KSO_WM_TEMPLATE_CATEGORY" val="diagram"/>
  <p:tag name="KSO_WM_TEMPLATE_INDEX" val="2019936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68_3*m_h_i*1_3_2"/>
  <p:tag name="KSO_WM_TEMPLATE_CATEGORY" val="diagram"/>
  <p:tag name="KSO_WM_TEMPLATE_INDEX" val="20199368"/>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68_3*m_h_i*1_3_3"/>
  <p:tag name="KSO_WM_TEMPLATE_CATEGORY" val="diagram"/>
  <p:tag name="KSO_WM_TEMPLATE_INDEX" val="20199368"/>
  <p:tag name="KSO_WM_UNIT_LAYERLEVEL" val="1_1_1"/>
  <p:tag name="KSO_WM_TAG_VERSION" val="1.0"/>
  <p:tag name="KSO_WM_BEAUTIFY_FLAG" val="#wm#"/>
  <p:tag name="KSO_WM_UNIT_LINE_FORE_SCHEMECOLOR_INDEX" val="9"/>
  <p:tag name="KSO_WM_UNIT_LINE_FILL_TYPE" val="2"/>
</p:tagLst>
</file>

<file path=ppt/tags/tag88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9368_3*m_h_a*1_4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888.xml><?xml version="1.0" encoding="utf-8"?>
<p:tagLst xmlns:p="http://schemas.openxmlformats.org/presentationml/2006/main">
  <p:tag name="KSO_WM_UNIT_SUBTYPE" val="a"/>
  <p:tag name="KSO_WM_UNIT_PRESET_TEXT" val="点击此处添加正文，文字是您思想的提炼，请您尽量言简意赅的阐述观点。"/>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68_3*m_h_f*1_4_1"/>
  <p:tag name="KSO_WM_TEMPLATE_CATEGORY" val="diagram"/>
  <p:tag name="KSO_WM_TEMPLATE_INDEX" val="20199368"/>
  <p:tag name="KSO_WM_UNIT_LAYERLEVEL" val="1_1_1"/>
  <p:tag name="KSO_WM_TAG_VERSION" val="1.0"/>
  <p:tag name="KSO_WM_BEAUTIFY_FLAG" val="#wm#"/>
  <p:tag name="KSO_WM_UNIT_TEXT_FILL_FORE_SCHEMECOLOR_INDEX" val="13"/>
  <p:tag name="KSO_WM_UNIT_TEXT_FILL_TYPE" val="1"/>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68_3*m_h_i*1_4_1"/>
  <p:tag name="KSO_WM_TEMPLATE_CATEGORY" val="diagram"/>
  <p:tag name="KSO_WM_TEMPLATE_INDEX" val="20199368"/>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68_3*m_h_i*1_4_2"/>
  <p:tag name="KSO_WM_TEMPLATE_CATEGORY" val="diagram"/>
  <p:tag name="KSO_WM_TEMPLATE_INDEX" val="20199368"/>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68_3*m_h_i*1_4_3"/>
  <p:tag name="KSO_WM_TEMPLATE_CATEGORY" val="diagram"/>
  <p:tag name="KSO_WM_TEMPLATE_INDEX" val="20199368"/>
  <p:tag name="KSO_WM_UNIT_LAYERLEVEL" val="1_1_1"/>
  <p:tag name="KSO_WM_TAG_VERSION" val="1.0"/>
  <p:tag name="KSO_WM_BEAUTIFY_FLAG" val="#wm#"/>
  <p:tag name="KSO_WM_UNIT_LINE_FORE_SCHEMECOLOR_INDEX" val="10"/>
  <p:tag name="KSO_WM_UNIT_LINE_FILL_TYPE" val="2"/>
</p:tagLst>
</file>

<file path=ppt/tags/tag892.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894.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896.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897.xml><?xml version="1.0" encoding="utf-8"?>
<p:tagLst xmlns:p="http://schemas.openxmlformats.org/presentationml/2006/main">
  <p:tag name="KSO_WM_TEMPLATE_THUMBS_INDEX" val="1、2、3、6、8、10、11、12、15"/>
  <p:tag name="KSO_WM_SLIDE_ID" val="custom20203888_14"/>
  <p:tag name="KSO_WM_TEMPLATE_SUBCATEGORY" val="0"/>
  <p:tag name="KSO_WM_TEMPLATE_MASTER_TYPE" val="1"/>
  <p:tag name="KSO_WM_TEMPLATE_COLOR_TYPE" val="1"/>
  <p:tag name="KSO_WM_SLIDE_TYPE" val="text"/>
  <p:tag name="KSO_WM_SLIDE_SUBTYPE" val="diag"/>
  <p:tag name="KSO_WM_SLIDE_ITEM_CNT" val="1"/>
  <p:tag name="KSO_WM_SLIDE_INDEX" val="14"/>
  <p:tag name="KSO_WM_SLIDE_SIZE" val="371.941*306.2"/>
  <p:tag name="KSO_WM_SLIDE_POSITION" val="132.55*178.95"/>
  <p:tag name="KSO_WM_DIAGRAM_GROUP_CODE" val="ζ1-1"/>
  <p:tag name="KSO_WM_SLIDE_DIAGTYPE" val="ζ"/>
  <p:tag name="KSO_WM_TAG_VERSION" val="1.0"/>
  <p:tag name="KSO_WM_BEAUTIFY_FLAG" val="#wm#"/>
  <p:tag name="KSO_WM_TEMPLATE_CATEGORY" val="custom"/>
  <p:tag name="KSO_WM_TEMPLATE_INDEX" val="20203888"/>
  <p:tag name="KSO_WM_SLIDE_LAYOUT" val="a_f_ζ"/>
  <p:tag name="KSO_WM_SLIDE_LAYOUT_CNT" val="4_6_1"/>
  <p:tag name="KSO_WM_SPECIAL_SOURCE" val="bdnull"/>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57_3*l_h_i*1_1_1"/>
  <p:tag name="KSO_WM_TEMPLATE_CATEGORY" val="diagram"/>
  <p:tag name="KSO_WM_TEMPLATE_INDEX" val="20170857"/>
  <p:tag name="KSO_WM_UNIT_LAYERLEVEL" val="1_1_1"/>
  <p:tag name="KSO_WM_TAG_VERSION" val="1.0"/>
  <p:tag name="KSO_WM_BEAUTIFY_FLAG" val="#wm#"/>
  <p:tag name="KSO_WM_UNIT_LINE_FORE_SCHEMECOLOR_INDEX" val="14"/>
  <p:tag name="KSO_WM_UNIT_LINE_FILL_TYPE"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00.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57_3*l_h_f*1_1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57_3*l_h_i*1_1_2"/>
  <p:tag name="KSO_WM_TEMPLATE_CATEGORY" val="diagram"/>
  <p:tag name="KSO_WM_TEMPLATE_INDEX" val="20170857"/>
  <p:tag name="KSO_WM_UNIT_LAYERLEVEL" val="1_1_1"/>
  <p:tag name="KSO_WM_TAG_VERSION" val="1.0"/>
  <p:tag name="KSO_WM_BEAUTIFY_FLAG" val="#wm#"/>
  <p:tag name="KSO_WM_UNIT_FILL_FORE_SCHEMECOLOR_INDEX" val="5"/>
  <p:tag name="KSO_WM_UNIT_FILL_TYPE" val="1"/>
</p:tagLst>
</file>

<file path=ppt/tags/tag90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857_3*l_h_a*1_1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TEXT_FILL_FORE_SCHEMECOLOR_INDEX" val="14"/>
  <p:tag name="KSO_WM_UNIT_TEXT_FILL_TYPE" val="1"/>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57_3*l_h_i*1_1_1"/>
  <p:tag name="KSO_WM_TEMPLATE_CATEGORY" val="diagram"/>
  <p:tag name="KSO_WM_TEMPLATE_INDEX" val="20170857"/>
  <p:tag name="KSO_WM_UNIT_LAYERLEVEL" val="1_1_1"/>
  <p:tag name="KSO_WM_TAG_VERSION" val="1.0"/>
  <p:tag name="KSO_WM_BEAUTIFY_FLAG" val="#wm#"/>
  <p:tag name="KSO_WM_UNIT_LINE_FORE_SCHEMECOLOR_INDEX" val="14"/>
  <p:tag name="KSO_WM_UNIT_LINE_FILL_TYPE" val="2"/>
</p:tagLst>
</file>

<file path=ppt/tags/tag904.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57_3*l_h_f*1_1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57_3*l_h_i*1_1_2"/>
  <p:tag name="KSO_WM_TEMPLATE_CATEGORY" val="diagram"/>
  <p:tag name="KSO_WM_TEMPLATE_INDEX" val="20170857"/>
  <p:tag name="KSO_WM_UNIT_LAYERLEVEL" val="1_1_1"/>
  <p:tag name="KSO_WM_TAG_VERSION" val="1.0"/>
  <p:tag name="KSO_WM_BEAUTIFY_FLAG" val="#wm#"/>
  <p:tag name="KSO_WM_UNIT_FILL_FORE_SCHEMECOLOR_INDEX" val="5"/>
  <p:tag name="KSO_WM_UNIT_FILL_TYPE" val="1"/>
</p:tagLst>
</file>

<file path=ppt/tags/tag90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857_3*l_h_a*1_1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TEXT_FILL_FORE_SCHEMECOLOR_INDEX" val="14"/>
  <p:tag name="KSO_WM_UNIT_TEXT_FILL_TYPE" val="1"/>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57_3*l_h_i*1_1_1"/>
  <p:tag name="KSO_WM_TEMPLATE_CATEGORY" val="diagram"/>
  <p:tag name="KSO_WM_TEMPLATE_INDEX" val="20170857"/>
  <p:tag name="KSO_WM_UNIT_LAYERLEVEL" val="1_1_1"/>
  <p:tag name="KSO_WM_TAG_VERSION" val="1.0"/>
  <p:tag name="KSO_WM_BEAUTIFY_FLAG" val="#wm#"/>
  <p:tag name="KSO_WM_UNIT_LINE_FORE_SCHEMECOLOR_INDEX" val="14"/>
  <p:tag name="KSO_WM_UNIT_LINE_FILL_TYPE" val="2"/>
</p:tagLst>
</file>

<file path=ppt/tags/tag908.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57_3*l_h_f*1_1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57_3*l_h_i*1_1_2"/>
  <p:tag name="KSO_WM_TEMPLATE_CATEGORY" val="diagram"/>
  <p:tag name="KSO_WM_TEMPLATE_INDEX" val="20170857"/>
  <p:tag name="KSO_WM_UNIT_LAYERLEVEL" val="1_1_1"/>
  <p:tag name="KSO_WM_TAG_VERSION" val="1.0"/>
  <p:tag name="KSO_WM_BEAUTIFY_FLAG" val="#wm#"/>
  <p:tag name="KSO_WM_UNIT_FILL_FORE_SCHEMECOLOR_INDEX" val="5"/>
  <p:tag name="KSO_WM_UNI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1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857_3*l_h_a*1_1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TEXT_FILL_FORE_SCHEMECOLOR_INDEX" val="14"/>
  <p:tag name="KSO_WM_UNIT_TEXT_FILL_TYPE" val="1"/>
</p:tagLst>
</file>

<file path=ppt/tags/tag911.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912.xml><?xml version="1.0" encoding="utf-8"?>
<p:tagLst xmlns:p="http://schemas.openxmlformats.org/presentationml/2006/main">
  <p:tag name="KSO_WM_BEAUTIFY_FLAG" val="#wm#"/>
  <p:tag name="KSO_WM_TEMPLATE_CATEGORY" val="custom"/>
  <p:tag name="KSO_WM_TEMPLATE_INDEX" val="20203628"/>
  <p:tag name="KSO_WM_SLIDE_ID" val="custom20203628_8"/>
  <p:tag name="KSO_WM_TEMPLATE_SUBCATEGORY" val="0"/>
  <p:tag name="KSO_WM_SLIDE_TYPE" val="text"/>
  <p:tag name="KSO_WM_SLIDE_SUBTYPE" val="pureTxt"/>
  <p:tag name="KSO_WM_SLIDE_ITEM_CNT" val="0"/>
  <p:tag name="KSO_WM_SLIDE_INDEX" val="8"/>
  <p:tag name="KSO_WM_SLIDE_SIZE" val="611.6*83.45"/>
  <p:tag name="KSO_WM_SLIDE_POSITION" val="174.2*326.945"/>
  <p:tag name="KSO_WM_TAG_VERSION" val="1.0"/>
  <p:tag name="KSO_WM_SLIDE_LAYOUT" val="h"/>
  <p:tag name="KSO_WM_SLIDE_LAYOUT_CNT" val="2"/>
  <p:tag name="KSO_WM_TEMPLATE_MASTER_TYPE" val="1"/>
  <p:tag name="KSO_WM_TEMPLATE_COLOR_TYPE" val="1"/>
  <p:tag name="KSO_WM_SPECIAL_SOURCE" val="bdnull"/>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914.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916.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930_15*a*1"/>
  <p:tag name="KSO_WM_TEMPLATE_CATEGORY" val="custom"/>
  <p:tag name="KSO_WM_TEMPLATE_INDEX" val="20218930"/>
  <p:tag name="KSO_WM_UNIT_LAYERLEVEL" val="1"/>
  <p:tag name="KSO_WM_TAG_VERSION" val="1.0"/>
  <p:tag name="KSO_WM_BEAUTIFY_FLAG" val="#wm#"/>
  <p:tag name="KSO_WM_UNIT_PRESET_TEXT" val="单击添加大标题"/>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Lst>
</file>

<file path=ppt/tags/tag917.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34_3*l_h_i*1_1_1"/>
  <p:tag name="KSO_WM_TEMPLATE_CATEGORY" val="diagram"/>
  <p:tag name="KSO_WM_TEMPLATE_INDEX" val="2018773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734_3*l_h_i*1_2_1"/>
  <p:tag name="KSO_WM_TEMPLATE_CATEGORY" val="diagram"/>
  <p:tag name="KSO_WM_TEMPLATE_INDEX" val="2018773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21.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34_3*l_h_f*1_1_1"/>
  <p:tag name="KSO_WM_TEMPLATE_CATEGORY" val="diagram"/>
  <p:tag name="KSO_WM_TEMPLATE_INDEX" val="2018773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922.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34_3*l_h_a*1_1_1"/>
  <p:tag name="KSO_WM_TEMPLATE_CATEGORY" val="diagram"/>
  <p:tag name="KSO_WM_TEMPLATE_INDEX" val="20187734"/>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923.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734_3*l_h_a*1_2_1"/>
  <p:tag name="KSO_WM_TEMPLATE_CATEGORY" val="diagram"/>
  <p:tag name="KSO_WM_TEMPLATE_INDEX" val="20187734"/>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734_3*l_h_i*1_3_1"/>
  <p:tag name="KSO_WM_TEMPLATE_CATEGORY" val="diagram"/>
  <p:tag name="KSO_WM_TEMPLATE_INDEX" val="2018773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734_3*l_h_i*1_4_1"/>
  <p:tag name="KSO_WM_TEMPLATE_CATEGORY" val="diagram"/>
  <p:tag name="KSO_WM_TEMPLATE_INDEX" val="2018773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926.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734_3*l_h_a*1_3_1"/>
  <p:tag name="KSO_WM_TEMPLATE_CATEGORY" val="diagram"/>
  <p:tag name="KSO_WM_TEMPLATE_INDEX" val="20187734"/>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927.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734_3*l_h_a*1_4_1"/>
  <p:tag name="KSO_WM_TEMPLATE_CATEGORY" val="diagram"/>
  <p:tag name="KSO_WM_TEMPLATE_INDEX" val="20187734"/>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928.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734_3*l_h_f*1_3_1"/>
  <p:tag name="KSO_WM_TEMPLATE_CATEGORY" val="diagram"/>
  <p:tag name="KSO_WM_TEMPLATE_INDEX" val="2018773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929.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734_3*l_h_f*1_2_1"/>
  <p:tag name="KSO_WM_TEMPLATE_CATEGORY" val="diagram"/>
  <p:tag name="KSO_WM_TEMPLATE_INDEX" val="2018773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930.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734_3*l_h_f*1_4_1"/>
  <p:tag name="KSO_WM_TEMPLATE_CATEGORY" val="diagram"/>
  <p:tag name="KSO_WM_TEMPLATE_INDEX" val="2018773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931.xml><?xml version="1.0" encoding="utf-8"?>
<p:tagLst xmlns:p="http://schemas.openxmlformats.org/presentationml/2006/main">
  <p:tag name="KSO_WM_UNIT_VALUE" val="558*624"/>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187734_3*l_h_d*1_1_1"/>
  <p:tag name="KSO_WM_TEMPLATE_CATEGORY" val="diagram"/>
  <p:tag name="KSO_WM_TEMPLATE_INDEX" val="20187734"/>
  <p:tag name="KSO_WM_UNIT_SUPPORT_UNIT_TYPE" val="[]"/>
  <p:tag name="KSO_WM_UNIT_LAYERLEVEL" val="1_1_1"/>
  <p:tag name="KSO_WM_TAG_VERSION" val="1.0"/>
  <p:tag name="KSO_WM_BEAUTIFY_FLAG" val="#wm#"/>
</p:tagLst>
</file>

<file path=ppt/tags/tag932.xml><?xml version="1.0" encoding="utf-8"?>
<p:tagLst xmlns:p="http://schemas.openxmlformats.org/presentationml/2006/main">
  <p:tag name="KSO_WM_UNIT_VALUE" val="558*624"/>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87734_3*l_h_d*1_2_1"/>
  <p:tag name="KSO_WM_TEMPLATE_CATEGORY" val="diagram"/>
  <p:tag name="KSO_WM_TEMPLATE_INDEX" val="20187734"/>
  <p:tag name="KSO_WM_UNIT_SUPPORT_UNIT_TYPE" val="[]"/>
  <p:tag name="KSO_WM_UNIT_LAYERLEVEL" val="1_1_1"/>
  <p:tag name="KSO_WM_TAG_VERSION" val="1.0"/>
  <p:tag name="KSO_WM_BEAUTIFY_FLAG" val="#wm#"/>
</p:tagLst>
</file>

<file path=ppt/tags/tag933.xml><?xml version="1.0" encoding="utf-8"?>
<p:tagLst xmlns:p="http://schemas.openxmlformats.org/presentationml/2006/main">
  <p:tag name="KSO_WM_UNIT_VALUE" val="560*624"/>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187734_3*l_h_d*1_4_1"/>
  <p:tag name="KSO_WM_TEMPLATE_CATEGORY" val="diagram"/>
  <p:tag name="KSO_WM_TEMPLATE_INDEX" val="20187734"/>
  <p:tag name="KSO_WM_UNIT_SUPPORT_UNIT_TYPE" val="[]"/>
  <p:tag name="KSO_WM_UNIT_LAYERLEVEL" val="1_1_1"/>
  <p:tag name="KSO_WM_TAG_VERSION" val="1.0"/>
  <p:tag name="KSO_WM_BEAUTIFY_FLAG" val="#wm#"/>
</p:tagLst>
</file>

<file path=ppt/tags/tag934.xml><?xml version="1.0" encoding="utf-8"?>
<p:tagLst xmlns:p="http://schemas.openxmlformats.org/presentationml/2006/main">
  <p:tag name="KSO_WM_UNIT_VALUE" val="558*624"/>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187734_3*l_h_d*1_3_1"/>
  <p:tag name="KSO_WM_TEMPLATE_CATEGORY" val="diagram"/>
  <p:tag name="KSO_WM_TEMPLATE_INDEX" val="20187734"/>
  <p:tag name="KSO_WM_UNIT_SUPPORT_UNIT_TYPE" val="[]"/>
  <p:tag name="KSO_WM_UNIT_LAYERLEVEL" val="1_1_1"/>
  <p:tag name="KSO_WM_TAG_VERSION" val="1.0"/>
  <p:tag name="KSO_WM_BEAUTIFY_FLAG" val="#wm#"/>
</p:tagLst>
</file>

<file path=ppt/tags/tag935.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936.xml><?xml version="1.0" encoding="utf-8"?>
<p:tagLst xmlns:p="http://schemas.openxmlformats.org/presentationml/2006/main">
  <p:tag name="KSO_WM_BEAUTIFY_FLAG" val="#wm#"/>
  <p:tag name="KSO_WM_TEMPLATE_CATEGORY" val="custom"/>
  <p:tag name="KSO_WM_TEMPLATE_INDEX" val="20203628"/>
  <p:tag name="KSO_WM_SLIDE_ID" val="custom20203628_8"/>
  <p:tag name="KSO_WM_TEMPLATE_SUBCATEGORY" val="0"/>
  <p:tag name="KSO_WM_SLIDE_TYPE" val="text"/>
  <p:tag name="KSO_WM_SLIDE_SUBTYPE" val="pureTxt"/>
  <p:tag name="KSO_WM_SLIDE_ITEM_CNT" val="0"/>
  <p:tag name="KSO_WM_SLIDE_INDEX" val="8"/>
  <p:tag name="KSO_WM_SLIDE_SIZE" val="611.6*83.45"/>
  <p:tag name="KSO_WM_SLIDE_POSITION" val="174.2*326.945"/>
  <p:tag name="KSO_WM_TAG_VERSION" val="1.0"/>
  <p:tag name="KSO_WM_SLIDE_LAYOUT" val="h"/>
  <p:tag name="KSO_WM_SLIDE_LAYOUT_CNT" val="2"/>
  <p:tag name="KSO_WM_TEMPLATE_MASTER_TYPE" val="1"/>
  <p:tag name="KSO_WM_TEMPLATE_COLOR_TYPE" val="1"/>
  <p:tag name="KSO_WM_SPECIAL_SOURCE" val="bdnull"/>
</p:tagLst>
</file>

<file path=ppt/tags/tag937.xml><?xml version="1.0" encoding="utf-8"?>
<p:tagLst xmlns:p="http://schemas.openxmlformats.org/presentationml/2006/main">
  <p:tag name="KSO_WM_BEAUTIFY_FLAG" val="#wm#"/>
  <p:tag name="KSO_WM_TEMPLATE_CATEGORY" val="custom"/>
  <p:tag name="KSO_WM_TEMPLATE_INDEX" val="20203628"/>
  <p:tag name="KSO_WM_SLIDE_ID" val="custom20203628_8"/>
  <p:tag name="KSO_WM_TEMPLATE_SUBCATEGORY" val="0"/>
  <p:tag name="KSO_WM_SLIDE_TYPE" val="text"/>
  <p:tag name="KSO_WM_SLIDE_SUBTYPE" val="pureTxt"/>
  <p:tag name="KSO_WM_SLIDE_ITEM_CNT" val="0"/>
  <p:tag name="KSO_WM_SLIDE_INDEX" val="8"/>
  <p:tag name="KSO_WM_SLIDE_SIZE" val="611.6*83.45"/>
  <p:tag name="KSO_WM_SLIDE_POSITION" val="174.2*326.945"/>
  <p:tag name="KSO_WM_TAG_VERSION" val="1.0"/>
  <p:tag name="KSO_WM_SLIDE_LAYOUT" val="h"/>
  <p:tag name="KSO_WM_SLIDE_LAYOUT_CNT" val="2"/>
  <p:tag name="KSO_WM_TEMPLATE_MASTER_TYPE" val="1"/>
  <p:tag name="KSO_WM_TEMPLATE_COLOR_TYPE" val="1"/>
  <p:tag name="KSO_WM_SPECIAL_SOURCE" val="bdnull"/>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939.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40.xml><?xml version="1.0" encoding="utf-8"?>
<p:tagLst xmlns:p="http://schemas.openxmlformats.org/presentationml/2006/main">
  <p:tag name="KSO_WM_SLIDE_ITEM_CNT" val="5"/>
  <p:tag name="KSO_WM_SPECIAL_SOURCE" val="bdnull"/>
</p:tagLst>
</file>

<file path=ppt/tags/tag941.xml><?xml version="1.0" encoding="utf-8"?>
<p:tagLst xmlns:p="http://schemas.openxmlformats.org/presentationml/2006/main">
  <p:tag name="KSO_WM_SLIDE_ITEM_CNT" val="5"/>
  <p:tag name="KSO_WM_SPECIAL_SOURCE" val="bdnull"/>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943.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930_7*a*1"/>
  <p:tag name="KSO_WM_TEMPLATE_CATEGORY" val="custom"/>
  <p:tag name="KSO_WM_TEMPLATE_INDEX" val="20218930"/>
  <p:tag name="KSO_WM_UNIT_LAYERLEVEL" val="1"/>
  <p:tag name="KSO_WM_TAG_VERSION" val="1.0"/>
  <p:tag name="KSO_WM_BEAUTIFY_FLAG" val="#wm#"/>
  <p:tag name="KSO_WM_UNIT_ISCONTENTSTITLE" val="0"/>
  <p:tag name="KSO_WM_UNIT_ISNUMDGMTITLE" val="0"/>
  <p:tag name="KSO_WM_UNIT_PRESET_TEXT" val="单击添加标题"/>
  <p:tag name="KSO_WM_UNIT_NOCLEAR" val="0"/>
  <p:tag name="KSO_WM_UNIT_VALUE" val="9"/>
  <p:tag name="KSO_WM_UNIT_TYPE" val="a"/>
  <p:tag name="KSO_WM_UNIT_INDEX" val="1"/>
</p:tagLst>
</file>

<file path=ppt/tags/tag94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18930_7*e*1"/>
  <p:tag name="KSO_WM_TEMPLATE_CATEGORY" val="custom"/>
  <p:tag name="KSO_WM_TEMPLATE_INDEX" val="20218930"/>
  <p:tag name="KSO_WM_UNIT_LAYERLEVEL" val="1"/>
  <p:tag name="KSO_WM_TAG_VERSION" val="1.0"/>
  <p:tag name="KSO_WM_BEAUTIFY_FLAG" val="#wm#"/>
  <p:tag name="KSO_WM_UNIT_PRESET_TEXT" val="01"/>
  <p:tag name="KSO_WM_UNIT_NOCLEAR" val="0"/>
  <p:tag name="KSO_WM_UNIT_VALUE" val="2"/>
  <p:tag name="KSO_WM_UNIT_TYPE" val="e"/>
  <p:tag name="KSO_WM_UNIT_INDEX" val="1"/>
</p:tagLst>
</file>

<file path=ppt/tags/tag946.xml><?xml version="1.0" encoding="utf-8"?>
<p:tagLst xmlns:p="http://schemas.openxmlformats.org/presentationml/2006/main">
  <p:tag name="KSO_WM_SLIDE_ID" val="custom20218930_7"/>
  <p:tag name="KSO_WM_TEMPLATE_SUBCATEGORY" val="0"/>
  <p:tag name="KSO_WM_TEMPLATE_MASTER_TYPE" val="1"/>
  <p:tag name="KSO_WM_TEMPLATE_COLOR_TYPE" val="0"/>
  <p:tag name="KSO_WM_SLIDE_ITEM_CNT" val="0"/>
  <p:tag name="KSO_WM_SLIDE_INDEX" val="7"/>
  <p:tag name="KSO_WM_TAG_VERSION" val="1.0"/>
  <p:tag name="KSO_WM_BEAUTIFY_FLAG" val="#wm#"/>
  <p:tag name="KSO_WM_TEMPLATE_CATEGORY" val="custom"/>
  <p:tag name="KSO_WM_TEMPLATE_INDEX" val="20218930"/>
  <p:tag name="KSO_WM_SLIDE_TYPE" val="sectionTitle"/>
  <p:tag name="KSO_WM_SLIDE_SUBTYPE" val="pureTxt"/>
  <p:tag name="KSO_WM_SLIDE_LAYOUT" val="a_b_e"/>
  <p:tag name="KSO_WM_SLIDE_LAYOUT_CNT" val="1_1_1"/>
  <p:tag name="KSO_WM_SPECIAL_SOURCE" val="bdnull"/>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4*m_i*1_1"/>
  <p:tag name="KSO_WM_TEMPLATE_CATEGORY" val="diagram"/>
  <p:tag name="KSO_WM_TEMPLATE_INDEX" val="160433"/>
  <p:tag name="KSO_WM_UNIT_LAYERLEVEL" val="1_1"/>
  <p:tag name="KSO_WM_TAG_VERSION" val="1.0"/>
  <p:tag name="KSO_WM_BEAUTIFY_FLAG" val="#wm#"/>
  <p:tag name="KSO_WM_UNIT_LINE_FORE_SCHEMECOLOR_INDEX_BRIGHTNESS" val="0.5"/>
  <p:tag name="KSO_WM_UNIT_LINE_FORE_SCHEMECOLOR_INDEX" val="13"/>
  <p:tag name="KSO_WM_UNIT_LINE_FILL_TYPE" val="2"/>
  <p:tag name="KSO_WM_UNIT_USESOURCEFORMAT_APPLY" val="1"/>
</p:tagLst>
</file>

<file path=ppt/tags/tag949.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4*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5"/>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4*m_h_i*1_1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4*m_h_i*1_1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4*m_h_i*1_1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53.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4*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954.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4*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6"/>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4*m_h_i*1_2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4*m_h_i*1_2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4*m_h_i*1_2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58.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4*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959.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4*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7"/>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433_4*m_h_i*1_3_2"/>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33_4*m_h_i*1_3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433_4*m_h_i*1_3_3"/>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63.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433_4*m_h_a*1_3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964.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33_4*m_h_f*1_4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8"/>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433_4*m_h_i*1_4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433_4*m_h_i*1_4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33_4*m_h_i*1_4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68.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433_4*m_h_a*1_4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969.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433_4*m_h_f*1_5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9"/>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160433_4*m_h_i*1_5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160433_4*m_h_i*1_5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433_4*m_h_i*1_5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73.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160433_4*m_h_a*1_5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974.xml><?xml version="1.0" encoding="utf-8"?>
<p:tagLst xmlns:p="http://schemas.openxmlformats.org/presentationml/2006/main">
  <p:tag name="KSO_WM_SLIDE_ID" val="custom20218930_15"/>
  <p:tag name="KSO_WM_TEMPLATE_SUBCATEGORY" val="21"/>
  <p:tag name="KSO_WM_TEMPLATE_MASTER_TYPE" val="1"/>
  <p:tag name="KSO_WM_TEMPLATE_COLOR_TYPE" val="1"/>
  <p:tag name="KSO_WM_SLIDE_TYPE" val="text"/>
  <p:tag name="KSO_WM_SLIDE_SUBTYPE" val="pureTxt"/>
  <p:tag name="KSO_WM_SLIDE_ITEM_CNT" val="0"/>
  <p:tag name="KSO_WM_SLIDE_INDEX" val="15"/>
  <p:tag name="KSO_WM_TAG_VERSION" val="1.0"/>
  <p:tag name="KSO_WM_BEAUTIFY_FLAG" val="#wm#"/>
  <p:tag name="KSO_WM_TEMPLATE_CATEGORY" val="custom"/>
  <p:tag name="KSO_WM_TEMPLATE_INDEX" val="20218930"/>
  <p:tag name="KSO_WM_SLIDE_LAYOUT" val="a_f"/>
  <p:tag name="KSO_WM_SLIDE_LAYOUT_CNT" val="1_1"/>
  <p:tag name="KSO_WM_TEMPLATE_THUMBS_INDEX" val="1、4、7、12、13、14、15、16、17、18、20、24、25、28、33、36、40、43、44"/>
  <p:tag name="KSO_WM_SLIDE_SIZE" val="971*614"/>
  <p:tag name="KSO_WM_SLIDE_POSITION" val="0*96"/>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PECIAL_SOURCE" val="bdnull"/>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18930_15*i*2"/>
  <p:tag name="KSO_WM_TEMPLATE_CATEGORY" val="custom"/>
  <p:tag name="KSO_WM_TEMPLATE_INDEX" val="20218930"/>
  <p:tag name="KSO_WM_UNIT_LAYERLEVEL" val="1"/>
  <p:tag name="KSO_WM_TAG_VERSION" val="1.0"/>
  <p:tag name="KSO_WM_BEAUTIFY_FLAG" val="#wm#"/>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4*m_i*1_1"/>
  <p:tag name="KSO_WM_TEMPLATE_CATEGORY" val="diagram"/>
  <p:tag name="KSO_WM_TEMPLATE_INDEX" val="160433"/>
  <p:tag name="KSO_WM_UNIT_LAYERLEVEL" val="1_1"/>
  <p:tag name="KSO_WM_TAG_VERSION" val="1.0"/>
  <p:tag name="KSO_WM_BEAUTIFY_FLAG" val="#wm#"/>
  <p:tag name="KSO_WM_UNIT_LINE_FORE_SCHEMECOLOR_INDEX_BRIGHTNESS" val="0.5"/>
  <p:tag name="KSO_WM_UNIT_LINE_FORE_SCHEMECOLOR_INDEX" val="13"/>
  <p:tag name="KSO_WM_UNIT_LINE_FILL_TYPE" val="2"/>
  <p:tag name="KSO_WM_UNIT_USESOURCEFORMAT_APPLY" val="1"/>
</p:tagLst>
</file>

<file path=ppt/tags/tag977.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4*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5"/>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4*m_h_i*1_1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4*m_h_i*1_1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4*m_h_i*1_1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81.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4*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982.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4*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6"/>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4*m_h_i*1_2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4*m_h_i*1_2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4*m_h_i*1_2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86.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4*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987.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4*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7"/>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433_4*m_h_i*1_3_2"/>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33_4*m_h_i*1_3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433_4*m_h_i*1_3_3"/>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91.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433_4*m_h_a*1_3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992.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33_4*m_h_f*1_4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8"/>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433_4*m_h_i*1_4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433_4*m_h_i*1_4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33_4*m_h_i*1_4_1"/>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96.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433_4*m_h_a*1_4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997.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433_4*m_h_f*1_5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_BRIGHTNESS" val="0.8"/>
  <p:tag name="KSO_WM_UNIT_FILL_FORE_SCHEMECOLOR_INDEX" val="9"/>
  <p:tag name="KSO_WM_UNIT_FILL_TYPE" val="1"/>
  <p:tag name="KSO_WM_UNIT_TEXT_FILL_FORE_SCHEMECOLOR_INDEX_BRIGHTNESS" val="0.25"/>
  <p:tag name="KSO_WM_UNIT_TEXT_FILL_FORE_SCHEMECOLOR_INDEX" val="13"/>
  <p:tag name="KSO_WM_UNIT_TEXT_FILL_TYPE" val="1"/>
  <p:tag name="KSO_WM_UNIT_USESOURCEFORMAT_APPLY" val="1"/>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160433_4*m_h_i*1_5_3"/>
  <p:tag name="KSO_WM_TEMPLATE_CATEGORY" val="diagram"/>
  <p:tag name="KSO_WM_TEMPLATE_INDEX" val="160433"/>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160433_4*m_h_i*1_5_2"/>
  <p:tag name="KSO_WM_TEMPLATE_CATEGORY" val="diagram"/>
  <p:tag name="KSO_WM_TEMPLATE_INDEX" val="160433"/>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环保知识教育2">
      <a:dk1>
        <a:sysClr val="windowText" lastClr="000000"/>
      </a:dk1>
      <a:lt1>
        <a:sysClr val="window" lastClr="FFFFFF"/>
      </a:lt1>
      <a:dk2>
        <a:srgbClr val="E1F5D0"/>
      </a:dk2>
      <a:lt2>
        <a:srgbClr val="FFFFFF"/>
      </a:lt2>
      <a:accent1>
        <a:srgbClr val="79A452"/>
      </a:accent1>
      <a:accent2>
        <a:srgbClr val="719B62"/>
      </a:accent2>
      <a:accent3>
        <a:srgbClr val="699373"/>
      </a:accent3>
      <a:accent4>
        <a:srgbClr val="628A83"/>
      </a:accent4>
      <a:accent5>
        <a:srgbClr val="5A8294"/>
      </a:accent5>
      <a:accent6>
        <a:srgbClr val="5279A4"/>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环保知识教育2">
      <a:dk1>
        <a:sysClr val="windowText" lastClr="000000"/>
      </a:dk1>
      <a:lt1>
        <a:sysClr val="window" lastClr="FFFFFF"/>
      </a:lt1>
      <a:dk2>
        <a:srgbClr val="E1F5D0"/>
      </a:dk2>
      <a:lt2>
        <a:srgbClr val="FFFFFF"/>
      </a:lt2>
      <a:accent1>
        <a:srgbClr val="79A452"/>
      </a:accent1>
      <a:accent2>
        <a:srgbClr val="719B62"/>
      </a:accent2>
      <a:accent3>
        <a:srgbClr val="699373"/>
      </a:accent3>
      <a:accent4>
        <a:srgbClr val="628A83"/>
      </a:accent4>
      <a:accent5>
        <a:srgbClr val="5A8294"/>
      </a:accent5>
      <a:accent6>
        <a:srgbClr val="5279A4"/>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环保知识教育2">
      <a:dk1>
        <a:sysClr val="windowText" lastClr="000000"/>
      </a:dk1>
      <a:lt1>
        <a:sysClr val="window" lastClr="FFFFFF"/>
      </a:lt1>
      <a:dk2>
        <a:srgbClr val="E1F5D0"/>
      </a:dk2>
      <a:lt2>
        <a:srgbClr val="FFFFFF"/>
      </a:lt2>
      <a:accent1>
        <a:srgbClr val="79A452"/>
      </a:accent1>
      <a:accent2>
        <a:srgbClr val="719B62"/>
      </a:accent2>
      <a:accent3>
        <a:srgbClr val="699373"/>
      </a:accent3>
      <a:accent4>
        <a:srgbClr val="628A83"/>
      </a:accent4>
      <a:accent5>
        <a:srgbClr val="5A8294"/>
      </a:accent5>
      <a:accent6>
        <a:srgbClr val="5279A4"/>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环保知识教育2">
      <a:dk1>
        <a:sysClr val="windowText" lastClr="000000"/>
      </a:dk1>
      <a:lt1>
        <a:sysClr val="window" lastClr="FFFFFF"/>
      </a:lt1>
      <a:dk2>
        <a:srgbClr val="E1F5D0"/>
      </a:dk2>
      <a:lt2>
        <a:srgbClr val="FFFFFF"/>
      </a:lt2>
      <a:accent1>
        <a:srgbClr val="79A452"/>
      </a:accent1>
      <a:accent2>
        <a:srgbClr val="719B62"/>
      </a:accent2>
      <a:accent3>
        <a:srgbClr val="699373"/>
      </a:accent3>
      <a:accent4>
        <a:srgbClr val="628A83"/>
      </a:accent4>
      <a:accent5>
        <a:srgbClr val="5A8294"/>
      </a:accent5>
      <a:accent6>
        <a:srgbClr val="5279A4"/>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环保知识教育2">
      <a:dk1>
        <a:sysClr val="windowText" lastClr="000000"/>
      </a:dk1>
      <a:lt1>
        <a:sysClr val="window" lastClr="FFFFFF"/>
      </a:lt1>
      <a:dk2>
        <a:srgbClr val="E1F5D0"/>
      </a:dk2>
      <a:lt2>
        <a:srgbClr val="FFFFFF"/>
      </a:lt2>
      <a:accent1>
        <a:srgbClr val="79A452"/>
      </a:accent1>
      <a:accent2>
        <a:srgbClr val="719B62"/>
      </a:accent2>
      <a:accent3>
        <a:srgbClr val="699373"/>
      </a:accent3>
      <a:accent4>
        <a:srgbClr val="628A83"/>
      </a:accent4>
      <a:accent5>
        <a:srgbClr val="5A8294"/>
      </a:accent5>
      <a:accent6>
        <a:srgbClr val="5279A4"/>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环保知识教育2">
      <a:dk1>
        <a:sysClr val="windowText" lastClr="000000"/>
      </a:dk1>
      <a:lt1>
        <a:sysClr val="window" lastClr="FFFFFF"/>
      </a:lt1>
      <a:dk2>
        <a:srgbClr val="E1F5D0"/>
      </a:dk2>
      <a:lt2>
        <a:srgbClr val="FFFFFF"/>
      </a:lt2>
      <a:accent1>
        <a:srgbClr val="79A452"/>
      </a:accent1>
      <a:accent2>
        <a:srgbClr val="719B62"/>
      </a:accent2>
      <a:accent3>
        <a:srgbClr val="699373"/>
      </a:accent3>
      <a:accent4>
        <a:srgbClr val="628A83"/>
      </a:accent4>
      <a:accent5>
        <a:srgbClr val="5A8294"/>
      </a:accent5>
      <a:accent6>
        <a:srgbClr val="5279A4"/>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11360</Words>
  <Application>WPS 演示</Application>
  <PresentationFormat>宽屏</PresentationFormat>
  <Paragraphs>834</Paragraphs>
  <Slides>88</Slides>
  <Notes>18</Notes>
  <HiddenSlides>0</HiddenSlides>
  <MMClips>0</MMClips>
  <ScaleCrop>false</ScaleCrop>
  <HeadingPairs>
    <vt:vector size="6" baseType="variant">
      <vt:variant>
        <vt:lpstr>已用的字体</vt:lpstr>
      </vt:variant>
      <vt:variant>
        <vt:i4>19</vt:i4>
      </vt:variant>
      <vt:variant>
        <vt:lpstr>主题</vt:lpstr>
      </vt:variant>
      <vt:variant>
        <vt:i4>8</vt:i4>
      </vt:variant>
      <vt:variant>
        <vt:lpstr>幻灯片标题</vt:lpstr>
      </vt:variant>
      <vt:variant>
        <vt:i4>88</vt:i4>
      </vt:variant>
    </vt:vector>
  </HeadingPairs>
  <TitlesOfParts>
    <vt:vector size="115" baseType="lpstr">
      <vt:lpstr>Arial</vt:lpstr>
      <vt:lpstr>宋体</vt:lpstr>
      <vt:lpstr>Wingdings</vt:lpstr>
      <vt:lpstr>微软雅黑</vt:lpstr>
      <vt:lpstr>Wingdings</vt:lpstr>
      <vt:lpstr>Arial</vt:lpstr>
      <vt:lpstr>Open Sans</vt:lpstr>
      <vt:lpstr>Lucida Console</vt:lpstr>
      <vt:lpstr>Calibri</vt:lpstr>
      <vt:lpstr>ヒラギノ角ゴ ProN W3</vt:lpstr>
      <vt:lpstr>汉仪仿宋S</vt:lpstr>
      <vt:lpstr>Lato Light</vt:lpstr>
      <vt:lpstr>方正少儿简体</vt:lpstr>
      <vt:lpstr>Calibri</vt:lpstr>
      <vt:lpstr>Arial Unicode MS</vt:lpstr>
      <vt:lpstr>Times New Roman</vt:lpstr>
      <vt:lpstr>思源黑体 CN Normal</vt:lpstr>
      <vt:lpstr>Arial Unicode MS</vt:lpstr>
      <vt:lpstr>方正黑体_GBK</vt:lpstr>
      <vt:lpstr>Office 主题</vt:lpstr>
      <vt:lpstr>2_Office 主题​​</vt:lpstr>
      <vt:lpstr>3_Office 主题​​</vt:lpstr>
      <vt:lpstr>4_Office 主题​​</vt:lpstr>
      <vt:lpstr>1_Office 主题​​</vt:lpstr>
      <vt:lpstr>5_Office 主题​​</vt:lpstr>
      <vt:lpstr>6_Office 主题​​</vt:lpstr>
      <vt:lpstr>1_Office 主题</vt:lpstr>
      <vt:lpstr>如何做好垃圾分类蒲公英校园建设？ 能力建设及基础知识的掌握</vt:lpstr>
      <vt:lpstr>PowerPoint 演示文稿</vt:lpstr>
      <vt:lpstr>垃圾分类的目的和意义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垃圾分类政策历程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垃圾分类原则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蒲公英计划</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学校开展垃圾分类常规案例 （联运环境）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《如何做好垃圾分类蒲公英校园建设？能力建设及基础知识的掌握》</dc:title>
  <dc:creator>Administrator</dc:creator>
  <cp:lastModifiedBy>user</cp:lastModifiedBy>
  <cp:revision>139</cp:revision>
  <dcterms:created xsi:type="dcterms:W3CDTF">2022-05-19T08:34:33Z</dcterms:created>
  <dcterms:modified xsi:type="dcterms:W3CDTF">2022-05-19T08:34:33Z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46B5C917FC7D47AEBB1F5C89C8001387</vt:lpwstr>
  </property>
  <property fmtid="{D5CDD505-2E9C-101B-9397-08002B2CF9AE}" pid="3" name="KSOProductBuildVer">
    <vt:lpwstr>2052-11.8.2.10422</vt:lpwstr>
  </property>
</Properties>
</file>