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olors1.xml" ContentType="application/vnd.ms-office.chartcolorstyle+xml"/>
  <Override PartName="/ppt/charts/colors2.xml" ContentType="application/vnd.ms-office.chartcolorstyle+xml"/>
  <Override PartName="/ppt/charts/style1.xml" ContentType="application/vnd.ms-office.chartstyle+xml"/>
  <Override PartName="/ppt/charts/style2.xml" ContentType="application/vnd.ms-office.chartstyle+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7" r:id="rId3"/>
  </p:sldMasterIdLst>
  <p:notesMasterIdLst>
    <p:notesMasterId r:id="rId5"/>
  </p:notesMasterIdLst>
  <p:sldIdLst>
    <p:sldId id="1365" r:id="rId4"/>
    <p:sldId id="1366" r:id="rId6"/>
    <p:sldId id="1416" r:id="rId7"/>
    <p:sldId id="550" r:id="rId8"/>
    <p:sldId id="1274" r:id="rId9"/>
    <p:sldId id="1415" r:id="rId10"/>
    <p:sldId id="760" r:id="rId11"/>
    <p:sldId id="896" r:id="rId12"/>
    <p:sldId id="762" r:id="rId13"/>
    <p:sldId id="763" r:id="rId14"/>
    <p:sldId id="1275" r:id="rId15"/>
    <p:sldId id="1368" r:id="rId16"/>
    <p:sldId id="936" r:id="rId17"/>
    <p:sldId id="566" r:id="rId18"/>
    <p:sldId id="607" r:id="rId19"/>
    <p:sldId id="1194" r:id="rId20"/>
    <p:sldId id="769" r:id="rId21"/>
    <p:sldId id="570" r:id="rId22"/>
    <p:sldId id="1195" r:id="rId23"/>
    <p:sldId id="937" r:id="rId24"/>
    <p:sldId id="578" r:id="rId25"/>
    <p:sldId id="656" r:id="rId26"/>
    <p:sldId id="938" r:id="rId27"/>
    <p:sldId id="576" r:id="rId28"/>
    <p:sldId id="657" r:id="rId29"/>
    <p:sldId id="579" r:id="rId30"/>
    <p:sldId id="939" r:id="rId31"/>
    <p:sldId id="680" r:id="rId32"/>
    <p:sldId id="773" r:id="rId33"/>
    <p:sldId id="1369" r:id="rId34"/>
    <p:sldId id="775" r:id="rId35"/>
    <p:sldId id="1481" r:id="rId36"/>
    <p:sldId id="1022" r:id="rId37"/>
    <p:sldId id="777" r:id="rId38"/>
    <p:sldId id="1087" r:id="rId39"/>
    <p:sldId id="1464" r:id="rId40"/>
    <p:sldId id="1465" r:id="rId41"/>
    <p:sldId id="1090" r:id="rId42"/>
    <p:sldId id="1370" r:id="rId43"/>
    <p:sldId id="1092" r:id="rId44"/>
    <p:sldId id="1093" r:id="rId45"/>
    <p:sldId id="1094" r:id="rId46"/>
    <p:sldId id="1095" r:id="rId47"/>
    <p:sldId id="1096" r:id="rId48"/>
    <p:sldId id="1097" r:id="rId49"/>
    <p:sldId id="1098" r:id="rId50"/>
    <p:sldId id="1196" r:id="rId51"/>
    <p:sldId id="1197" r:id="rId52"/>
    <p:sldId id="1466" r:id="rId53"/>
    <p:sldId id="1371" r:id="rId54"/>
    <p:sldId id="1151" r:id="rId55"/>
    <p:sldId id="1372" r:id="rId5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A" lastIdx="2" clrIdx="0"/>
  <p:cmAuthor id="2" name="yun dou" initials="yd" lastIdx="1" clrIdx="1"/>
  <p:cmAuthor id="3" name="Author"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B40"/>
    <a:srgbClr val="99CB38"/>
    <a:srgbClr val="7E7E7E"/>
    <a:srgbClr val="FFC000"/>
    <a:srgbClr val="017ACD"/>
    <a:srgbClr val="A5C249"/>
    <a:srgbClr val="00B0F0"/>
    <a:srgbClr val="0178C9"/>
    <a:srgbClr val="3EB8F3"/>
    <a:srgbClr val="0179C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103" autoAdjust="0"/>
    <p:restoredTop sz="78956" autoAdjust="0"/>
  </p:normalViewPr>
  <p:slideViewPr>
    <p:cSldViewPr showGuides="1">
      <p:cViewPr varScale="1">
        <p:scale>
          <a:sx n="100" d="100"/>
          <a:sy n="100" d="100"/>
        </p:scale>
        <p:origin x="1098" y="78"/>
      </p:cViewPr>
      <p:guideLst>
        <p:guide orient="horz" pos="2030"/>
        <p:guide pos="3724"/>
      </p:guideLst>
    </p:cSldViewPr>
  </p:slideViewPr>
  <p:outlineViewPr>
    <p:cViewPr>
      <p:scale>
        <a:sx n="33" d="100"/>
        <a:sy n="33" d="100"/>
      </p:scale>
      <p:origin x="0" y="-5224"/>
    </p:cViewPr>
  </p:outlineViewPr>
  <p:notesTextViewPr>
    <p:cViewPr>
      <p:scale>
        <a:sx n="75" d="100"/>
        <a:sy n="75" d="100"/>
      </p:scale>
      <p:origin x="0" y="0"/>
    </p:cViewPr>
  </p:notesTextViewPr>
  <p:sorterViewPr>
    <p:cViewPr varScale="1">
      <p:scale>
        <a:sx n="1" d="1"/>
        <a:sy n="1" d="1"/>
      </p:scale>
      <p:origin x="0" y="0"/>
    </p:cViewPr>
  </p:sorter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0" Type="http://schemas.openxmlformats.org/officeDocument/2006/relationships/commentAuthors" Target="commentAuthors.xml"/><Relationship Id="rId6" Type="http://schemas.openxmlformats.org/officeDocument/2006/relationships/slide" Target="slides/slide2.xml"/><Relationship Id="rId59" Type="http://schemas.openxmlformats.org/officeDocument/2006/relationships/tableStyles" Target="tableStyles.xml"/><Relationship Id="rId58" Type="http://schemas.openxmlformats.org/officeDocument/2006/relationships/viewProps" Target="viewProps.xml"/><Relationship Id="rId57" Type="http://schemas.openxmlformats.org/officeDocument/2006/relationships/presProps" Target="presProps.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oleObject" Target="file:///C:\Users\admin\Desktop\&#22403;&#22334;&#28165;&#36816;&#37327;.xlsx" TargetMode="External"/></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oleObject" Target="file:///C:\Users\admin\Desktop\&#28145;&#22323;&#31038;&#20250;&#28040;&#36153;&#21697;&#38646;&#21806;&#24635;&#39069;.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垃圾清运量（万吨）</c:v>
                </c:pt>
              </c:strCache>
            </c:strRef>
          </c:tx>
          <c:spPr>
            <a:solidFill>
              <a:srgbClr val="FF6840"/>
            </a:solidFill>
            <a:ln>
              <a:noFill/>
            </a:ln>
            <a:effectLst/>
          </c:spPr>
          <c:invertIfNegative val="0"/>
          <c:dLbls>
            <c:dLbl>
              <c:idx val="0"/>
              <c:layout>
                <c:manualLayout>
                  <c:x val="0.0013550135501355"/>
                  <c:y val="-0.0950723085163364"/>
                </c:manualLayout>
              </c:layout>
              <c:dLblPos val="inEnd"/>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0"/>
                  <c:y val="-0.105784681306909"/>
                </c:manualLayout>
              </c:layout>
              <c:dLblPos val="inEnd"/>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00418822370041882"/>
                  <c:y val="-0.103910016068559"/>
                </c:manualLayout>
              </c:layout>
              <c:dLblPos val="inEnd"/>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0.000615915250061592"/>
                  <c:y val="-0.0921264059989288"/>
                </c:manualLayout>
              </c:layout>
              <c:dLblPos val="inEnd"/>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0.00147819660014782"/>
                  <c:y val="-0.102570969469738"/>
                </c:manualLayout>
              </c:layout>
              <c:dLblPos val="inEnd"/>
              <c:showLegendKey val="0"/>
              <c:showVal val="1"/>
              <c:showCatName val="0"/>
              <c:showSerName val="0"/>
              <c:showPercent val="0"/>
              <c:showBubbleSize val="0"/>
              <c:extLst>
                <c:ext xmlns:c15="http://schemas.microsoft.com/office/drawing/2012/chart" uri="{CE6537A1-D6FC-4f65-9D91-7224C49458BB}">
                  <c15:layout/>
                </c:ext>
              </c:extLst>
            </c:dLbl>
            <c:dLbl>
              <c:idx val="5"/>
              <c:layout>
                <c:manualLayout>
                  <c:x val="0.00209411185020941"/>
                  <c:y val="-0.107123727905731"/>
                </c:manualLayout>
              </c:layout>
              <c:dLblPos val="inEnd"/>
              <c:showLegendKey val="0"/>
              <c:showVal val="1"/>
              <c:showCatName val="0"/>
              <c:showSerName val="0"/>
              <c:showPercent val="0"/>
              <c:showBubbleSize val="0"/>
              <c:extLst>
                <c:ext xmlns:c15="http://schemas.microsoft.com/office/drawing/2012/chart" uri="{CE6537A1-D6FC-4f65-9D91-7224C49458BB}">
                  <c15:layout/>
                </c:ext>
              </c:extLst>
            </c:dLbl>
            <c:dLbl>
              <c:idx val="6"/>
              <c:layout>
                <c:manualLayout>
                  <c:x val="0.00344912540034491"/>
                  <c:y val="-0.102570969469738"/>
                </c:manualLayout>
              </c:layout>
              <c:dLblPos val="inEnd"/>
              <c:showLegendKey val="0"/>
              <c:showVal val="1"/>
              <c:showCatName val="0"/>
              <c:showSerName val="0"/>
              <c:showPercent val="0"/>
              <c:showBubbleSize val="0"/>
              <c:extLst>
                <c:ext xmlns:c15="http://schemas.microsoft.com/office/drawing/2012/chart" uri="{CE6537A1-D6FC-4f65-9D91-7224C49458BB}">
                  <c15:layout/>
                </c:ext>
              </c:extLst>
            </c:dLbl>
            <c:dLbl>
              <c:idx val="7"/>
              <c:layout>
                <c:manualLayout>
                  <c:x val="0.00073909830007391"/>
                  <c:y val="-0.107123727905731"/>
                </c:manualLayout>
              </c:layout>
              <c:dLblPos val="inEnd"/>
              <c:showLegendKey val="0"/>
              <c:showVal val="1"/>
              <c:showCatName val="0"/>
              <c:showSerName val="0"/>
              <c:showPercent val="0"/>
              <c:showBubbleSize val="0"/>
              <c:extLst>
                <c:ext xmlns:c15="http://schemas.microsoft.com/office/drawing/2012/chart" uri="{CE6537A1-D6FC-4f65-9D91-7224C49458BB}">
                  <c15:layout/>
                </c:ext>
              </c:extLst>
            </c:dLbl>
            <c:dLbl>
              <c:idx val="8"/>
              <c:layout>
                <c:manualLayout>
                  <c:x val="0"/>
                  <c:y val="-0.105784681306909"/>
                </c:manualLayout>
              </c:layout>
              <c:dLblPos val="inEnd"/>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65000"/>
                        <a:lumOff val="35000"/>
                      </a:schemeClr>
                    </a:solidFill>
                    <a:latin typeface="+mn-lt"/>
                    <a:ea typeface="+mn-ea"/>
                    <a:cs typeface="+mn-cs"/>
                  </a:defRPr>
                </a:pPr>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Sheet1!$A$11:$A$19</c:f>
              <c:numCache>
                <c:formatCode>General</c:formatCode>
                <c:ptCount val="9"/>
                <c:pt idx="0">
                  <c:v>2010</c:v>
                </c:pt>
                <c:pt idx="1">
                  <c:v>2011</c:v>
                </c:pt>
                <c:pt idx="2">
                  <c:v>2012</c:v>
                </c:pt>
                <c:pt idx="3">
                  <c:v>2013</c:v>
                </c:pt>
                <c:pt idx="4">
                  <c:v>2014</c:v>
                </c:pt>
                <c:pt idx="5">
                  <c:v>2015</c:v>
                </c:pt>
                <c:pt idx="6">
                  <c:v>2016</c:v>
                </c:pt>
                <c:pt idx="7">
                  <c:v>2017</c:v>
                </c:pt>
                <c:pt idx="8">
                  <c:v>2018</c:v>
                </c:pt>
              </c:numCache>
            </c:numRef>
          </c:cat>
          <c:val>
            <c:numRef>
              <c:f>Sheet1!$B$11:$B$19</c:f>
              <c:numCache>
                <c:formatCode>General</c:formatCode>
                <c:ptCount val="9"/>
                <c:pt idx="0">
                  <c:v>479</c:v>
                </c:pt>
                <c:pt idx="1">
                  <c:v>482</c:v>
                </c:pt>
                <c:pt idx="2">
                  <c:v>490</c:v>
                </c:pt>
                <c:pt idx="3">
                  <c:v>522</c:v>
                </c:pt>
                <c:pt idx="4">
                  <c:v>541</c:v>
                </c:pt>
                <c:pt idx="5">
                  <c:v>575</c:v>
                </c:pt>
                <c:pt idx="6">
                  <c:v>572</c:v>
                </c:pt>
                <c:pt idx="7">
                  <c:v>619</c:v>
                </c:pt>
                <c:pt idx="8">
                  <c:v>702</c:v>
                </c:pt>
              </c:numCache>
            </c:numRef>
          </c:val>
        </c:ser>
        <c:dLbls>
          <c:showLegendKey val="0"/>
          <c:showVal val="1"/>
          <c:showCatName val="0"/>
          <c:showSerName val="0"/>
          <c:showPercent val="0"/>
          <c:showBubbleSize val="0"/>
        </c:dLbls>
        <c:gapWidth val="219"/>
        <c:overlap val="-27"/>
        <c:axId val="1381143296"/>
        <c:axId val="1381139488"/>
      </c:barChart>
      <c:catAx>
        <c:axId val="1381143296"/>
        <c:scaling>
          <c:orientation val="minMax"/>
        </c:scaling>
        <c:delete val="0"/>
        <c:axPos val="b"/>
        <c:numFmt formatCode="General" sourceLinked="1"/>
        <c:majorTickMark val="none"/>
        <c:minorTickMark val="none"/>
        <c:tickLblPos val="nextTo"/>
        <c:spPr>
          <a:noFill/>
          <a:ln w="9525" cap="flat" cmpd="sng" algn="ctr">
            <a:solidFill>
              <a:schemeClr val="tx1">
                <a:lumMod val="65000"/>
                <a:lumOff val="3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1381139488"/>
        <c:crosses val="autoZero"/>
        <c:auto val="1"/>
        <c:lblAlgn val="ctr"/>
        <c:lblOffset val="100"/>
        <c:noMultiLvlLbl val="0"/>
      </c:catAx>
      <c:valAx>
        <c:axId val="1381139488"/>
        <c:scaling>
          <c:orientation val="minMax"/>
        </c:scaling>
        <c:delete val="0"/>
        <c:axPos val="l"/>
        <c:majorGridlines>
          <c:spPr>
            <a:ln w="9525" cap="flat" cmpd="sng" algn="ctr">
              <a:solidFill>
                <a:schemeClr val="tx1">
                  <a:lumMod val="65000"/>
                  <a:lumOff val="3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1381143296"/>
        <c:crosses val="autoZero"/>
        <c:crossBetween val="between"/>
      </c:valAx>
      <c:spPr>
        <a:noFill/>
        <a:ln>
          <a:noFill/>
        </a:ln>
        <a:effectLst/>
      </c:spPr>
    </c:plotArea>
    <c:plotVisOnly val="1"/>
    <c:dispBlanksAs val="gap"/>
    <c:showDLblsOverMax val="0"/>
  </c:chart>
  <c:spPr>
    <a:noFill/>
    <a:ln>
      <a:noFill/>
    </a:ln>
    <a:effectLst/>
  </c:spPr>
  <c:txPr>
    <a:bodyPr/>
    <a:lstStyle/>
    <a:p>
      <a:pPr>
        <a:defRPr lang="zh-CN">
          <a:solidFill>
            <a:schemeClr val="tx1">
              <a:lumMod val="65000"/>
              <a:lumOff val="35000"/>
            </a:schemeClr>
          </a:solidFill>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亿元</c:v>
                </c:pt>
              </c:strCache>
            </c:strRef>
          </c:tx>
          <c:spPr>
            <a:solidFill>
              <a:srgbClr val="FFCA40"/>
            </a:solidFill>
            <a:ln>
              <a:noFill/>
            </a:ln>
            <a:effectLst/>
          </c:spPr>
          <c:invertIfNegative val="0"/>
          <c:dLbls>
            <c:dLbl>
              <c:idx val="0"/>
              <c:layout>
                <c:manualLayout>
                  <c:x val="0.000752162467092892"/>
                  <c:y val="-0.123210777434746"/>
                </c:manualLayout>
              </c:layout>
              <c:dLblPos val="inEnd"/>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0.00137896452300364"/>
                  <c:y val="-0.10440639910188"/>
                </c:manualLayout>
              </c:layout>
              <c:dLblPos val="inEnd"/>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00288328945718942"/>
                  <c:y val="-0.113948919449902"/>
                </c:manualLayout>
              </c:layout>
              <c:dLblPos val="inEnd"/>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0.00213112699009653"/>
                  <c:y val="-0.0996351389278698"/>
                </c:manualLayout>
              </c:layout>
              <c:dLblPos val="inEnd"/>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0.000752162467092892"/>
                  <c:y val="-0.11703620544485"/>
                </c:manualLayout>
              </c:layout>
              <c:dLblPos val="inEnd"/>
              <c:showLegendKey val="0"/>
              <c:showVal val="1"/>
              <c:showCatName val="0"/>
              <c:showSerName val="0"/>
              <c:showPercent val="0"/>
              <c:showBubbleSize val="0"/>
              <c:extLst>
                <c:ext xmlns:c15="http://schemas.microsoft.com/office/drawing/2012/chart" uri="{CE6537A1-D6FC-4f65-9D91-7224C49458BB}">
                  <c15:layout/>
                </c:ext>
              </c:extLst>
            </c:dLbl>
            <c:dLbl>
              <c:idx val="5"/>
              <c:layout>
                <c:manualLayout>
                  <c:x val="0.00275792904600727"/>
                  <c:y val="-0.112264945270839"/>
                </c:manualLayout>
              </c:layout>
              <c:dLblPos val="inEnd"/>
              <c:showLegendKey val="0"/>
              <c:showVal val="1"/>
              <c:showCatName val="0"/>
              <c:showSerName val="0"/>
              <c:showPercent val="0"/>
              <c:showBubbleSize val="0"/>
              <c:extLst>
                <c:ext xmlns:c15="http://schemas.microsoft.com/office/drawing/2012/chart" uri="{CE6537A1-D6FC-4f65-9D91-7224C49458BB}">
                  <c15:layout/>
                </c:ext>
              </c:extLst>
            </c:dLbl>
            <c:dLbl>
              <c:idx val="6"/>
              <c:layout>
                <c:manualLayout>
                  <c:x val="0.00225648740127868"/>
                  <c:y val="-0.0982318271119843"/>
                </c:manualLayout>
              </c:layout>
              <c:dLblPos val="inEnd"/>
              <c:showLegendKey val="0"/>
              <c:showVal val="1"/>
              <c:showCatName val="0"/>
              <c:showSerName val="0"/>
              <c:showPercent val="0"/>
              <c:showBubbleSize val="0"/>
              <c:extLst>
                <c:ext xmlns:c15="http://schemas.microsoft.com/office/drawing/2012/chart" uri="{CE6537A1-D6FC-4f65-9D91-7224C49458BB}">
                  <c15:layout/>
                </c:ext>
              </c:extLst>
            </c:dLbl>
            <c:dLbl>
              <c:idx val="7"/>
              <c:layout>
                <c:manualLayout>
                  <c:x val="0.00137896452300364"/>
                  <c:y val="-0.107493685096829"/>
                </c:manualLayout>
              </c:layout>
              <c:dLblPos val="inEnd"/>
              <c:showLegendKey val="0"/>
              <c:showVal val="1"/>
              <c:showCatName val="0"/>
              <c:showSerName val="0"/>
              <c:showPercent val="0"/>
              <c:showBubbleSize val="0"/>
              <c:extLst>
                <c:ext xmlns:c15="http://schemas.microsoft.com/office/drawing/2012/chart" uri="{CE6537A1-D6FC-4f65-9D91-7224C49458BB}">
                  <c15:layout/>
                </c:ext>
              </c:extLst>
            </c:dLbl>
            <c:dLbl>
              <c:idx val="8"/>
              <c:layout>
                <c:manualLayout>
                  <c:x val="-0.000752162467092892"/>
                  <c:y val="-0.105248386191412"/>
                </c:manualLayout>
              </c:layout>
              <c:dLblPos val="inEnd"/>
              <c:showLegendKey val="0"/>
              <c:showVal val="1"/>
              <c:showCatName val="0"/>
              <c:showSerName val="0"/>
              <c:showPercent val="0"/>
              <c:showBubbleSize val="0"/>
              <c:extLst>
                <c:ext xmlns:c15="http://schemas.microsoft.com/office/drawing/2012/chart" uri="{CE6537A1-D6FC-4f65-9D91-7224C49458BB}">
                  <c15:layout/>
                </c:ext>
              </c:extLst>
            </c:dLbl>
            <c:dLbl>
              <c:idx val="9"/>
              <c:layout>
                <c:manualLayout>
                  <c:x val="0.000752162467092892"/>
                  <c:y val="-0.097389840022453"/>
                </c:manualLayout>
              </c:layout>
              <c:dLblPos val="inEnd"/>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65000"/>
                        <a:lumOff val="35000"/>
                      </a:schemeClr>
                    </a:solidFill>
                    <a:latin typeface="+mn-lt"/>
                    <a:ea typeface="+mn-ea"/>
                    <a:cs typeface="+mn-cs"/>
                  </a:defRPr>
                </a:pPr>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Sheet1!$A$2:$A$11</c:f>
              <c:numCache>
                <c:formatCode>General</c:formatCode>
                <c:ptCount val="10"/>
                <c:pt idx="0">
                  <c:v>2010</c:v>
                </c:pt>
                <c:pt idx="1">
                  <c:v>2011</c:v>
                </c:pt>
                <c:pt idx="2">
                  <c:v>2012</c:v>
                </c:pt>
                <c:pt idx="3">
                  <c:v>2013</c:v>
                </c:pt>
                <c:pt idx="4">
                  <c:v>2014</c:v>
                </c:pt>
                <c:pt idx="5">
                  <c:v>2015</c:v>
                </c:pt>
                <c:pt idx="6">
                  <c:v>2016</c:v>
                </c:pt>
                <c:pt idx="7">
                  <c:v>2017</c:v>
                </c:pt>
                <c:pt idx="8">
                  <c:v>2018</c:v>
                </c:pt>
                <c:pt idx="9">
                  <c:v>2019</c:v>
                </c:pt>
              </c:numCache>
            </c:numRef>
          </c:cat>
          <c:val>
            <c:numRef>
              <c:f>Sheet1!$B$2:$B$11</c:f>
              <c:numCache>
                <c:formatCode>General</c:formatCode>
                <c:ptCount val="10"/>
                <c:pt idx="0">
                  <c:v>3000</c:v>
                </c:pt>
                <c:pt idx="1">
                  <c:v>3520</c:v>
                </c:pt>
                <c:pt idx="2">
                  <c:v>4008</c:v>
                </c:pt>
                <c:pt idx="3">
                  <c:v>4433</c:v>
                </c:pt>
                <c:pt idx="4">
                  <c:v>4844</c:v>
                </c:pt>
                <c:pt idx="5">
                  <c:v>5017</c:v>
                </c:pt>
                <c:pt idx="6">
                  <c:v>5512</c:v>
                </c:pt>
                <c:pt idx="7">
                  <c:v>6016</c:v>
                </c:pt>
                <c:pt idx="8">
                  <c:v>6169</c:v>
                </c:pt>
                <c:pt idx="9">
                  <c:v>6582</c:v>
                </c:pt>
              </c:numCache>
            </c:numRef>
          </c:val>
        </c:ser>
        <c:dLbls>
          <c:showLegendKey val="0"/>
          <c:showVal val="1"/>
          <c:showCatName val="0"/>
          <c:showSerName val="0"/>
          <c:showPercent val="0"/>
          <c:showBubbleSize val="0"/>
        </c:dLbls>
        <c:gapWidth val="219"/>
        <c:overlap val="-27"/>
        <c:axId val="1381148736"/>
        <c:axId val="1381136768"/>
      </c:barChart>
      <c:catAx>
        <c:axId val="1381148736"/>
        <c:scaling>
          <c:orientation val="minMax"/>
        </c:scaling>
        <c:delete val="0"/>
        <c:axPos val="b"/>
        <c:numFmt formatCode="General" sourceLinked="1"/>
        <c:majorTickMark val="none"/>
        <c:minorTickMark val="none"/>
        <c:tickLblPos val="nextTo"/>
        <c:spPr>
          <a:noFill/>
          <a:ln w="9525" cap="flat" cmpd="sng" algn="ctr">
            <a:solidFill>
              <a:schemeClr val="tx1">
                <a:lumMod val="65000"/>
                <a:lumOff val="3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1381136768"/>
        <c:crosses val="autoZero"/>
        <c:auto val="1"/>
        <c:lblAlgn val="ctr"/>
        <c:lblOffset val="100"/>
        <c:noMultiLvlLbl val="0"/>
      </c:catAx>
      <c:valAx>
        <c:axId val="1381136768"/>
        <c:scaling>
          <c:orientation val="minMax"/>
        </c:scaling>
        <c:delete val="0"/>
        <c:axPos val="l"/>
        <c:majorGridlines>
          <c:spPr>
            <a:ln w="9525" cap="flat" cmpd="sng" algn="ctr">
              <a:solidFill>
                <a:schemeClr val="tx1">
                  <a:lumMod val="65000"/>
                  <a:lumOff val="3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1381148736"/>
        <c:crosses val="autoZero"/>
        <c:crossBetween val="between"/>
      </c:valAx>
      <c:spPr>
        <a:noFill/>
        <a:ln>
          <a:noFill/>
        </a:ln>
        <a:effectLst/>
      </c:spPr>
    </c:plotArea>
    <c:plotVisOnly val="1"/>
    <c:dispBlanksAs val="gap"/>
    <c:showDLblsOverMax val="0"/>
  </c:chart>
  <c:spPr>
    <a:noFill/>
    <a:ln>
      <a:noFill/>
    </a:ln>
    <a:effectLst/>
  </c:spPr>
  <c:txPr>
    <a:bodyPr/>
    <a:lstStyle/>
    <a:p>
      <a:pPr>
        <a:defRPr lang="zh-CN">
          <a:solidFill>
            <a:schemeClr val="tx1">
              <a:lumMod val="65000"/>
              <a:lumOff val="35000"/>
            </a:schemeClr>
          </a:solidFill>
        </a:defRPr>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A0BB7A3-23DC-4F2E-89D5-F27D1B51E16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3E4274-9DCB-41C8-B01E-0462B6279C4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幻灯片图像占位符 1"/>
          <p:cNvSpPr>
            <a:spLocks noGrp="1" noRot="1" noChangeAspect="1" noChangeArrowheads="1"/>
          </p:cNvSpPr>
          <p:nvPr>
            <p:ph type="sldImg" idx="4294967295"/>
          </p:nvPr>
        </p:nvSpPr>
        <p:spPr>
          <a:ln>
            <a:miter lim="800000"/>
          </a:ln>
        </p:spPr>
      </p:sp>
      <p:sp>
        <p:nvSpPr>
          <p:cNvPr id="4098" name="备注占位符 2"/>
          <p:cNvSpPr>
            <a:spLocks noGrp="1" noChangeArrowheads="1"/>
          </p:cNvSpPr>
          <p:nvPr>
            <p:ph type="body" idx="4294967295"/>
          </p:nvPr>
        </p:nvSpPr>
        <p:spPr/>
        <p:txBody>
          <a:bodyPr/>
          <a:lstStyle/>
          <a:p>
            <a:endParaRPr lang="zh-CN" altLang="en-US" smtClean="0"/>
          </a:p>
        </p:txBody>
      </p:sp>
      <p:sp>
        <p:nvSpPr>
          <p:cNvPr id="4099"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8C9CBE48-A282-423D-B0DE-6D1EC771B4BB}" type="slidenum">
              <a:rPr lang="zh-CN" altLang="en-US"/>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幻灯片图像占位符 1"/>
          <p:cNvSpPr>
            <a:spLocks noGrp="1" noRot="1" noChangeAspect="1" noTextEdit="1"/>
          </p:cNvSpPr>
          <p:nvPr>
            <p:ph type="sldImg"/>
          </p:nvPr>
        </p:nvSpPr>
        <p:spPr>
          <a:xfrm>
            <a:off x="2514600" y="857250"/>
            <a:ext cx="4114800" cy="2314575"/>
          </a:xfrm>
        </p:spPr>
      </p:sp>
      <p:sp>
        <p:nvSpPr>
          <p:cNvPr id="8195" name="备注占位符 2"/>
          <p:cNvSpPr>
            <a:spLocks noGrp="1"/>
          </p:cNvSpPr>
          <p:nvPr>
            <p:ph type="body" idx="1"/>
          </p:nvPr>
        </p:nvSpPr>
        <p:spPr>
          <a:xfrm>
            <a:off x="679450" y="4716463"/>
            <a:ext cx="5440363" cy="4468812"/>
          </a:xfrm>
          <a:prstGeom prst="rect">
            <a:avLst/>
          </a:prstGeom>
          <a:noFill/>
          <a:ln w="9525">
            <a:noFill/>
          </a:ln>
        </p:spPr>
        <p:txBody>
          <a:bodyPr/>
          <a:lstStyle/>
          <a:p>
            <a:pPr lvl="0"/>
            <a:endParaRPr lang="zh-CN" altLang="en-US" dirty="0"/>
          </a:p>
        </p:txBody>
      </p:sp>
      <p:sp>
        <p:nvSpPr>
          <p:cNvPr id="8196" name="灯片编号占位符 3"/>
          <p:cNvSpPr txBox="1">
            <a:spLocks noGrp="1"/>
          </p:cNvSpPr>
          <p:nvPr>
            <p:ph type="sldNum" sz="quarter"/>
          </p:nvPr>
        </p:nvSpPr>
        <p:spPr>
          <a:xfrm>
            <a:off x="5178425" y="6513513"/>
            <a:ext cx="3963988" cy="344487"/>
          </a:xfrm>
          <a:prstGeom prst="rect">
            <a:avLst/>
          </a:prstGeom>
          <a:noFill/>
          <a:ln w="9525">
            <a:noFill/>
          </a:ln>
        </p:spPr>
        <p:txBody>
          <a:bodyPr anchor="b"/>
          <a:lstStyle/>
          <a:p>
            <a:pPr lvl="0" algn="r" eaLnBrk="1" hangingPunct="1">
              <a:buFont typeface="Arial" panose="020B0604020202020204" pitchFamily="34" charset="0"/>
            </a:pPr>
            <a:fld id="{9A0DB2DC-4C9A-4742-B13C-FB6460FD3503}" type="slidenum">
              <a:rPr lang="zh-CN" altLang="en-US" sz="1800" dirty="0"/>
            </a:fld>
            <a:endParaRPr lang="zh-CN" altLang="en-US" sz="18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可回收物，是指适宜回收和资源化利用的生活垃圾，包括废弃的玻璃、金属、塑料、纸类、织物、家具、电器电子产品等。可回收物投放的时候一定要注意，保持干净平整避免污染。生活当中还存在一种我们经常自认为是可回收物的垃圾。</a:t>
            </a:r>
            <a:r>
              <a:rPr lang="en-US" altLang="zh-CN" sz="1200" kern="1200" dirty="0" smtClean="0">
                <a:solidFill>
                  <a:schemeClr val="tx1"/>
                </a:solidFill>
                <a:effectLst/>
                <a:latin typeface="+mn-lt"/>
                <a:ea typeface="+mn-ea"/>
                <a:cs typeface="+mn-cs"/>
              </a:rPr>
              <a:t> </a:t>
            </a:r>
            <a:endParaRPr lang="zh-CN" altLang="zh-CN" sz="1200" kern="1200" dirty="0" smtClean="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C63E4274-9DCB-41C8-B01E-0462B6279C42}"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63E4274-9DCB-41C8-B01E-0462B6279C42}"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有些可回收物的投放也有一定的要求。比如饮料瓶和牛奶盒，都需要清空内容物，用清水洗净后，压扁投放至可回收物收集容器；快递纸盒首先拆好，快递包装应当消除个人信息避免个人信息泄露；然后，拆胶带、压扁纸箱集中后卖给废品回收站，也可以投放到可回收物收集容器，胶带记得投放至其他垃圾收集容器。可回收物投放有两大要点：一是要清洁干净，减少收集运输储存过程中的二次污染，也节约清洗成本，避免水资源浪费；二是要成分单一，减少后期分解成本，避免人力财力的浪费。</a:t>
            </a:r>
            <a:r>
              <a:rPr lang="en-US" altLang="zh-CN" sz="1200" kern="1200" dirty="0" smtClean="0">
                <a:solidFill>
                  <a:schemeClr val="tx1"/>
                </a:solidFill>
                <a:effectLst/>
                <a:latin typeface="+mn-lt"/>
                <a:ea typeface="+mn-ea"/>
                <a:cs typeface="+mn-cs"/>
              </a:rPr>
              <a:t> </a:t>
            </a:r>
            <a:endParaRPr lang="zh-CN" altLang="zh-CN" sz="1200" kern="1200" dirty="0" smtClean="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C63E4274-9DCB-41C8-B01E-0462B6279C42}"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smtClean="0">
                <a:solidFill>
                  <a:schemeClr val="tx1"/>
                </a:solidFill>
                <a:effectLst/>
                <a:latin typeface="+mn-lt"/>
                <a:ea typeface="+mn-ea"/>
                <a:cs typeface="+mn-cs"/>
              </a:rPr>
              <a:t>比如：披萨盒、纸杯、外卖用的塑料盒等等，这些垃圾看似可以回收利用，或者说我们希望这些能被回收利用，所以经常被扔进了可回收物的垃圾桶。但事实上把这些东西与其他可回收物放在一起是弊大于利的，如果这种东西太多，就会污染其他的可回收物。</a:t>
            </a:r>
            <a:endParaRPr lang="en-US" altLang="zh-CN"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zh-CN" altLang="zh-CN" sz="1200" kern="1200" dirty="0" smtClean="0">
                <a:solidFill>
                  <a:schemeClr val="tx1"/>
                </a:solidFill>
                <a:effectLst/>
                <a:latin typeface="+mn-lt"/>
                <a:ea typeface="+mn-ea"/>
                <a:cs typeface="+mn-cs"/>
              </a:rPr>
              <a:t>例如一次性的咖啡杯大多内壁都有一层聚乙烯薄膜，那是为了让杯子防水，但是对这层薄膜进行再加工十分困难，剥离这种材料，所耗代价不菲，在这个过程中不但无端地浪费了能源还有可能产生新的污染，所以这种杯子不属于可回收物</a:t>
            </a:r>
            <a:endParaRPr lang="en-US" altLang="zh-CN"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zh-CN" altLang="zh-CN" sz="1200" kern="1200" dirty="0" smtClean="0">
                <a:solidFill>
                  <a:schemeClr val="tx1"/>
                </a:solidFill>
                <a:effectLst/>
                <a:latin typeface="+mn-lt"/>
                <a:ea typeface="+mn-ea"/>
                <a:cs typeface="+mn-cs"/>
              </a:rPr>
              <a:t>装披萨的盒子一看就是高质量的纸制品，好像可以回收利用，然而事实上，这个还真不能回收，因为披萨上的油会渗入硬纸板，而且这种油后期很难与纤维分离，导致纸的纤维价值降低。当然，如果您觉得这么好的纸被浪费实在可惜，还是有一个办法的，就是您可以把没有被油污浸染的那一面撕下来进行回收利用。</a:t>
            </a:r>
            <a:endParaRPr lang="en-US" altLang="zh-CN"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zh-CN" altLang="zh-CN" sz="1200" kern="1200" dirty="0" smtClean="0">
                <a:solidFill>
                  <a:schemeClr val="tx1"/>
                </a:solidFill>
                <a:effectLst/>
                <a:latin typeface="+mn-lt"/>
                <a:ea typeface="+mn-ea"/>
                <a:cs typeface="+mn-cs"/>
              </a:rPr>
              <a:t>同理，外卖盒也是一样的，您要把那些透明的外卖盒清洗干净，才可以投放到可回收物容器里。</a:t>
            </a:r>
            <a:r>
              <a:rPr lang="en-US" altLang="zh-CN" sz="1200" kern="1200" dirty="0" smtClean="0">
                <a:solidFill>
                  <a:schemeClr val="tx1"/>
                </a:solidFill>
                <a:effectLst/>
                <a:latin typeface="+mn-lt"/>
                <a:ea typeface="+mn-ea"/>
                <a:cs typeface="+mn-cs"/>
              </a:rPr>
              <a:t> </a:t>
            </a:r>
            <a:endParaRPr lang="en-US" altLang="zh-CN" sz="1200" kern="120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zh-CN" sz="1200" kern="1200" dirty="0" smtClean="0">
                <a:solidFill>
                  <a:schemeClr val="tx1"/>
                </a:solidFill>
                <a:effectLst/>
                <a:latin typeface="+mn-lt"/>
                <a:ea typeface="+mn-ea"/>
                <a:cs typeface="+mn-cs"/>
              </a:rPr>
              <a:t>生活中也有很多的复合型材料的物品，比如牙刷啦，树脂眼镜啦，这类物品单看材质而言的确是属于塑料、金属，但由于材质复杂，如果要对它们进行资源再利用，就需要进行拆解，拆解不仅需要场地，还需要人力物力的大量投入，同时拆解过程也可能对环境产生二次污染，所以这一类物品不建议单独分出，而是直接投放到其他垃圾收集容器中。</a:t>
            </a:r>
            <a:r>
              <a:rPr lang="en-US" altLang="zh-CN" sz="1200" kern="1200" dirty="0" smtClean="0">
                <a:solidFill>
                  <a:schemeClr val="tx1"/>
                </a:solidFill>
                <a:effectLst/>
                <a:latin typeface="+mn-lt"/>
                <a:ea typeface="+mn-ea"/>
                <a:cs typeface="+mn-cs"/>
              </a:rPr>
              <a:t> </a:t>
            </a:r>
            <a:endParaRPr lang="en-US" altLang="zh-CN" sz="1200" kern="120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endParaRPr lang="en-US" altLang="zh-CN" sz="1200" kern="120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zh-CN" sz="1200" kern="1200" dirty="0" smtClean="0">
                <a:solidFill>
                  <a:schemeClr val="tx1"/>
                </a:solidFill>
                <a:effectLst/>
                <a:latin typeface="+mn-lt"/>
                <a:ea typeface="+mn-ea"/>
                <a:cs typeface="+mn-cs"/>
              </a:rPr>
              <a:t>生活中也有很多的复合型材料的物品，比如牙刷啦，树脂眼镜啦，这类物品单看材质而言的确是属于塑料、金属，但由于材质复杂，如果要对它们进行资源再利用，就需要进行拆解，拆解不仅需要场地，还需要人力物力的大量投入，同时拆解过程也可能对环境产生二次污染，所以这一类物品不建议单独分出，而是直接投放到其他垃圾收集容器中。</a:t>
            </a:r>
            <a:endParaRPr lang="zh-CN" altLang="zh-CN" sz="1200" kern="1200" dirty="0" smtClean="0">
              <a:solidFill>
                <a:schemeClr val="tx1"/>
              </a:solidFill>
              <a:effectLst/>
              <a:latin typeface="+mn-lt"/>
              <a:ea typeface="+mn-ea"/>
              <a:cs typeface="+mn-cs"/>
            </a:endParaRPr>
          </a:p>
          <a:p>
            <a:pPr marL="171450" indent="-171450">
              <a:buFont typeface="Arial" panose="020B0604020202020204" pitchFamily="34" charset="0"/>
              <a:buChar char="•"/>
            </a:pPr>
            <a:endParaRPr lang="zh-CN" altLang="zh-CN" sz="1200" kern="1200" dirty="0" smtClean="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C63E4274-9DCB-41C8-B01E-0462B6279C42}"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这些可回收物，我们可以通过这样两个渠道进行分别处理。一是可直接卖给废品回收企业；二是投放到居住区公共区域设置的</a:t>
            </a:r>
            <a:r>
              <a:rPr lang="en-US" altLang="zh-CN"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可回收物</a:t>
            </a:r>
            <a:r>
              <a:rPr lang="en-US" altLang="zh-CN"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收集容器。</a:t>
            </a:r>
            <a:r>
              <a:rPr lang="en-US" altLang="zh-CN" sz="1200" kern="1200" dirty="0" smtClean="0">
                <a:solidFill>
                  <a:schemeClr val="tx1"/>
                </a:solidFill>
                <a:effectLst/>
                <a:latin typeface="+mn-lt"/>
                <a:ea typeface="+mn-ea"/>
                <a:cs typeface="+mn-cs"/>
              </a:rPr>
              <a:t> </a:t>
            </a:r>
            <a:endParaRPr lang="zh-CN" altLang="zh-CN" sz="1200" kern="1200" dirty="0" smtClean="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C63E4274-9DCB-41C8-B01E-0462B6279C42}"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可回收物，是指适宜回收和资源化利用的生活垃圾，包括废弃的玻璃、金属、塑料、纸类、织物、家具、电器电子产品等。可回收物投放的时候一定要注意，保持干净平整避免污染。生活当中还存在一种我们经常自认为是可回收物的垃圾。</a:t>
            </a:r>
            <a:r>
              <a:rPr lang="en-US" altLang="zh-CN" sz="1200" kern="1200" dirty="0" smtClean="0">
                <a:solidFill>
                  <a:schemeClr val="tx1"/>
                </a:solidFill>
                <a:effectLst/>
                <a:latin typeface="+mn-lt"/>
                <a:ea typeface="+mn-ea"/>
                <a:cs typeface="+mn-cs"/>
              </a:rPr>
              <a:t> </a:t>
            </a:r>
            <a:endParaRPr lang="zh-CN" altLang="zh-CN" sz="1200" kern="1200" dirty="0" smtClean="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C63E4274-9DCB-41C8-B01E-0462B6279C42}"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smtClean="0">
                <a:solidFill>
                  <a:schemeClr val="tx1"/>
                </a:solidFill>
                <a:effectLst/>
                <a:latin typeface="+mn-lt"/>
                <a:ea typeface="+mn-ea"/>
                <a:cs typeface="+mn-cs"/>
              </a:rPr>
              <a:t>大家需要将家中日常产生的“厨余垃圾”除袋后投入居住公共区域设置的</a:t>
            </a:r>
            <a:r>
              <a:rPr lang="en-US" altLang="zh-CN"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厨余垃圾</a:t>
            </a:r>
            <a:r>
              <a:rPr lang="en-US" altLang="zh-CN"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收集容器中，随后由环卫通过厨余垃圾专用收集车辆进行收运，实现日产日清，最终实现土壤有机质利用。只有纯净的厨余垃圾才能有效地进行资源再利用，厨余垃圾中不能掺杂纸巾、塑料等其他的生活垃圾，所以厨余垃圾需要破袋投放。</a:t>
            </a:r>
            <a:r>
              <a:rPr lang="en-US" altLang="zh-CN" sz="1200" kern="1200" dirty="0" smtClean="0">
                <a:solidFill>
                  <a:schemeClr val="tx1"/>
                </a:solidFill>
                <a:effectLst/>
                <a:latin typeface="+mn-lt"/>
                <a:ea typeface="+mn-ea"/>
                <a:cs typeface="+mn-cs"/>
              </a:rPr>
              <a:t> </a:t>
            </a:r>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C63E4274-9DCB-41C8-B01E-0462B6279C42}"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63E4274-9DCB-41C8-B01E-0462B6279C42}"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居民可以将日常产生的“有害垃圾”投入居住区设置的“有害垃圾”收集容器，然后由环卫专用有害垃圾车辆进行运输，按照废旧荧光灯管、废电池等品类，进行无害化处理或资源再利用。</a:t>
            </a:r>
            <a:r>
              <a:rPr lang="en-US" altLang="zh-CN" sz="1200" kern="1200" dirty="0" smtClean="0">
                <a:solidFill>
                  <a:schemeClr val="tx1"/>
                </a:solidFill>
                <a:effectLst/>
                <a:latin typeface="+mn-lt"/>
                <a:ea typeface="+mn-ea"/>
                <a:cs typeface="+mn-cs"/>
              </a:rPr>
              <a:t> </a:t>
            </a:r>
            <a:endParaRPr lang="zh-CN" altLang="zh-CN" sz="1200" kern="1200" dirty="0" smtClean="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C63E4274-9DCB-41C8-B01E-0462B6279C4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a:xfrm>
            <a:off x="2514600" y="857250"/>
            <a:ext cx="4114800" cy="2314575"/>
          </a:xfrm>
        </p:spPr>
      </p:sp>
      <p:sp>
        <p:nvSpPr>
          <p:cNvPr id="6147" name="备注占位符 2"/>
          <p:cNvSpPr>
            <a:spLocks noGrp="1"/>
          </p:cNvSpPr>
          <p:nvPr>
            <p:ph type="body" idx="1"/>
          </p:nvPr>
        </p:nvSpPr>
        <p:spPr>
          <a:xfrm>
            <a:off x="914400" y="3300413"/>
            <a:ext cx="7315200" cy="2700337"/>
          </a:xfrm>
          <a:prstGeom prst="rect">
            <a:avLst/>
          </a:prstGeom>
          <a:noFill/>
          <a:ln w="9525">
            <a:noFill/>
          </a:ln>
        </p:spPr>
        <p:txBody>
          <a:bodyPr/>
          <a:lstStyle/>
          <a:p>
            <a:pPr lvl="0"/>
            <a:endParaRPr lang="zh-CN" altLang="en-US" dirty="0"/>
          </a:p>
        </p:txBody>
      </p:sp>
      <p:sp>
        <p:nvSpPr>
          <p:cNvPr id="6148" name="日期占位符 3"/>
          <p:cNvSpPr txBox="1">
            <a:spLocks noGrp="1"/>
          </p:cNvSpPr>
          <p:nvPr>
            <p:ph type="dt" sz="half"/>
          </p:nvPr>
        </p:nvSpPr>
        <p:spPr>
          <a:xfrm>
            <a:off x="5178425" y="0"/>
            <a:ext cx="3963988" cy="344488"/>
          </a:xfrm>
          <a:prstGeom prst="rect">
            <a:avLst/>
          </a:prstGeom>
          <a:noFill/>
          <a:ln w="9525">
            <a:noFill/>
          </a:ln>
        </p:spPr>
        <p:txBody>
          <a:bodyPr/>
          <a:lstStyle/>
          <a:p>
            <a:pPr lvl="0" algn="r" eaLnBrk="1" hangingPunct="1">
              <a:buFont typeface="Arial" panose="020B0604020202020204" pitchFamily="34" charset="0"/>
              <a:buNone/>
            </a:pPr>
            <a:fld id="{BB962C8B-B14F-4D97-AF65-F5344CB8AC3E}" type="datetime1">
              <a:rPr lang="zh-CN" altLang="en-US" sz="1800" dirty="0"/>
            </a:fld>
            <a:endParaRPr lang="zh-CN" altLang="en-US" sz="1800" dirty="0"/>
          </a:p>
        </p:txBody>
      </p:sp>
      <p:sp>
        <p:nvSpPr>
          <p:cNvPr id="6149" name="灯片编号占位符 4"/>
          <p:cNvSpPr txBox="1">
            <a:spLocks noGrp="1"/>
          </p:cNvSpPr>
          <p:nvPr>
            <p:ph type="sldNum" sz="quarter"/>
          </p:nvPr>
        </p:nvSpPr>
        <p:spPr>
          <a:xfrm>
            <a:off x="5178425" y="6513513"/>
            <a:ext cx="3963988" cy="344487"/>
          </a:xfrm>
          <a:prstGeom prst="rect">
            <a:avLst/>
          </a:prstGeom>
          <a:noFill/>
          <a:ln w="9525">
            <a:noFill/>
          </a:ln>
        </p:spPr>
        <p:txBody>
          <a:bodyPr anchor="b"/>
          <a:lstStyle/>
          <a:p>
            <a:pPr lvl="0" algn="r" eaLnBrk="1" hangingPunct="1">
              <a:buFont typeface="Arial" panose="020B0604020202020204" pitchFamily="34" charset="0"/>
              <a:buNone/>
            </a:pPr>
            <a:fld id="{9A0DB2DC-4C9A-4742-B13C-FB6460FD3503}" type="slidenum">
              <a:rPr lang="zh-CN" altLang="en-US" sz="1800" dirty="0"/>
            </a:fld>
            <a:endParaRPr lang="zh-CN" altLang="en-US" sz="1800"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63E4274-9DCB-41C8-B01E-0462B6279C42}"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生活中还有这样一种垃圾，偶尔产生或者频繁产生，但是它并不属于日常生活垃圾，比如宠物尸体和宠物粪便，该如何处理呢？</a:t>
            </a:r>
            <a:endParaRPr lang="en-US" altLang="zh-CN"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 宠物尸体：从易腐的这个角度来考虑似乎是厨余垃圾，但是宠物有可能携带细菌病毒寄生虫等，建议联系动物无害化处理部门处理。</a:t>
            </a:r>
            <a:endParaRPr lang="en-US" altLang="zh-CN"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宠物粪便：宠物粪便可能携带病菌，扔到垃圾桶中也会给环卫工人收集垃圾造成麻烦，所以建议用纸巾包起后带回家中扔到马桶里，让它进入城市粪便处理系统！。</a:t>
            </a:r>
            <a:endParaRPr lang="zh-CN" altLang="zh-CN" sz="1200" kern="1200" dirty="0" smtClean="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C63E4274-9DCB-41C8-B01E-0462B6279C42}"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63E4274-9DCB-41C8-B01E-0462B6279C42}"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从焚烧完全的角度上来讲，厨余垃圾不适合焚烧，因为厨余垃圾热值很低，容易造成垃圾焚烧不完全产生二噁英；为了避免二噁英的大量产生，现在焚烧垃圾不得不添加一些助燃剂，以保障垃圾可以完全焚烧，减少二噁英的产生。</a:t>
            </a:r>
            <a:endParaRPr lang="en-US" altLang="zh-CN"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玻璃不适合焚烧，玻璃是不可燃物质，玻璃进入了垃圾焚烧炉，会软化附着在炉壁上，影响焚烧效率，所以目前垃圾焚烧厂需要经常停炉整修，清理炉壁。</a:t>
            </a:r>
            <a:endParaRPr lang="en-US" altLang="zh-CN"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除以上两类以外也还有很多垃圾都不适合进行焚烧，所以将垃圾分类投放，让厨余垃圾、可回收物、有害垃圾等垃圾进入应有的收运渠道，就可以提高焚烧发电的效率，让垃圾回到自己的家。</a:t>
            </a:r>
            <a:r>
              <a:rPr lang="en-US" altLang="zh-CN" sz="1200" kern="1200" dirty="0" smtClean="0">
                <a:solidFill>
                  <a:schemeClr val="tx1"/>
                </a:solidFill>
                <a:effectLst/>
                <a:latin typeface="+mn-lt"/>
                <a:ea typeface="+mn-ea"/>
                <a:cs typeface="+mn-cs"/>
              </a:rPr>
              <a:t> </a:t>
            </a:r>
            <a:endParaRPr lang="zh-CN" altLang="zh-CN" sz="1200" kern="1200" dirty="0" smtClean="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C63E4274-9DCB-41C8-B01E-0462B6279C42}"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幻灯片图像占位符 1"/>
          <p:cNvSpPr>
            <a:spLocks noGrp="1" noRot="1" noChangeAspect="1" noTextEdit="1"/>
          </p:cNvSpPr>
          <p:nvPr>
            <p:ph type="sldImg"/>
          </p:nvPr>
        </p:nvSpPr>
        <p:spPr>
          <a:xfrm>
            <a:off x="2514600" y="857250"/>
            <a:ext cx="4114800" cy="2314575"/>
          </a:xfrm>
        </p:spPr>
      </p:sp>
      <p:sp>
        <p:nvSpPr>
          <p:cNvPr id="8195" name="备注占位符 2"/>
          <p:cNvSpPr>
            <a:spLocks noGrp="1"/>
          </p:cNvSpPr>
          <p:nvPr>
            <p:ph type="body" idx="1"/>
          </p:nvPr>
        </p:nvSpPr>
        <p:spPr>
          <a:xfrm>
            <a:off x="679450" y="4716463"/>
            <a:ext cx="5440363" cy="4468812"/>
          </a:xfrm>
          <a:prstGeom prst="rect">
            <a:avLst/>
          </a:prstGeom>
          <a:noFill/>
          <a:ln w="9525">
            <a:noFill/>
          </a:ln>
        </p:spPr>
        <p:txBody>
          <a:bodyPr/>
          <a:lstStyle/>
          <a:p>
            <a:pPr lvl="0"/>
            <a:endParaRPr lang="zh-CN" altLang="en-US" dirty="0"/>
          </a:p>
        </p:txBody>
      </p:sp>
      <p:sp>
        <p:nvSpPr>
          <p:cNvPr id="8196" name="灯片编号占位符 3"/>
          <p:cNvSpPr txBox="1">
            <a:spLocks noGrp="1"/>
          </p:cNvSpPr>
          <p:nvPr>
            <p:ph type="sldNum" sz="quarter"/>
          </p:nvPr>
        </p:nvSpPr>
        <p:spPr>
          <a:xfrm>
            <a:off x="5178425" y="6513513"/>
            <a:ext cx="3963988" cy="344487"/>
          </a:xfrm>
          <a:prstGeom prst="rect">
            <a:avLst/>
          </a:prstGeom>
          <a:noFill/>
          <a:ln w="9525">
            <a:noFill/>
          </a:ln>
        </p:spPr>
        <p:txBody>
          <a:bodyPr anchor="b"/>
          <a:lstStyle/>
          <a:p>
            <a:pPr lvl="0" algn="r" eaLnBrk="1" hangingPunct="1">
              <a:buFont typeface="Arial" panose="020B0604020202020204" pitchFamily="34" charset="0"/>
            </a:pPr>
            <a:fld id="{9A0DB2DC-4C9A-4742-B13C-FB6460FD3503}" type="slidenum">
              <a:rPr lang="zh-CN" altLang="en-US" sz="1800" dirty="0"/>
            </a:fld>
            <a:endParaRPr lang="zh-CN" altLang="en-US" sz="1800"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kern="1200" dirty="0" smtClean="0">
                <a:solidFill>
                  <a:schemeClr val="tx1"/>
                </a:solidFill>
                <a:effectLst/>
                <a:latin typeface="+mn-lt"/>
                <a:ea typeface="+mn-ea"/>
                <a:cs typeface="+mn-cs"/>
              </a:rPr>
              <a:t>2019</a:t>
            </a:r>
            <a:r>
              <a:rPr lang="zh-CN" altLang="zh-CN" sz="1200" kern="1200" dirty="0" smtClean="0">
                <a:solidFill>
                  <a:schemeClr val="tx1"/>
                </a:solidFill>
                <a:effectLst/>
                <a:latin typeface="+mn-lt"/>
                <a:ea typeface="+mn-ea"/>
                <a:cs typeface="+mn-cs"/>
              </a:rPr>
              <a:t>年</a:t>
            </a:r>
            <a:r>
              <a:rPr lang="en-US" altLang="zh-CN" sz="1200" kern="1200" dirty="0" smtClean="0">
                <a:solidFill>
                  <a:schemeClr val="tx1"/>
                </a:solidFill>
                <a:effectLst/>
                <a:latin typeface="+mn-lt"/>
                <a:ea typeface="+mn-ea"/>
                <a:cs typeface="+mn-cs"/>
              </a:rPr>
              <a:t>12</a:t>
            </a:r>
            <a:r>
              <a:rPr lang="zh-CN" altLang="zh-CN" sz="1200" kern="1200" dirty="0" smtClean="0">
                <a:solidFill>
                  <a:schemeClr val="tx1"/>
                </a:solidFill>
                <a:effectLst/>
                <a:latin typeface="+mn-lt"/>
                <a:ea typeface="+mn-ea"/>
                <a:cs typeface="+mn-cs"/>
              </a:rPr>
              <a:t>月</a:t>
            </a:r>
            <a:r>
              <a:rPr lang="en-US" altLang="zh-CN" sz="1200" kern="1200" dirty="0" smtClean="0">
                <a:solidFill>
                  <a:schemeClr val="tx1"/>
                </a:solidFill>
                <a:effectLst/>
                <a:latin typeface="+mn-lt"/>
                <a:ea typeface="+mn-ea"/>
                <a:cs typeface="+mn-cs"/>
              </a:rPr>
              <a:t>31</a:t>
            </a:r>
            <a:r>
              <a:rPr lang="zh-CN" altLang="zh-CN" sz="1200" kern="1200" dirty="0" smtClean="0">
                <a:solidFill>
                  <a:schemeClr val="tx1"/>
                </a:solidFill>
                <a:effectLst/>
                <a:latin typeface="+mn-lt"/>
                <a:ea typeface="+mn-ea"/>
                <a:cs typeface="+mn-cs"/>
              </a:rPr>
              <a:t>日，深圳市人大常委会高票通过《深圳市生活垃圾分类管理条例》，</a:t>
            </a:r>
            <a:r>
              <a:rPr lang="en-US" altLang="zh-CN" sz="1200" kern="1200" dirty="0" smtClean="0">
                <a:solidFill>
                  <a:schemeClr val="tx1"/>
                </a:solidFill>
                <a:effectLst/>
                <a:latin typeface="+mn-lt"/>
                <a:ea typeface="+mn-ea"/>
                <a:cs typeface="+mn-cs"/>
              </a:rPr>
              <a:t>2020</a:t>
            </a:r>
            <a:r>
              <a:rPr lang="zh-CN" altLang="zh-CN" sz="1200" kern="1200" dirty="0" smtClean="0">
                <a:solidFill>
                  <a:schemeClr val="tx1"/>
                </a:solidFill>
                <a:effectLst/>
                <a:latin typeface="+mn-lt"/>
                <a:ea typeface="+mn-ea"/>
                <a:cs typeface="+mn-cs"/>
              </a:rPr>
              <a:t>年</a:t>
            </a:r>
            <a:r>
              <a:rPr lang="zh-CN" altLang="en-US"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月</a:t>
            </a:r>
            <a:r>
              <a:rPr lang="en-US" altLang="zh-CN" sz="1200" kern="1200" dirty="0" smtClean="0">
                <a:solidFill>
                  <a:schemeClr val="tx1"/>
                </a:solidFill>
                <a:effectLst/>
                <a:latin typeface="+mn-lt"/>
                <a:ea typeface="+mn-ea"/>
                <a:cs typeface="+mn-cs"/>
              </a:rPr>
              <a:t>1</a:t>
            </a:r>
            <a:r>
              <a:rPr lang="zh-CN" altLang="zh-CN" sz="1200" kern="1200" dirty="0" smtClean="0">
                <a:solidFill>
                  <a:schemeClr val="tx1"/>
                </a:solidFill>
                <a:effectLst/>
                <a:latin typeface="+mn-lt"/>
                <a:ea typeface="+mn-ea"/>
                <a:cs typeface="+mn-cs"/>
              </a:rPr>
              <a:t>日开始实施，垃圾不分类不再是简单的道德问题，而是变成了违法行为</a:t>
            </a:r>
            <a:endParaRPr lang="zh-CN" altLang="en-US" dirty="0"/>
          </a:p>
        </p:txBody>
      </p:sp>
      <p:sp>
        <p:nvSpPr>
          <p:cNvPr id="4" name="灯片编号占位符 3"/>
          <p:cNvSpPr>
            <a:spLocks noGrp="1"/>
          </p:cNvSpPr>
          <p:nvPr>
            <p:ph type="sldNum" sz="quarter" idx="10"/>
          </p:nvPr>
        </p:nvSpPr>
        <p:spPr/>
        <p:txBody>
          <a:bodyPr/>
          <a:lstStyle/>
          <a:p>
            <a:fld id="{C63E4274-9DCB-41C8-B01E-0462B6279C42}"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kern="1200" dirty="0" smtClean="0">
                <a:solidFill>
                  <a:schemeClr val="tx1"/>
                </a:solidFill>
                <a:effectLst/>
                <a:latin typeface="+mn-lt"/>
                <a:ea typeface="+mn-ea"/>
                <a:cs typeface="+mn-cs"/>
              </a:rPr>
              <a:t>2019</a:t>
            </a:r>
            <a:r>
              <a:rPr lang="zh-CN" altLang="zh-CN" sz="1200" kern="1200" dirty="0" smtClean="0">
                <a:solidFill>
                  <a:schemeClr val="tx1"/>
                </a:solidFill>
                <a:effectLst/>
                <a:latin typeface="+mn-lt"/>
                <a:ea typeface="+mn-ea"/>
                <a:cs typeface="+mn-cs"/>
              </a:rPr>
              <a:t>年</a:t>
            </a:r>
            <a:r>
              <a:rPr lang="en-US" altLang="zh-CN" sz="1200" kern="1200" dirty="0" smtClean="0">
                <a:solidFill>
                  <a:schemeClr val="tx1"/>
                </a:solidFill>
                <a:effectLst/>
                <a:latin typeface="+mn-lt"/>
                <a:ea typeface="+mn-ea"/>
                <a:cs typeface="+mn-cs"/>
              </a:rPr>
              <a:t>12</a:t>
            </a:r>
            <a:r>
              <a:rPr lang="zh-CN" altLang="zh-CN" sz="1200" kern="1200" dirty="0" smtClean="0">
                <a:solidFill>
                  <a:schemeClr val="tx1"/>
                </a:solidFill>
                <a:effectLst/>
                <a:latin typeface="+mn-lt"/>
                <a:ea typeface="+mn-ea"/>
                <a:cs typeface="+mn-cs"/>
              </a:rPr>
              <a:t>月</a:t>
            </a:r>
            <a:r>
              <a:rPr lang="en-US" altLang="zh-CN" sz="1200" kern="1200" dirty="0" smtClean="0">
                <a:solidFill>
                  <a:schemeClr val="tx1"/>
                </a:solidFill>
                <a:effectLst/>
                <a:latin typeface="+mn-lt"/>
                <a:ea typeface="+mn-ea"/>
                <a:cs typeface="+mn-cs"/>
              </a:rPr>
              <a:t>31</a:t>
            </a:r>
            <a:r>
              <a:rPr lang="zh-CN" altLang="zh-CN" sz="1200" kern="1200" dirty="0" smtClean="0">
                <a:solidFill>
                  <a:schemeClr val="tx1"/>
                </a:solidFill>
                <a:effectLst/>
                <a:latin typeface="+mn-lt"/>
                <a:ea typeface="+mn-ea"/>
                <a:cs typeface="+mn-cs"/>
              </a:rPr>
              <a:t>日，深圳市人大常委会高票通过《深圳市生活垃圾分类管理条例》，</a:t>
            </a:r>
            <a:r>
              <a:rPr lang="en-US" altLang="zh-CN" sz="1200" kern="1200" dirty="0" smtClean="0">
                <a:solidFill>
                  <a:schemeClr val="tx1"/>
                </a:solidFill>
                <a:effectLst/>
                <a:latin typeface="+mn-lt"/>
                <a:ea typeface="+mn-ea"/>
                <a:cs typeface="+mn-cs"/>
              </a:rPr>
              <a:t>2020</a:t>
            </a:r>
            <a:r>
              <a:rPr lang="zh-CN" altLang="zh-CN" sz="1200" kern="1200" dirty="0" smtClean="0">
                <a:solidFill>
                  <a:schemeClr val="tx1"/>
                </a:solidFill>
                <a:effectLst/>
                <a:latin typeface="+mn-lt"/>
                <a:ea typeface="+mn-ea"/>
                <a:cs typeface="+mn-cs"/>
              </a:rPr>
              <a:t>年</a:t>
            </a:r>
            <a:r>
              <a:rPr lang="zh-CN" altLang="en-US"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月</a:t>
            </a:r>
            <a:r>
              <a:rPr lang="en-US" altLang="zh-CN" sz="1200" kern="1200" dirty="0" smtClean="0">
                <a:solidFill>
                  <a:schemeClr val="tx1"/>
                </a:solidFill>
                <a:effectLst/>
                <a:latin typeface="+mn-lt"/>
                <a:ea typeface="+mn-ea"/>
                <a:cs typeface="+mn-cs"/>
              </a:rPr>
              <a:t>1</a:t>
            </a:r>
            <a:r>
              <a:rPr lang="zh-CN" altLang="zh-CN" sz="1200" kern="1200" dirty="0" smtClean="0">
                <a:solidFill>
                  <a:schemeClr val="tx1"/>
                </a:solidFill>
                <a:effectLst/>
                <a:latin typeface="+mn-lt"/>
                <a:ea typeface="+mn-ea"/>
                <a:cs typeface="+mn-cs"/>
              </a:rPr>
              <a:t>日开始实施，垃圾不分类不再是简单的道德问题，而是变成了违法行为</a:t>
            </a:r>
            <a:endParaRPr lang="zh-CN" altLang="en-US" dirty="0"/>
          </a:p>
        </p:txBody>
      </p:sp>
      <p:sp>
        <p:nvSpPr>
          <p:cNvPr id="4" name="灯片编号占位符 3"/>
          <p:cNvSpPr>
            <a:spLocks noGrp="1"/>
          </p:cNvSpPr>
          <p:nvPr>
            <p:ph type="sldNum" sz="quarter" idx="10"/>
          </p:nvPr>
        </p:nvSpPr>
        <p:spPr/>
        <p:txBody>
          <a:bodyPr/>
          <a:lstStyle/>
          <a:p>
            <a:fld id="{C63E4274-9DCB-41C8-B01E-0462B6279C42}"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深圳市生活垃圾分类管理条例》分八章共七十五条，涵盖了深圳市生活垃圾分类投放、分类收集、分类运输、分类处理、源头减量与循环利用及宣传教育和社会参与、监督管理、法律责任等其相关管理活动。明确垃圾分类工作遵循政府推动、全民参与、制度制约、习惯养成、系统推进、循序渐进的原则开展。并规定市、区人民政府、街道办事处及社区居民委员会，以及城市管理和综合执法局、发展改革、生态环境、住房建设、教育、商务、文化广电旅游体育、市场监管等部门在垃圾分类管理相关工作中的职责。</a:t>
            </a:r>
            <a:endParaRPr lang="zh-CN" altLang="zh-CN" sz="1200" kern="1200" dirty="0" smtClean="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C63E4274-9DCB-41C8-B01E-0462B6279C42}"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条例》明确产生生活垃圾的单位和个人是生活垃圾分类责任人，应当将生活垃圾分类投放至相应的收集容器或者指定的投放点。实行生活垃圾分类投放管理人制度，生活垃圾分类投放管理人履行相应的职责，自行管理的单位为生活垃圾分类投放管理人，也可以委托物业服务企业或者专业机构为单位的生活垃圾分类投放管理人。</a:t>
            </a:r>
            <a:endParaRPr lang="zh-CN" altLang="zh-CN" sz="1200" kern="1200" dirty="0" smtClean="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C63E4274-9DCB-41C8-B01E-0462B6279C42}"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条例》明确产生生活垃圾的单位和个人是生活垃圾分类责任人，应当将生活垃圾分类投放至相应的收集容器或者指定的投放点。实行生活垃圾分类投放管理人制度，生活垃圾分类投放管理人履行相应的职责，自行管理的单位为生活垃圾分类投放管理人，也可以委托物业服务企业或者专业机构为单位的生活垃圾分类投放管理人。</a:t>
            </a:r>
            <a:endParaRPr lang="zh-CN" altLang="zh-CN" sz="1200" kern="1200" dirty="0" smtClean="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C63E4274-9DCB-41C8-B01E-0462B6279C42}"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幻灯片图像占位符 1"/>
          <p:cNvSpPr>
            <a:spLocks noGrp="1" noRot="1" noChangeAspect="1" noTextEdit="1"/>
          </p:cNvSpPr>
          <p:nvPr>
            <p:ph type="sldImg"/>
          </p:nvPr>
        </p:nvSpPr>
        <p:spPr>
          <a:xfrm>
            <a:off x="2514600" y="857250"/>
            <a:ext cx="4114800" cy="2314575"/>
          </a:xfrm>
        </p:spPr>
      </p:sp>
      <p:sp>
        <p:nvSpPr>
          <p:cNvPr id="8195" name="备注占位符 2"/>
          <p:cNvSpPr>
            <a:spLocks noGrp="1"/>
          </p:cNvSpPr>
          <p:nvPr>
            <p:ph type="body" idx="1"/>
          </p:nvPr>
        </p:nvSpPr>
        <p:spPr>
          <a:xfrm>
            <a:off x="679450" y="4716463"/>
            <a:ext cx="5440363" cy="4468812"/>
          </a:xfrm>
          <a:prstGeom prst="rect">
            <a:avLst/>
          </a:prstGeom>
          <a:noFill/>
          <a:ln w="9525">
            <a:noFill/>
          </a:ln>
        </p:spPr>
        <p:txBody>
          <a:bodyPr/>
          <a:lstStyle/>
          <a:p>
            <a:pPr lvl="0"/>
            <a:endParaRPr lang="zh-CN" altLang="en-US" dirty="0"/>
          </a:p>
        </p:txBody>
      </p:sp>
      <p:sp>
        <p:nvSpPr>
          <p:cNvPr id="8196" name="灯片编号占位符 3"/>
          <p:cNvSpPr txBox="1">
            <a:spLocks noGrp="1"/>
          </p:cNvSpPr>
          <p:nvPr>
            <p:ph type="sldNum" sz="quarter"/>
          </p:nvPr>
        </p:nvSpPr>
        <p:spPr>
          <a:xfrm>
            <a:off x="5178425" y="6513513"/>
            <a:ext cx="3963988" cy="344487"/>
          </a:xfrm>
          <a:prstGeom prst="rect">
            <a:avLst/>
          </a:prstGeom>
          <a:noFill/>
          <a:ln w="9525">
            <a:noFill/>
          </a:ln>
        </p:spPr>
        <p:txBody>
          <a:bodyPr anchor="b"/>
          <a:lstStyle/>
          <a:p>
            <a:pPr lvl="0" algn="r" eaLnBrk="1" hangingPunct="1">
              <a:buFont typeface="Arial" panose="020B0604020202020204" pitchFamily="34" charset="0"/>
            </a:pPr>
            <a:fld id="{9A0DB2DC-4C9A-4742-B13C-FB6460FD3503}" type="slidenum">
              <a:rPr lang="zh-CN" altLang="en-US" sz="1800" dirty="0"/>
            </a:fld>
            <a:endParaRPr lang="zh-CN" altLang="en-US" sz="1800"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条例》规定：单位或者个人违反本条例规定，未按照要求投放生活垃圾的，由市、区主管部门责令立即改正；拒不改正的，对个人处五十元以上二百元以下罚款，对单位处五千元以上五万元以下罚款。被罚款的个人可以自愿参加市、区主管部门组织的生活垃圾分类培训、宣传服务或者现场督导等活动抵扣罚款。</a:t>
            </a:r>
            <a:endParaRPr lang="zh-CN" altLang="zh-CN" sz="1200" kern="1200" dirty="0" smtClean="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C63E4274-9DCB-41C8-B01E-0462B6279C42}"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marR="0" lvl="0" indent="-228600" algn="l" defTabSz="914400" rtl="0" eaLnBrk="1" fontAlgn="auto" latinLnBrk="0" hangingPunct="1">
              <a:lnSpc>
                <a:spcPct val="100000"/>
              </a:lnSpc>
              <a:spcBef>
                <a:spcPts val="0"/>
              </a:spcBef>
              <a:spcAft>
                <a:spcPts val="0"/>
              </a:spcAft>
              <a:buClrTx/>
              <a:buSzTx/>
              <a:buFont typeface="+mj-lt"/>
              <a:buAutoNum type="arabicPeriod"/>
              <a:defRPr/>
            </a:pPr>
            <a:r>
              <a:rPr lang="zh-CN" altLang="zh-CN" sz="1200" kern="1200" dirty="0" smtClean="0">
                <a:solidFill>
                  <a:schemeClr val="tx1"/>
                </a:solidFill>
                <a:effectLst/>
                <a:latin typeface="+mn-lt"/>
                <a:ea typeface="+mn-ea"/>
                <a:cs typeface="+mn-cs"/>
              </a:rPr>
              <a:t>生活垃圾分类投放管理人未按照要求设置分类投放点、配置分类收集容器的，责令限期改正；逾期不改正的，处二千元以上一万元以下罚款；</a:t>
            </a:r>
            <a:endParaRPr lang="en-US" altLang="zh-CN" sz="1200" kern="1200" dirty="0" smtClean="0">
              <a:solidFill>
                <a:schemeClr val="tx1"/>
              </a:solidFill>
              <a:effectLst/>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defRPr/>
            </a:pPr>
            <a:r>
              <a:rPr lang="zh-CN" altLang="zh-CN" sz="1200" kern="1200" dirty="0" smtClean="0">
                <a:solidFill>
                  <a:schemeClr val="tx1"/>
                </a:solidFill>
                <a:effectLst/>
                <a:latin typeface="+mn-lt"/>
                <a:ea typeface="+mn-ea"/>
                <a:cs typeface="+mn-cs"/>
              </a:rPr>
              <a:t>未保持投放点或者收集容器完好、整洁的，责令限期改正；逾期不改正的，处二千元以上五千元以下罚款；</a:t>
            </a:r>
            <a:endParaRPr lang="en-US" altLang="zh-CN" sz="1200" kern="1200" dirty="0" smtClean="0">
              <a:solidFill>
                <a:schemeClr val="tx1"/>
              </a:solidFill>
              <a:effectLst/>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defRPr/>
            </a:pPr>
            <a:r>
              <a:rPr lang="zh-CN" altLang="zh-CN" sz="1200" kern="1200" dirty="0" smtClean="0">
                <a:solidFill>
                  <a:schemeClr val="tx1"/>
                </a:solidFill>
                <a:effectLst/>
                <a:latin typeface="+mn-lt"/>
                <a:ea typeface="+mn-ea"/>
                <a:cs typeface="+mn-cs"/>
              </a:rPr>
              <a:t>未配合市、区主管部门、街道办事处开展生活垃圾分类宣传引导的，处一千元以上一万元以下罚款；</a:t>
            </a:r>
            <a:endParaRPr lang="en-US" altLang="zh-CN" sz="1200" kern="1200" dirty="0" smtClean="0">
              <a:solidFill>
                <a:schemeClr val="tx1"/>
              </a:solidFill>
              <a:effectLst/>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defRPr/>
            </a:pPr>
            <a:r>
              <a:rPr lang="zh-CN" altLang="zh-CN" sz="1200" kern="1200" dirty="0" smtClean="0">
                <a:solidFill>
                  <a:schemeClr val="tx1"/>
                </a:solidFill>
                <a:effectLst/>
                <a:latin typeface="+mn-lt"/>
                <a:ea typeface="+mn-ea"/>
                <a:cs typeface="+mn-cs"/>
              </a:rPr>
              <a:t>未及时将生活垃圾分类移交给符合要求的收集、运输单位的，处五千元以上一万元以下罚款；</a:t>
            </a:r>
            <a:endParaRPr lang="en-US" altLang="zh-CN" sz="1200" kern="1200" dirty="0" smtClean="0">
              <a:solidFill>
                <a:schemeClr val="tx1"/>
              </a:solidFill>
              <a:effectLst/>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defRPr/>
            </a:pPr>
            <a:r>
              <a:rPr lang="zh-CN" altLang="zh-CN" sz="1200" kern="1200" dirty="0" smtClean="0">
                <a:solidFill>
                  <a:schemeClr val="tx1"/>
                </a:solidFill>
                <a:effectLst/>
                <a:latin typeface="+mn-lt"/>
                <a:ea typeface="+mn-ea"/>
                <a:cs typeface="+mn-cs"/>
              </a:rPr>
              <a:t>未建立生活垃圾分类投放管理台账，如实记录生活垃圾种类、数量、去向等情况，按时向街道办事处报送台账的，责令限期改正；逾期不改正的，处一千元以上一万元以下罚款；</a:t>
            </a:r>
            <a:endParaRPr lang="en-US" altLang="zh-CN" sz="1200" kern="1200" dirty="0" smtClean="0">
              <a:solidFill>
                <a:schemeClr val="tx1"/>
              </a:solidFill>
              <a:effectLst/>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defRPr/>
            </a:pPr>
            <a:r>
              <a:rPr lang="zh-CN" altLang="zh-CN" sz="1200" kern="1200" dirty="0" smtClean="0">
                <a:solidFill>
                  <a:schemeClr val="tx1"/>
                </a:solidFill>
                <a:effectLst/>
                <a:latin typeface="+mn-lt"/>
                <a:ea typeface="+mn-ea"/>
                <a:cs typeface="+mn-cs"/>
              </a:rPr>
              <a:t>在住宅区居住楼层公共区域摆放生活垃圾收集容器的，处一万元罚款。</a:t>
            </a:r>
            <a:endParaRPr lang="zh-CN" altLang="zh-CN" sz="1200" kern="1200" dirty="0" smtClean="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C63E4274-9DCB-41C8-B01E-0462B6279C42}"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幻灯片图像占位符 1"/>
          <p:cNvSpPr>
            <a:spLocks noGrp="1" noRot="1" noChangeAspect="1" noTextEdit="1"/>
          </p:cNvSpPr>
          <p:nvPr>
            <p:ph type="sldImg"/>
          </p:nvPr>
        </p:nvSpPr>
        <p:spPr>
          <a:xfrm>
            <a:off x="2514600" y="857250"/>
            <a:ext cx="4114800" cy="2314575"/>
          </a:xfrm>
        </p:spPr>
      </p:sp>
      <p:sp>
        <p:nvSpPr>
          <p:cNvPr id="8195" name="备注占位符 2"/>
          <p:cNvSpPr>
            <a:spLocks noGrp="1"/>
          </p:cNvSpPr>
          <p:nvPr>
            <p:ph type="body" idx="1"/>
          </p:nvPr>
        </p:nvSpPr>
        <p:spPr>
          <a:xfrm>
            <a:off x="679450" y="4716463"/>
            <a:ext cx="5440363" cy="4468812"/>
          </a:xfrm>
          <a:prstGeom prst="rect">
            <a:avLst/>
          </a:prstGeom>
          <a:noFill/>
          <a:ln w="9525">
            <a:noFill/>
          </a:ln>
        </p:spPr>
        <p:txBody>
          <a:bodyPr/>
          <a:lstStyle/>
          <a:p>
            <a:pPr lvl="0"/>
            <a:endParaRPr lang="zh-CN" altLang="en-US" dirty="0"/>
          </a:p>
        </p:txBody>
      </p:sp>
      <p:sp>
        <p:nvSpPr>
          <p:cNvPr id="8196" name="灯片编号占位符 3"/>
          <p:cNvSpPr txBox="1">
            <a:spLocks noGrp="1"/>
          </p:cNvSpPr>
          <p:nvPr>
            <p:ph type="sldNum" sz="quarter"/>
          </p:nvPr>
        </p:nvSpPr>
        <p:spPr>
          <a:xfrm>
            <a:off x="5178425" y="6513513"/>
            <a:ext cx="3963988" cy="344487"/>
          </a:xfrm>
          <a:prstGeom prst="rect">
            <a:avLst/>
          </a:prstGeom>
          <a:noFill/>
          <a:ln w="9525">
            <a:noFill/>
          </a:ln>
        </p:spPr>
        <p:txBody>
          <a:bodyPr anchor="b"/>
          <a:lstStyle/>
          <a:p>
            <a:pPr lvl="0" algn="r" eaLnBrk="1" hangingPunct="1">
              <a:buFont typeface="Arial" panose="020B0604020202020204" pitchFamily="34" charset="0"/>
            </a:pPr>
            <a:fld id="{9A0DB2DC-4C9A-4742-B13C-FB6460FD3503}" type="slidenum">
              <a:rPr lang="zh-CN" altLang="en-US" sz="1800" dirty="0"/>
            </a:fld>
            <a:endParaRPr lang="zh-CN" altLang="en-US" sz="1800"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大家见过这些分类垃圾桶吗？知道它的用法吗？不用记也不用背，桶身有明确的标识。</a:t>
            </a:r>
            <a:endParaRPr lang="zh-CN" altLang="en-US" dirty="0"/>
          </a:p>
        </p:txBody>
      </p:sp>
      <p:sp>
        <p:nvSpPr>
          <p:cNvPr id="4" name="灯片编号占位符 3"/>
          <p:cNvSpPr>
            <a:spLocks noGrp="1"/>
          </p:cNvSpPr>
          <p:nvPr>
            <p:ph type="sldNum" sz="quarter" idx="10"/>
          </p:nvPr>
        </p:nvSpPr>
        <p:spPr/>
        <p:txBody>
          <a:bodyPr/>
          <a:lstStyle/>
          <a:p>
            <a:fld id="{C63E4274-9DCB-41C8-B01E-0462B6279C42}"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marR="0" lvl="0" indent="-228600" algn="l" defTabSz="914400" rtl="0" eaLnBrk="1" fontAlgn="auto" latinLnBrk="0" hangingPunct="1">
              <a:lnSpc>
                <a:spcPct val="100000"/>
              </a:lnSpc>
              <a:spcBef>
                <a:spcPts val="0"/>
              </a:spcBef>
              <a:spcAft>
                <a:spcPts val="0"/>
              </a:spcAft>
              <a:buClrTx/>
              <a:buSzTx/>
              <a:buFont typeface="+mj-lt"/>
              <a:buAutoNum type="arabicPeriod"/>
              <a:defRPr/>
            </a:pPr>
            <a:r>
              <a:rPr lang="zh-CN" altLang="zh-CN" sz="1200" kern="1200" dirty="0" smtClean="0">
                <a:solidFill>
                  <a:schemeClr val="tx1"/>
                </a:solidFill>
                <a:effectLst/>
                <a:latin typeface="+mn-lt"/>
                <a:ea typeface="+mn-ea"/>
                <a:cs typeface="+mn-cs"/>
              </a:rPr>
              <a:t>生活垃圾分类投放管理人未按照要求设置分类投放点、配置分类收集容器的，责令限期改正；逾期不改正的，处二千元以上一万元以下罚款；</a:t>
            </a:r>
            <a:endParaRPr lang="en-US" altLang="zh-CN" sz="1200" kern="1200" dirty="0" smtClean="0">
              <a:solidFill>
                <a:schemeClr val="tx1"/>
              </a:solidFill>
              <a:effectLst/>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defRPr/>
            </a:pPr>
            <a:r>
              <a:rPr lang="zh-CN" altLang="zh-CN" sz="1200" kern="1200" dirty="0" smtClean="0">
                <a:solidFill>
                  <a:schemeClr val="tx1"/>
                </a:solidFill>
                <a:effectLst/>
                <a:latin typeface="+mn-lt"/>
                <a:ea typeface="+mn-ea"/>
                <a:cs typeface="+mn-cs"/>
              </a:rPr>
              <a:t>未保持投放点或者收集容器完好、整洁的，责令限期改正；逾期不改正的，处二千元以上五千元以下罚款；</a:t>
            </a:r>
            <a:endParaRPr lang="en-US" altLang="zh-CN" sz="1200" kern="1200" dirty="0" smtClean="0">
              <a:solidFill>
                <a:schemeClr val="tx1"/>
              </a:solidFill>
              <a:effectLst/>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defRPr/>
            </a:pPr>
            <a:r>
              <a:rPr lang="zh-CN" altLang="zh-CN" sz="1200" kern="1200" dirty="0" smtClean="0">
                <a:solidFill>
                  <a:schemeClr val="tx1"/>
                </a:solidFill>
                <a:effectLst/>
                <a:latin typeface="+mn-lt"/>
                <a:ea typeface="+mn-ea"/>
                <a:cs typeface="+mn-cs"/>
              </a:rPr>
              <a:t>未配合市、区主管部门、街道办事处开展生活垃圾分类宣传引导的，处一千元以上一万元以下罚款；</a:t>
            </a:r>
            <a:endParaRPr lang="en-US" altLang="zh-CN" sz="1200" kern="1200" dirty="0" smtClean="0">
              <a:solidFill>
                <a:schemeClr val="tx1"/>
              </a:solidFill>
              <a:effectLst/>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defRPr/>
            </a:pPr>
            <a:r>
              <a:rPr lang="zh-CN" altLang="zh-CN" sz="1200" kern="1200" dirty="0" smtClean="0">
                <a:solidFill>
                  <a:schemeClr val="tx1"/>
                </a:solidFill>
                <a:effectLst/>
                <a:latin typeface="+mn-lt"/>
                <a:ea typeface="+mn-ea"/>
                <a:cs typeface="+mn-cs"/>
              </a:rPr>
              <a:t>未及时将生活垃圾分类移交给符合要求的收集、运输单位的，处五千元以上一万元以下罚款；</a:t>
            </a:r>
            <a:endParaRPr lang="en-US" altLang="zh-CN" sz="1200" kern="1200" dirty="0" smtClean="0">
              <a:solidFill>
                <a:schemeClr val="tx1"/>
              </a:solidFill>
              <a:effectLst/>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defRPr/>
            </a:pPr>
            <a:r>
              <a:rPr lang="zh-CN" altLang="zh-CN" sz="1200" kern="1200" dirty="0" smtClean="0">
                <a:solidFill>
                  <a:schemeClr val="tx1"/>
                </a:solidFill>
                <a:effectLst/>
                <a:latin typeface="+mn-lt"/>
                <a:ea typeface="+mn-ea"/>
                <a:cs typeface="+mn-cs"/>
              </a:rPr>
              <a:t>未建立生活垃圾分类投放管理台账，如实记录生活垃圾种类、数量、去向等情况，按时向街道办事处报送台账的，责令限期改正；逾期不改正的，处一千元以上一万元以下罚款；</a:t>
            </a:r>
            <a:endParaRPr lang="en-US" altLang="zh-CN" sz="1200" kern="1200" dirty="0" smtClean="0">
              <a:solidFill>
                <a:schemeClr val="tx1"/>
              </a:solidFill>
              <a:effectLst/>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defRPr/>
            </a:pPr>
            <a:r>
              <a:rPr lang="zh-CN" altLang="zh-CN" sz="1200" kern="1200" dirty="0" smtClean="0">
                <a:solidFill>
                  <a:schemeClr val="tx1"/>
                </a:solidFill>
                <a:effectLst/>
                <a:latin typeface="+mn-lt"/>
                <a:ea typeface="+mn-ea"/>
                <a:cs typeface="+mn-cs"/>
              </a:rPr>
              <a:t>在住宅区居住楼层公共区域摆放生活垃圾收集容器的，处一万元罚款。</a:t>
            </a:r>
            <a:endParaRPr lang="zh-CN" altLang="zh-CN" sz="1200" kern="1200" dirty="0" smtClean="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C63E4274-9DCB-41C8-B01E-0462B6279C42}"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smtClean="0">
                <a:solidFill>
                  <a:schemeClr val="tx1"/>
                </a:solidFill>
                <a:effectLst/>
                <a:latin typeface="+mn-lt"/>
                <a:ea typeface="+mn-ea"/>
                <a:cs typeface="+mn-cs"/>
              </a:rPr>
              <a:t>建立生活垃圾分类投放督导员制度。市主管部门应当制定督导员工作规范，指导区主管部门和街道办事处组织物业服务企业、志愿者组织等根据需要安排督导员，引导投放人按照要求分类投放生活垃圾。组织物业服务企业安排督导员的，应当采用购买服务的方式。</a:t>
            </a:r>
            <a:endParaRPr lang="zh-CN" altLang="zh-CN" sz="1200" kern="1200" dirty="0" smtClean="0">
              <a:solidFill>
                <a:schemeClr val="tx1"/>
              </a:solidFill>
              <a:effectLst/>
              <a:latin typeface="+mn-lt"/>
              <a:ea typeface="+mn-ea"/>
              <a:cs typeface="+mn-cs"/>
            </a:endParaRPr>
          </a:p>
          <a:p>
            <a:r>
              <a:rPr lang="zh-CN" altLang="zh-CN" sz="1200" kern="1200" dirty="0" smtClean="0">
                <a:solidFill>
                  <a:schemeClr val="tx1"/>
                </a:solidFill>
                <a:effectLst/>
                <a:latin typeface="+mn-lt"/>
                <a:ea typeface="+mn-ea"/>
                <a:cs typeface="+mn-cs"/>
              </a:rPr>
              <a:t>市、区人民政府建立生活垃圾分类激励机制，完善考核评估制度，对成绩突出的单位、家庭或者个人给予表彰或者奖励。</a:t>
            </a:r>
            <a:endParaRPr lang="zh-CN" altLang="zh-CN" sz="1200" kern="1200" dirty="0" smtClean="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C63E4274-9DCB-41C8-B01E-0462B6279C42}"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smtClean="0">
                <a:solidFill>
                  <a:schemeClr val="tx1"/>
                </a:solidFill>
                <a:effectLst/>
                <a:latin typeface="+mn-lt"/>
                <a:ea typeface="+mn-ea"/>
                <a:cs typeface="+mn-cs"/>
              </a:rPr>
              <a:t>建立生活垃圾分类投放督导员制度。市主管部门应当制定督导员工作规范，指导区主管部门和街道办事处组织物业服务企业、志愿者组织等根据需要安排督导员，引导投放人按照要求分类投放生活垃圾。组织物业服务企业安排督导员的，应当采用购买服务的方式。</a:t>
            </a:r>
            <a:endParaRPr lang="zh-CN" altLang="zh-CN" sz="1200" kern="1200" dirty="0" smtClean="0">
              <a:solidFill>
                <a:schemeClr val="tx1"/>
              </a:solidFill>
              <a:effectLst/>
              <a:latin typeface="+mn-lt"/>
              <a:ea typeface="+mn-ea"/>
              <a:cs typeface="+mn-cs"/>
            </a:endParaRPr>
          </a:p>
          <a:p>
            <a:r>
              <a:rPr lang="zh-CN" altLang="zh-CN" sz="1200" kern="1200" dirty="0" smtClean="0">
                <a:solidFill>
                  <a:schemeClr val="tx1"/>
                </a:solidFill>
                <a:effectLst/>
                <a:latin typeface="+mn-lt"/>
                <a:ea typeface="+mn-ea"/>
                <a:cs typeface="+mn-cs"/>
              </a:rPr>
              <a:t>市、区人民政府建立生活垃圾分类激励机制，完善考核评估制度，对成绩突出的单位、家庭或者个人给予表彰或者奖励。</a:t>
            </a:r>
            <a:endParaRPr lang="zh-CN" altLang="zh-CN" sz="1200" kern="1200" dirty="0" smtClean="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C63E4274-9DCB-41C8-B01E-0462B6279C42}"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幻灯片图像占位符 1"/>
          <p:cNvSpPr>
            <a:spLocks noGrp="1" noRot="1" noChangeAspect="1" noTextEdit="1"/>
          </p:cNvSpPr>
          <p:nvPr>
            <p:ph type="sldImg"/>
          </p:nvPr>
        </p:nvSpPr>
        <p:spPr>
          <a:xfrm>
            <a:off x="2514600" y="857250"/>
            <a:ext cx="4114800" cy="2314575"/>
          </a:xfrm>
        </p:spPr>
      </p:sp>
      <p:sp>
        <p:nvSpPr>
          <p:cNvPr id="8195" name="备注占位符 2"/>
          <p:cNvSpPr>
            <a:spLocks noGrp="1"/>
          </p:cNvSpPr>
          <p:nvPr>
            <p:ph type="body" idx="1"/>
          </p:nvPr>
        </p:nvSpPr>
        <p:spPr>
          <a:xfrm>
            <a:off x="679450" y="4716463"/>
            <a:ext cx="5440363" cy="4468812"/>
          </a:xfrm>
          <a:prstGeom prst="rect">
            <a:avLst/>
          </a:prstGeom>
          <a:noFill/>
          <a:ln w="9525">
            <a:noFill/>
          </a:ln>
        </p:spPr>
        <p:txBody>
          <a:bodyPr/>
          <a:lstStyle/>
          <a:p>
            <a:pPr lvl="0"/>
            <a:endParaRPr lang="zh-CN" altLang="en-US" dirty="0"/>
          </a:p>
        </p:txBody>
      </p:sp>
      <p:sp>
        <p:nvSpPr>
          <p:cNvPr id="8196" name="灯片编号占位符 3"/>
          <p:cNvSpPr txBox="1">
            <a:spLocks noGrp="1"/>
          </p:cNvSpPr>
          <p:nvPr>
            <p:ph type="sldNum" sz="quarter"/>
          </p:nvPr>
        </p:nvSpPr>
        <p:spPr>
          <a:xfrm>
            <a:off x="5178425" y="6513513"/>
            <a:ext cx="3963988" cy="344487"/>
          </a:xfrm>
          <a:prstGeom prst="rect">
            <a:avLst/>
          </a:prstGeom>
          <a:noFill/>
          <a:ln w="9525">
            <a:noFill/>
          </a:ln>
        </p:spPr>
        <p:txBody>
          <a:bodyPr anchor="b"/>
          <a:lstStyle/>
          <a:p>
            <a:pPr lvl="0" algn="r" eaLnBrk="1" hangingPunct="1">
              <a:buFont typeface="Arial" panose="020B0604020202020204" pitchFamily="34" charset="0"/>
            </a:pPr>
            <a:fld id="{9A0DB2DC-4C9A-4742-B13C-FB6460FD3503}" type="slidenum">
              <a:rPr lang="zh-CN" altLang="en-US" sz="1800" dirty="0"/>
            </a:fld>
            <a:endParaRPr lang="zh-CN" altLang="en-US" sz="18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为什么深圳要推行垃圾分类？因为随着社会的发展，人们对生活品质与生态环境有越来越高的要求，随之而来的则是垃圾产量的增幅远远超过了城市的垃圾处置能力，越来越尖锐的矛盾让我们不得不开展垃圾分类。</a:t>
            </a:r>
            <a:r>
              <a:rPr lang="en-US" altLang="zh-CN" sz="1200" kern="1200" dirty="0" smtClean="0">
                <a:solidFill>
                  <a:schemeClr val="tx1"/>
                </a:solidFill>
                <a:effectLst/>
                <a:latin typeface="+mn-lt"/>
                <a:ea typeface="+mn-ea"/>
                <a:cs typeface="+mn-cs"/>
              </a:rPr>
              <a:t> </a:t>
            </a:r>
            <a:endParaRPr lang="zh-CN" altLang="zh-CN" sz="1200" kern="1200" dirty="0" smtClean="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C63E4274-9DCB-41C8-B01E-0462B6279C42}"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幻灯片图像占位符 1"/>
          <p:cNvSpPr>
            <a:spLocks noGrp="1" noRot="1" noChangeAspect="1" noChangeArrowheads="1"/>
          </p:cNvSpPr>
          <p:nvPr>
            <p:ph type="sldImg" idx="4294967295"/>
          </p:nvPr>
        </p:nvSpPr>
        <p:spPr>
          <a:ln>
            <a:miter lim="800000"/>
          </a:ln>
        </p:spPr>
      </p:sp>
      <p:sp>
        <p:nvSpPr>
          <p:cNvPr id="144386" name="备注占位符 2"/>
          <p:cNvSpPr>
            <a:spLocks noGrp="1" noChangeArrowheads="1"/>
          </p:cNvSpPr>
          <p:nvPr>
            <p:ph type="body" idx="4294967295"/>
          </p:nvPr>
        </p:nvSpPr>
        <p:spPr/>
        <p:txBody>
          <a:bodyPr/>
          <a:lstStyle/>
          <a:p>
            <a:endParaRPr lang="zh-CN" altLang="en-US" smtClean="0"/>
          </a:p>
        </p:txBody>
      </p:sp>
      <p:sp>
        <p:nvSpPr>
          <p:cNvPr id="144387"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90E29D11-75EF-4580-8819-E55CBF4940F6}" type="slidenum">
              <a:rPr lang="zh-CN" altLang="en-US"/>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那么生活在深圳的人们究竟产生了多少垃圾呢？深圳市现在每天产生的生活垃圾总量是</a:t>
            </a:r>
            <a:r>
              <a:rPr lang="en-US" altLang="zh-CN" sz="1200" kern="1200" dirty="0" smtClean="0">
                <a:solidFill>
                  <a:schemeClr val="tx1"/>
                </a:solidFill>
                <a:effectLst/>
                <a:latin typeface="+mn-lt"/>
                <a:ea typeface="+mn-ea"/>
                <a:cs typeface="+mn-cs"/>
              </a:rPr>
              <a:t>28500</a:t>
            </a:r>
            <a:r>
              <a:rPr lang="zh-CN" altLang="zh-CN" sz="1200" kern="1200" dirty="0" smtClean="0">
                <a:solidFill>
                  <a:schemeClr val="tx1"/>
                </a:solidFill>
                <a:effectLst/>
                <a:latin typeface="+mn-lt"/>
                <a:ea typeface="+mn-ea"/>
                <a:cs typeface="+mn-cs"/>
              </a:rPr>
              <a:t>吨，每天通过填埋和焚烧方式处理的生活垃圾为</a:t>
            </a:r>
            <a:r>
              <a:rPr lang="en-US" altLang="zh-CN" sz="1200" kern="1200" dirty="0" smtClean="0">
                <a:solidFill>
                  <a:schemeClr val="tx1"/>
                </a:solidFill>
                <a:effectLst/>
                <a:latin typeface="+mn-lt"/>
                <a:ea typeface="+mn-ea"/>
                <a:cs typeface="+mn-cs"/>
              </a:rPr>
              <a:t>19800</a:t>
            </a:r>
            <a:r>
              <a:rPr lang="zh-CN" altLang="zh-CN" sz="1200" kern="1200" dirty="0" smtClean="0">
                <a:solidFill>
                  <a:schemeClr val="tx1"/>
                </a:solidFill>
                <a:effectLst/>
                <a:latin typeface="+mn-lt"/>
                <a:ea typeface="+mn-ea"/>
                <a:cs typeface="+mn-cs"/>
              </a:rPr>
              <a:t>吨，平均每人每天产生一公斤左右的垃圾，回收利用率为</a:t>
            </a:r>
            <a:r>
              <a:rPr lang="en-US" altLang="zh-CN" sz="1200" kern="1200" dirty="0" smtClean="0">
                <a:solidFill>
                  <a:schemeClr val="tx1"/>
                </a:solidFill>
                <a:effectLst/>
                <a:latin typeface="+mn-lt"/>
                <a:ea typeface="+mn-ea"/>
                <a:cs typeface="+mn-cs"/>
              </a:rPr>
              <a:t>42.9%</a:t>
            </a:r>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 </a:t>
            </a:r>
            <a:endParaRPr lang="zh-CN" altLang="zh-CN" sz="1200" kern="1200" dirty="0" smtClean="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C63E4274-9DCB-41C8-B01E-0462B6279C42}"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我们做个类比让大家更好地理解</a:t>
            </a:r>
            <a:r>
              <a:rPr lang="en-US" altLang="zh-CN" sz="1200" kern="1200" dirty="0" smtClean="0">
                <a:solidFill>
                  <a:schemeClr val="tx1"/>
                </a:solidFill>
                <a:effectLst/>
                <a:latin typeface="+mn-lt"/>
                <a:ea typeface="+mn-ea"/>
                <a:cs typeface="+mn-cs"/>
              </a:rPr>
              <a:t> 2.85</a:t>
            </a:r>
            <a:r>
              <a:rPr lang="zh-CN" altLang="zh-CN" sz="1200" kern="1200" dirty="0" smtClean="0">
                <a:solidFill>
                  <a:schemeClr val="tx1"/>
                </a:solidFill>
                <a:effectLst/>
                <a:latin typeface="+mn-lt"/>
                <a:ea typeface="+mn-ea"/>
                <a:cs typeface="+mn-cs"/>
              </a:rPr>
              <a:t>万吨的概念，我们将这些垃圾如果用普通的</a:t>
            </a:r>
            <a:r>
              <a:rPr lang="en-US" altLang="zh-CN" sz="1200" kern="1200" dirty="0" smtClean="0">
                <a:solidFill>
                  <a:schemeClr val="tx1"/>
                </a:solidFill>
                <a:effectLst/>
                <a:latin typeface="+mn-lt"/>
                <a:ea typeface="+mn-ea"/>
                <a:cs typeface="+mn-cs"/>
              </a:rPr>
              <a:t> 2.5 </a:t>
            </a:r>
            <a:r>
              <a:rPr lang="zh-CN" altLang="zh-CN" sz="1200" kern="1200" dirty="0" smtClean="0">
                <a:solidFill>
                  <a:schemeClr val="tx1"/>
                </a:solidFill>
                <a:effectLst/>
                <a:latin typeface="+mn-lt"/>
                <a:ea typeface="+mn-ea"/>
                <a:cs typeface="+mn-cs"/>
              </a:rPr>
              <a:t>吨厢式货车来装载，那么这是一个</a:t>
            </a:r>
            <a:r>
              <a:rPr lang="en-US" altLang="zh-CN" sz="1200" kern="1200" dirty="0" smtClean="0">
                <a:solidFill>
                  <a:schemeClr val="tx1"/>
                </a:solidFill>
                <a:effectLst/>
                <a:latin typeface="+mn-lt"/>
                <a:ea typeface="+mn-ea"/>
                <a:cs typeface="+mn-cs"/>
              </a:rPr>
              <a:t>11400</a:t>
            </a:r>
            <a:r>
              <a:rPr lang="zh-CN" altLang="zh-CN" sz="1200" kern="1200" dirty="0" smtClean="0">
                <a:solidFill>
                  <a:schemeClr val="tx1"/>
                </a:solidFill>
                <a:effectLst/>
                <a:latin typeface="+mn-lt"/>
                <a:ea typeface="+mn-ea"/>
                <a:cs typeface="+mn-cs"/>
              </a:rPr>
              <a:t>辆车组成的车队，长度约为</a:t>
            </a:r>
            <a:r>
              <a:rPr lang="en-US" altLang="zh-CN" sz="1200" kern="1200" dirty="0" smtClean="0">
                <a:solidFill>
                  <a:schemeClr val="tx1"/>
                </a:solidFill>
                <a:effectLst/>
                <a:latin typeface="+mn-lt"/>
                <a:ea typeface="+mn-ea"/>
                <a:cs typeface="+mn-cs"/>
              </a:rPr>
              <a:t>60</a:t>
            </a:r>
            <a:r>
              <a:rPr lang="zh-CN" altLang="zh-CN" sz="1200" kern="1200" dirty="0" smtClean="0">
                <a:solidFill>
                  <a:schemeClr val="tx1"/>
                </a:solidFill>
                <a:effectLst/>
                <a:latin typeface="+mn-lt"/>
                <a:ea typeface="+mn-ea"/>
                <a:cs typeface="+mn-cs"/>
              </a:rPr>
              <a:t>公里。</a:t>
            </a:r>
            <a:r>
              <a:rPr lang="en-US" altLang="zh-CN" sz="1200" kern="1200" dirty="0" smtClean="0">
                <a:solidFill>
                  <a:schemeClr val="tx1"/>
                </a:solidFill>
                <a:effectLst/>
                <a:latin typeface="+mn-lt"/>
                <a:ea typeface="+mn-ea"/>
                <a:cs typeface="+mn-cs"/>
              </a:rPr>
              <a:t> </a:t>
            </a:r>
            <a:endParaRPr lang="zh-CN" altLang="zh-CN" sz="1200" kern="1200" dirty="0" smtClean="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C63E4274-9DCB-41C8-B01E-0462B6279C42}"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垃圾产量过大，直接导致末端处理的压力激增，满负荷运转，受到“垃圾围城”威胁。</a:t>
            </a:r>
            <a:endParaRPr lang="en-US" altLang="zh-CN"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effectLst/>
                <a:latin typeface="+mn-lt"/>
                <a:ea typeface="+mn-ea"/>
                <a:cs typeface="+mn-cs"/>
              </a:rPr>
              <a:t>垃圾焚烧可以减少垃圾量，下坪垃圾填埋场已经停止进入垃圾</a:t>
            </a:r>
            <a:endParaRPr lang="en-US" altLang="zh-CN"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effectLst/>
                <a:latin typeface="+mn-lt"/>
                <a:ea typeface="+mn-ea"/>
                <a:cs typeface="+mn-cs"/>
              </a:rPr>
              <a:t>垃圾分类：是为了提升环境，资源再利用</a:t>
            </a:r>
            <a:endParaRPr lang="zh-CN" altLang="zh-CN"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C63E4274-9DCB-41C8-B01E-0462B6279C42}"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垃圾分类可以提高厨余垃圾的资源化利用率。</a:t>
            </a:r>
            <a:endParaRPr lang="en-US" altLang="zh-CN"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厨余垃圾就是生活中那些菜叶果皮、剩菜剩饭这些易腐性的食物垃圾，都是制作有机肥的良好原材料。根据组分测试，人们产生的垃圾中以重量计，厨余垃圾的比重占到了</a:t>
            </a:r>
            <a:r>
              <a:rPr lang="en-US" altLang="zh-CN" sz="1200" kern="1200" dirty="0" smtClean="0">
                <a:solidFill>
                  <a:schemeClr val="tx1"/>
                </a:solidFill>
                <a:effectLst/>
                <a:latin typeface="+mn-lt"/>
                <a:ea typeface="+mn-ea"/>
                <a:cs typeface="+mn-cs"/>
              </a:rPr>
              <a:t> 50—60%</a:t>
            </a:r>
            <a:r>
              <a:rPr lang="zh-CN" altLang="zh-CN" sz="1200" kern="1200" dirty="0" smtClean="0">
                <a:solidFill>
                  <a:schemeClr val="tx1"/>
                </a:solidFill>
                <a:effectLst/>
                <a:latin typeface="+mn-lt"/>
                <a:ea typeface="+mn-ea"/>
                <a:cs typeface="+mn-cs"/>
              </a:rPr>
              <a:t>，而</a:t>
            </a:r>
            <a:r>
              <a:rPr lang="en-US" altLang="zh-CN" sz="1200" kern="1200" dirty="0" smtClean="0">
                <a:solidFill>
                  <a:schemeClr val="tx1"/>
                </a:solidFill>
                <a:effectLst/>
                <a:latin typeface="+mn-lt"/>
                <a:ea typeface="+mn-ea"/>
                <a:cs typeface="+mn-cs"/>
              </a:rPr>
              <a:t> 1 </a:t>
            </a:r>
            <a:r>
              <a:rPr lang="zh-CN" altLang="zh-CN" sz="1200" kern="1200" dirty="0" smtClean="0">
                <a:solidFill>
                  <a:schemeClr val="tx1"/>
                </a:solidFill>
                <a:effectLst/>
                <a:latin typeface="+mn-lt"/>
                <a:ea typeface="+mn-ea"/>
                <a:cs typeface="+mn-cs"/>
              </a:rPr>
              <a:t>吨厨余垃圾就等于</a:t>
            </a:r>
            <a:r>
              <a:rPr lang="en-US" altLang="zh-CN" sz="1200" kern="1200" dirty="0" smtClean="0">
                <a:solidFill>
                  <a:schemeClr val="tx1"/>
                </a:solidFill>
                <a:effectLst/>
                <a:latin typeface="+mn-lt"/>
                <a:ea typeface="+mn-ea"/>
                <a:cs typeface="+mn-cs"/>
              </a:rPr>
              <a:t> 0.3 </a:t>
            </a:r>
            <a:r>
              <a:rPr lang="zh-CN" altLang="zh-CN" sz="1200" kern="1200" dirty="0" smtClean="0">
                <a:solidFill>
                  <a:schemeClr val="tx1"/>
                </a:solidFill>
                <a:effectLst/>
                <a:latin typeface="+mn-lt"/>
                <a:ea typeface="+mn-ea"/>
                <a:cs typeface="+mn-cs"/>
              </a:rPr>
              <a:t>吨的有机土壤，可以生产出优质的有机肥，改善土壤肥力。但是如果不进行垃圾分类，混合物会影响厨余垃圾的资源化利用链，而当厨余垃圾杂质含量＞</a:t>
            </a:r>
            <a:r>
              <a:rPr lang="en-US" altLang="zh-CN" sz="1200" kern="1200" dirty="0" smtClean="0">
                <a:solidFill>
                  <a:schemeClr val="tx1"/>
                </a:solidFill>
                <a:effectLst/>
                <a:latin typeface="+mn-lt"/>
                <a:ea typeface="+mn-ea"/>
                <a:cs typeface="+mn-cs"/>
              </a:rPr>
              <a:t>35%</a:t>
            </a:r>
            <a:r>
              <a:rPr lang="zh-CN" altLang="zh-CN" sz="1200" kern="1200" dirty="0" smtClean="0">
                <a:solidFill>
                  <a:schemeClr val="tx1"/>
                </a:solidFill>
                <a:effectLst/>
                <a:latin typeface="+mn-lt"/>
                <a:ea typeface="+mn-ea"/>
                <a:cs typeface="+mn-cs"/>
              </a:rPr>
              <a:t>时，就无法利用，这也是为什么我们在推行垃圾分类的同时，还推行厨余垃圾去袋投放。去袋投放就是为了让这些厨余垃圾能够被资源利用，生产有机肥。</a:t>
            </a:r>
            <a:r>
              <a:rPr lang="en-US" altLang="zh-CN" sz="1200" kern="1200" dirty="0" smtClean="0">
                <a:solidFill>
                  <a:schemeClr val="tx1"/>
                </a:solidFill>
                <a:effectLst/>
                <a:latin typeface="+mn-lt"/>
                <a:ea typeface="+mn-ea"/>
                <a:cs typeface="+mn-cs"/>
              </a:rPr>
              <a:t> </a:t>
            </a:r>
            <a:endParaRPr lang="zh-CN" altLang="zh-CN" sz="1200" kern="1200" dirty="0" smtClean="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C63E4274-9DCB-41C8-B01E-0462B6279C42}"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在日常生活中，有很多可回收物都被随手扔掉了，进入了其他垃圾的处置链，又给已经超负荷运转的垃圾处理设施增加了负担。而可回收物如果得到了恰当地处置和利用，则会带来不可估量的经济和生态效益。</a:t>
            </a:r>
            <a:endParaRPr lang="en-US" altLang="zh-CN"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比如：回收利用</a:t>
            </a:r>
            <a:r>
              <a:rPr lang="en-US" altLang="zh-CN" sz="1200" kern="1200" dirty="0" smtClean="0">
                <a:solidFill>
                  <a:schemeClr val="tx1"/>
                </a:solidFill>
                <a:effectLst/>
                <a:latin typeface="+mn-lt"/>
                <a:ea typeface="+mn-ea"/>
                <a:cs typeface="+mn-cs"/>
              </a:rPr>
              <a:t> 1 </a:t>
            </a:r>
            <a:r>
              <a:rPr lang="zh-CN" altLang="zh-CN" sz="1200" kern="1200" dirty="0" smtClean="0">
                <a:solidFill>
                  <a:schemeClr val="tx1"/>
                </a:solidFill>
                <a:effectLst/>
                <a:latin typeface="+mn-lt"/>
                <a:ea typeface="+mn-ea"/>
                <a:cs typeface="+mn-cs"/>
              </a:rPr>
              <a:t>吨废塑料等于节省</a:t>
            </a:r>
            <a:r>
              <a:rPr lang="en-US" altLang="zh-CN" sz="1200" kern="1200" dirty="0" smtClean="0">
                <a:solidFill>
                  <a:schemeClr val="tx1"/>
                </a:solidFill>
                <a:effectLst/>
                <a:latin typeface="+mn-lt"/>
                <a:ea typeface="+mn-ea"/>
                <a:cs typeface="+mn-cs"/>
              </a:rPr>
              <a:t> 6 </a:t>
            </a:r>
            <a:r>
              <a:rPr lang="zh-CN" altLang="zh-CN" sz="1200" kern="1200" dirty="0" smtClean="0">
                <a:solidFill>
                  <a:schemeClr val="tx1"/>
                </a:solidFill>
                <a:effectLst/>
                <a:latin typeface="+mn-lt"/>
                <a:ea typeface="+mn-ea"/>
                <a:cs typeface="+mn-cs"/>
              </a:rPr>
              <a:t>吨石油，这还不包括提炼过程中节省的大量水资源，每节省</a:t>
            </a:r>
            <a:r>
              <a:rPr lang="en-US" altLang="zh-CN" sz="1200" kern="1200" dirty="0" smtClean="0">
                <a:solidFill>
                  <a:schemeClr val="tx1"/>
                </a:solidFill>
                <a:effectLst/>
                <a:latin typeface="+mn-lt"/>
                <a:ea typeface="+mn-ea"/>
                <a:cs typeface="+mn-cs"/>
              </a:rPr>
              <a:t> 10 </a:t>
            </a:r>
            <a:r>
              <a:rPr lang="zh-CN" altLang="zh-CN" sz="1200" kern="1200" dirty="0" smtClean="0">
                <a:solidFill>
                  <a:schemeClr val="tx1"/>
                </a:solidFill>
                <a:effectLst/>
                <a:latin typeface="+mn-lt"/>
                <a:ea typeface="+mn-ea"/>
                <a:cs typeface="+mn-cs"/>
              </a:rPr>
              <a:t>吨废塑料约等于</a:t>
            </a:r>
            <a:r>
              <a:rPr lang="en-US" altLang="zh-CN" sz="1200" kern="1200" dirty="0" smtClean="0">
                <a:solidFill>
                  <a:schemeClr val="tx1"/>
                </a:solidFill>
                <a:effectLst/>
                <a:latin typeface="+mn-lt"/>
                <a:ea typeface="+mn-ea"/>
                <a:cs typeface="+mn-cs"/>
              </a:rPr>
              <a:t> 6</a:t>
            </a:r>
            <a:r>
              <a:rPr lang="zh-CN" altLang="zh-CN" sz="1200" kern="1200" dirty="0" smtClean="0">
                <a:solidFill>
                  <a:schemeClr val="tx1"/>
                </a:solidFill>
                <a:effectLst/>
                <a:latin typeface="+mn-lt"/>
                <a:ea typeface="+mn-ea"/>
                <a:cs typeface="+mn-cs"/>
              </a:rPr>
              <a:t>万吨的石油，相当于一个小型油田；</a:t>
            </a:r>
            <a:endParaRPr lang="en-US" altLang="zh-CN"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回收利用</a:t>
            </a:r>
            <a:r>
              <a:rPr lang="en-US" altLang="zh-CN" sz="1200" kern="1200" dirty="0" smtClean="0">
                <a:solidFill>
                  <a:schemeClr val="tx1"/>
                </a:solidFill>
                <a:effectLst/>
                <a:latin typeface="+mn-lt"/>
                <a:ea typeface="+mn-ea"/>
                <a:cs typeface="+mn-cs"/>
              </a:rPr>
              <a:t> 1 </a:t>
            </a:r>
            <a:r>
              <a:rPr lang="zh-CN" altLang="zh-CN" sz="1200" kern="1200" dirty="0" smtClean="0">
                <a:solidFill>
                  <a:schemeClr val="tx1"/>
                </a:solidFill>
                <a:effectLst/>
                <a:latin typeface="+mn-lt"/>
                <a:ea typeface="+mn-ea"/>
                <a:cs typeface="+mn-cs"/>
              </a:rPr>
              <a:t>个玻璃瓶所节省的能量，可使一个灯泡亮</a:t>
            </a:r>
            <a:r>
              <a:rPr lang="en-US" altLang="zh-CN" sz="1200" kern="1200" dirty="0" smtClean="0">
                <a:solidFill>
                  <a:schemeClr val="tx1"/>
                </a:solidFill>
                <a:effectLst/>
                <a:latin typeface="+mn-lt"/>
                <a:ea typeface="+mn-ea"/>
                <a:cs typeface="+mn-cs"/>
              </a:rPr>
              <a:t> 4 </a:t>
            </a:r>
            <a:r>
              <a:rPr lang="zh-CN" altLang="zh-CN" sz="1200" kern="1200" dirty="0" smtClean="0">
                <a:solidFill>
                  <a:schemeClr val="tx1"/>
                </a:solidFill>
                <a:effectLst/>
                <a:latin typeface="+mn-lt"/>
                <a:ea typeface="+mn-ea"/>
                <a:cs typeface="+mn-cs"/>
              </a:rPr>
              <a:t>小时；</a:t>
            </a:r>
            <a:endParaRPr lang="en-US" altLang="zh-CN"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 回收</a:t>
            </a:r>
            <a:r>
              <a:rPr lang="en-US" altLang="zh-CN" sz="1200" kern="1200" dirty="0" smtClean="0">
                <a:solidFill>
                  <a:schemeClr val="tx1"/>
                </a:solidFill>
                <a:effectLst/>
                <a:latin typeface="+mn-lt"/>
                <a:ea typeface="+mn-ea"/>
                <a:cs typeface="+mn-cs"/>
              </a:rPr>
              <a:t> 1 </a:t>
            </a:r>
            <a:r>
              <a:rPr lang="zh-CN" altLang="zh-CN" sz="1200" kern="1200" dirty="0" smtClean="0">
                <a:solidFill>
                  <a:schemeClr val="tx1"/>
                </a:solidFill>
                <a:effectLst/>
                <a:latin typeface="+mn-lt"/>
                <a:ea typeface="+mn-ea"/>
                <a:cs typeface="+mn-cs"/>
              </a:rPr>
              <a:t>吨废纸，可免于砍伐</a:t>
            </a:r>
            <a:r>
              <a:rPr lang="en-US" altLang="zh-CN" sz="1200" kern="1200" dirty="0" smtClean="0">
                <a:solidFill>
                  <a:schemeClr val="tx1"/>
                </a:solidFill>
                <a:effectLst/>
                <a:latin typeface="+mn-lt"/>
                <a:ea typeface="+mn-ea"/>
                <a:cs typeface="+mn-cs"/>
              </a:rPr>
              <a:t> 12 </a:t>
            </a:r>
            <a:r>
              <a:rPr lang="zh-CN" altLang="zh-CN" sz="1200" kern="1200" dirty="0" smtClean="0">
                <a:solidFill>
                  <a:schemeClr val="tx1"/>
                </a:solidFill>
                <a:effectLst/>
                <a:latin typeface="+mn-lt"/>
                <a:ea typeface="+mn-ea"/>
                <a:cs typeface="+mn-cs"/>
              </a:rPr>
              <a:t>棵大树；</a:t>
            </a:r>
            <a:endParaRPr lang="en-US" altLang="zh-CN"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一吨易拉罐熔化后能结成一吨很好的铝块，可少采</a:t>
            </a:r>
            <a:r>
              <a:rPr lang="en-US" altLang="zh-CN" sz="1200" kern="1200" dirty="0" smtClean="0">
                <a:solidFill>
                  <a:schemeClr val="tx1"/>
                </a:solidFill>
                <a:effectLst/>
                <a:latin typeface="+mn-lt"/>
                <a:ea typeface="+mn-ea"/>
                <a:cs typeface="+mn-cs"/>
              </a:rPr>
              <a:t> 20 </a:t>
            </a:r>
            <a:r>
              <a:rPr lang="zh-CN" altLang="zh-CN" sz="1200" kern="1200" dirty="0" smtClean="0">
                <a:solidFill>
                  <a:schemeClr val="tx1"/>
                </a:solidFill>
                <a:effectLst/>
                <a:latin typeface="+mn-lt"/>
                <a:ea typeface="+mn-ea"/>
                <a:cs typeface="+mn-cs"/>
              </a:rPr>
              <a:t>吨铝矿。 </a:t>
            </a:r>
            <a:endParaRPr lang="en-US" altLang="zh-CN"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根据商务部的统计，</a:t>
            </a:r>
            <a:r>
              <a:rPr lang="en-US" altLang="zh-CN" sz="1200" kern="1200" dirty="0" smtClean="0">
                <a:solidFill>
                  <a:schemeClr val="tx1"/>
                </a:solidFill>
                <a:effectLst/>
                <a:latin typeface="+mn-lt"/>
                <a:ea typeface="+mn-ea"/>
                <a:cs typeface="+mn-cs"/>
              </a:rPr>
              <a:t>2017</a:t>
            </a:r>
            <a:r>
              <a:rPr lang="zh-CN" altLang="zh-CN" sz="1200" kern="1200" dirty="0" smtClean="0">
                <a:solidFill>
                  <a:schemeClr val="tx1"/>
                </a:solidFill>
                <a:effectLst/>
                <a:latin typeface="+mn-lt"/>
                <a:ea typeface="+mn-ea"/>
                <a:cs typeface="+mn-cs"/>
              </a:rPr>
              <a:t>年，包括废纸在内的主要再生资源回收总值为</a:t>
            </a:r>
            <a:r>
              <a:rPr lang="en-US" altLang="zh-CN" sz="1200" kern="1200" dirty="0" smtClean="0">
                <a:solidFill>
                  <a:schemeClr val="tx1"/>
                </a:solidFill>
                <a:effectLst/>
                <a:latin typeface="+mn-lt"/>
                <a:ea typeface="+mn-ea"/>
                <a:cs typeface="+mn-cs"/>
              </a:rPr>
              <a:t> 7550 </a:t>
            </a:r>
            <a:r>
              <a:rPr lang="zh-CN" altLang="zh-CN" sz="1200" kern="1200" dirty="0" smtClean="0">
                <a:solidFill>
                  <a:schemeClr val="tx1"/>
                </a:solidFill>
                <a:effectLst/>
                <a:latin typeface="+mn-lt"/>
                <a:ea typeface="+mn-ea"/>
                <a:cs typeface="+mn-cs"/>
              </a:rPr>
              <a:t>亿元。我们又丢弃了几个</a:t>
            </a:r>
            <a:r>
              <a:rPr lang="en-US" altLang="zh-CN" sz="1200" kern="1200" dirty="0" smtClean="0">
                <a:solidFill>
                  <a:schemeClr val="tx1"/>
                </a:solidFill>
                <a:effectLst/>
                <a:latin typeface="+mn-lt"/>
                <a:ea typeface="+mn-ea"/>
                <a:cs typeface="+mn-cs"/>
              </a:rPr>
              <a:t> 7550 </a:t>
            </a:r>
            <a:r>
              <a:rPr lang="zh-CN" altLang="zh-CN" sz="1200" kern="1200" dirty="0" smtClean="0">
                <a:solidFill>
                  <a:schemeClr val="tx1"/>
                </a:solidFill>
                <a:effectLst/>
                <a:latin typeface="+mn-lt"/>
                <a:ea typeface="+mn-ea"/>
                <a:cs typeface="+mn-cs"/>
              </a:rPr>
              <a:t>亿呢？</a:t>
            </a:r>
            <a:r>
              <a:rPr lang="en-US" altLang="zh-CN" sz="1200" kern="1200" dirty="0" smtClean="0">
                <a:solidFill>
                  <a:schemeClr val="tx1"/>
                </a:solidFill>
                <a:effectLst/>
                <a:latin typeface="+mn-lt"/>
                <a:ea typeface="+mn-ea"/>
                <a:cs typeface="+mn-cs"/>
              </a:rPr>
              <a:t> </a:t>
            </a:r>
            <a:endParaRPr lang="zh-CN" altLang="zh-CN" sz="1200" kern="1200" dirty="0" smtClean="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C63E4274-9DCB-41C8-B01E-0462B6279C42}"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descr="ppt-05"/>
          <p:cNvPicPr>
            <a:picLocks noChangeAspect="1"/>
          </p:cNvPicPr>
          <p:nvPr userDrawn="1"/>
        </p:nvPicPr>
        <p:blipFill>
          <a:blip r:embed="rId2" cstate="print"/>
          <a:stretch>
            <a:fillRect/>
          </a:stretch>
        </p:blipFill>
        <p:spPr>
          <a:xfrm>
            <a:off x="1" y="-1905"/>
            <a:ext cx="12192000" cy="6860033"/>
          </a:xfrm>
          <a:prstGeom prst="rect">
            <a:avLst/>
          </a:prstGeom>
          <a:ln>
            <a:solidFill>
              <a:srgbClr val="019FE8"/>
            </a:solidFill>
          </a:ln>
        </p:spPr>
      </p:pic>
      <p:pic>
        <p:nvPicPr>
          <p:cNvPr id="8" name="图片 7" descr="ppt-17.png"/>
          <p:cNvPicPr>
            <a:picLocks noChangeAspect="1"/>
          </p:cNvPicPr>
          <p:nvPr userDrawn="1"/>
        </p:nvPicPr>
        <p:blipFill>
          <a:blip r:embed="rId3" cstate="print"/>
          <a:srcRect/>
          <a:stretch>
            <a:fillRect/>
          </a:stretch>
        </p:blipFill>
        <p:spPr>
          <a:xfrm>
            <a:off x="456565" y="335280"/>
            <a:ext cx="755015" cy="708025"/>
          </a:xfrm>
          <a:prstGeom prst="rect">
            <a:avLst/>
          </a:prstGeom>
        </p:spPr>
      </p:pic>
      <p:sp>
        <p:nvSpPr>
          <p:cNvPr id="2" name="标题 1"/>
          <p:cNvSpPr>
            <a:spLocks noGrp="1"/>
          </p:cNvSpPr>
          <p:nvPr>
            <p:ph type="ctrTitle"/>
          </p:nvPr>
        </p:nvSpPr>
        <p:spPr>
          <a:xfrm>
            <a:off x="1709420" y="2463165"/>
            <a:ext cx="8797290" cy="1140460"/>
          </a:xfrm>
        </p:spPr>
        <p:txBody>
          <a:bodyPr anchor="b">
            <a:normAutofit/>
          </a:bodyPr>
          <a:lstStyle>
            <a:lvl1pPr algn="ctr">
              <a:defRPr sz="4800" b="0" u="none" strike="noStrike" kern="1200" cap="none" spc="600" normalizeH="0">
                <a:solidFill>
                  <a:schemeClr val="bg1"/>
                </a:solidFill>
                <a:effectLst/>
                <a:uFillTx/>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9F2E172E-9EA4-4DC4-9948-45420554EA41}" type="slidenum">
              <a:rPr lang="zh-CN" altLang="en-US" smtClean="0"/>
            </a:fld>
            <a:endParaRPr lang="zh-CN" altLang="en-US"/>
          </a:p>
        </p:txBody>
      </p:sp>
      <p:sp>
        <p:nvSpPr>
          <p:cNvPr id="12" name="文本框 11"/>
          <p:cNvSpPr txBox="1"/>
          <p:nvPr userDrawn="1"/>
        </p:nvSpPr>
        <p:spPr>
          <a:xfrm>
            <a:off x="1346835" y="459105"/>
            <a:ext cx="3530600" cy="460375"/>
          </a:xfrm>
          <a:prstGeom prst="rect">
            <a:avLst/>
          </a:prstGeom>
          <a:noFill/>
        </p:spPr>
        <p:txBody>
          <a:bodyPr wrap="square" rtlCol="0">
            <a:spAutoFit/>
          </a:bodyPr>
          <a:lstStyle/>
          <a:p>
            <a:pPr algn="l">
              <a:lnSpc>
                <a:spcPct val="150000"/>
              </a:lnSpc>
            </a:pPr>
            <a:r>
              <a:rPr lang="zh-CN" altLang="en-US" sz="1600" dirty="0">
                <a:solidFill>
                  <a:schemeClr val="bg1"/>
                </a:solidFill>
                <a:effectLst/>
                <a:latin typeface="等线 Light" panose="02010600030101010101" charset="-122"/>
                <a:ea typeface="等线 Light" panose="02010600030101010101" charset="-122"/>
              </a:rPr>
              <a:t>深圳市垃圾分类公众教育蒲公英计划</a:t>
            </a:r>
            <a:endParaRPr lang="zh-CN" altLang="en-US" sz="1600" dirty="0">
              <a:solidFill>
                <a:schemeClr val="bg1"/>
              </a:solidFill>
              <a:effectLst/>
              <a:latin typeface="等线 Light" panose="02010600030101010101" charset="-122"/>
              <a:ea typeface="等线 Light" panose="02010600030101010101"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Full Screen Image">
    <p:spTree>
      <p:nvGrpSpPr>
        <p:cNvPr id="1" name=""/>
        <p:cNvGrpSpPr/>
        <p:nvPr/>
      </p:nvGrpSpPr>
      <p:grpSpPr>
        <a:xfrm>
          <a:off x="0" y="0"/>
          <a:ext cx="0" cy="0"/>
          <a:chOff x="0" y="0"/>
          <a:chExt cx="0" cy="0"/>
        </a:xfrm>
      </p:grpSpPr>
      <p:sp>
        <p:nvSpPr>
          <p:cNvPr id="23" name="Picture Placeholder 22"/>
          <p:cNvSpPr>
            <a:spLocks noGrp="1"/>
          </p:cNvSpPr>
          <p:nvPr>
            <p:ph type="pic" sz="quarter" idx="10"/>
          </p:nvPr>
        </p:nvSpPr>
        <p:spPr>
          <a:xfrm>
            <a:off x="0" y="0"/>
            <a:ext cx="12192000" cy="6858000"/>
          </a:xfrm>
          <a:prstGeom prst="rect">
            <a:avLst/>
          </a:prstGeom>
        </p:spPr>
        <p:txBody>
          <a:bodyPr/>
          <a:lstStyle/>
          <a:p>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no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4C5D161-BDB4-4FED-9482-908E2F585BD2}"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a:xfrm>
            <a:off x="11021290" y="6340929"/>
            <a:ext cx="506681" cy="365125"/>
          </a:xfrm>
        </p:spPr>
        <p:txBody>
          <a:bodyPr/>
          <a:lstStyle>
            <a:lvl1pPr>
              <a:defRPr>
                <a:solidFill>
                  <a:schemeClr val="bg1">
                    <a:lumMod val="75000"/>
                  </a:schemeClr>
                </a:solidFill>
              </a:defRPr>
            </a:lvl1pPr>
          </a:lstStyle>
          <a:p>
            <a:r>
              <a:rPr lang="en-US" altLang="zh-CN" dirty="0" smtClean="0"/>
              <a:t>P</a:t>
            </a:r>
            <a:fld id="{9F2E172E-9EA4-4DC4-9948-45420554EA41}" type="slidenum">
              <a:rPr lang="zh-CN" altLang="en-US" dirty="0" smtClean="0"/>
            </a:fld>
            <a:endParaRPr lang="zh-CN" alt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A0D2EA7-01C7-4C46-A45B-989388B701DE}"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F2E172E-9EA4-4DC4-9948-45420554EA41}"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303506"/>
            <a:ext cx="5181600" cy="4873457"/>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303506"/>
            <a:ext cx="5181600" cy="4873457"/>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CE6E2F13-2A9A-4858-903A-210CE892348C}" type="datetime1">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F2E172E-9EA4-4DC4-9948-45420554EA41}"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1420238" y="365127"/>
            <a:ext cx="7665396" cy="685460"/>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389338"/>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213250"/>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389338"/>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213250"/>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65767FC7-29FE-4430-8233-444D0AF95379}" type="datetime1">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F2E172E-9EA4-4DC4-9948-45420554EA41}"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C640EE5-00E1-4FD8-8710-53E42CC329E0}" type="datetime1">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F2E172E-9EA4-4DC4-9948-45420554EA41}"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
        <p:nvSpPr>
          <p:cNvPr id="6" name="矩形 5"/>
          <p:cNvSpPr/>
          <p:nvPr userDrawn="1"/>
        </p:nvSpPr>
        <p:spPr>
          <a:xfrm>
            <a:off x="0" y="0"/>
            <a:ext cx="12192000" cy="6858000"/>
          </a:xfrm>
          <a:prstGeom prst="rect">
            <a:avLst/>
          </a:prstGeom>
          <a:solidFill>
            <a:srgbClr val="E7E7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DCAAF0F8-73BA-4003-AC7B-AE8657D7DDAA}" type="datetime1">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F2E172E-9EA4-4DC4-9948-45420554EA41}"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4" name="矩形 3"/>
          <p:cNvSpPr/>
          <p:nvPr userDrawn="1"/>
        </p:nvSpPr>
        <p:spPr>
          <a:xfrm>
            <a:off x="0" y="6774621"/>
            <a:ext cx="12192000" cy="4998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pic>
        <p:nvPicPr>
          <p:cNvPr id="5" name="图片 4"/>
          <p:cNvPicPr>
            <a:picLocks noChangeAspect="1"/>
          </p:cNvPicPr>
          <p:nvPr userDrawn="1"/>
        </p:nvPicPr>
        <p:blipFill rotWithShape="1">
          <a:blip r:embed="rId2" cstate="print">
            <a:extLst>
              <a:ext uri="{28A0092B-C50C-407E-A947-70E740481C1C}">
                <a14:useLocalDpi xmlns:a14="http://schemas.microsoft.com/office/drawing/2010/main" val="0"/>
              </a:ext>
            </a:extLst>
          </a:blip>
          <a:srcRect l="-2156" t="-9934" r="-3818" b="-3961"/>
          <a:stretch>
            <a:fillRect/>
          </a:stretch>
        </p:blipFill>
        <p:spPr>
          <a:xfrm>
            <a:off x="9577987" y="356490"/>
            <a:ext cx="2184776" cy="614502"/>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image" Target="../media/image3.jpeg"/><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838200" y="1219200"/>
            <a:ext cx="10515600" cy="4957763"/>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2E172E-9EA4-4DC4-9948-45420554EA41}" type="slidenum">
              <a:rPr lang="zh-CN" altLang="en-US" smtClean="0"/>
            </a:fld>
            <a:endParaRPr lang="zh-CN" altLang="en-US"/>
          </a:p>
        </p:txBody>
      </p:sp>
      <p:sp>
        <p:nvSpPr>
          <p:cNvPr id="2" name="标题占位符 1"/>
          <p:cNvSpPr>
            <a:spLocks noGrp="1"/>
          </p:cNvSpPr>
          <p:nvPr>
            <p:ph type="title"/>
          </p:nvPr>
        </p:nvSpPr>
        <p:spPr>
          <a:xfrm>
            <a:off x="838709" y="478509"/>
            <a:ext cx="7698129" cy="582686"/>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pic>
        <p:nvPicPr>
          <p:cNvPr id="7" name="图片 6"/>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1"/>
            <a:ext cx="12192000" cy="685901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3200" b="1" kern="1200">
          <a:solidFill>
            <a:schemeClr val="tx1">
              <a:lumMod val="65000"/>
              <a:lumOff val="35000"/>
            </a:schemeClr>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404040"/>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404040"/>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404040"/>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404040"/>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404040"/>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Lst>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442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90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8370" algn="l" defTabSz="866775" rtl="0" eaLnBrk="1" latinLnBrk="0" hangingPunct="1">
        <a:defRPr sz="170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30.png"/><Relationship Id="rId7" Type="http://schemas.openxmlformats.org/officeDocument/2006/relationships/image" Target="../media/image29.png"/><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 Id="rId3" Type="http://schemas.openxmlformats.org/officeDocument/2006/relationships/image" Target="../media/image25.png"/><Relationship Id="rId2" Type="http://schemas.openxmlformats.org/officeDocument/2006/relationships/image" Target="../media/image24.png"/><Relationship Id="rId11" Type="http://schemas.openxmlformats.org/officeDocument/2006/relationships/notesSlide" Target="../notesSlides/notesSlide9.xml"/><Relationship Id="rId10" Type="http://schemas.openxmlformats.org/officeDocument/2006/relationships/slideLayout" Target="../slideLayouts/slideLayout2.xml"/><Relationship Id="rId1" Type="http://schemas.openxmlformats.org/officeDocument/2006/relationships/image" Target="../media/image23.png"/></Relationships>
</file>

<file path=ppt/slides/_rels/slide11.xml.rels><?xml version="1.0" encoding="UTF-8" standalone="yes"?>
<Relationships xmlns="http://schemas.openxmlformats.org/package/2006/relationships"><Relationship Id="rId9" Type="http://schemas.openxmlformats.org/officeDocument/2006/relationships/tags" Target="../tags/tag58.xml"/><Relationship Id="rId8" Type="http://schemas.openxmlformats.org/officeDocument/2006/relationships/tags" Target="../tags/tag57.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1" Type="http://schemas.openxmlformats.org/officeDocument/2006/relationships/slideLayout" Target="../slideLayouts/slideLayout2.xml"/><Relationship Id="rId30" Type="http://schemas.openxmlformats.org/officeDocument/2006/relationships/image" Target="../media/image8.png"/><Relationship Id="rId3" Type="http://schemas.openxmlformats.org/officeDocument/2006/relationships/tags" Target="../tags/tag52.xml"/><Relationship Id="rId29" Type="http://schemas.openxmlformats.org/officeDocument/2006/relationships/tags" Target="../tags/tag78.xml"/><Relationship Id="rId28" Type="http://schemas.openxmlformats.org/officeDocument/2006/relationships/tags" Target="../tags/tag77.xml"/><Relationship Id="rId27" Type="http://schemas.openxmlformats.org/officeDocument/2006/relationships/tags" Target="../tags/tag76.xml"/><Relationship Id="rId26" Type="http://schemas.openxmlformats.org/officeDocument/2006/relationships/tags" Target="../tags/tag75.xml"/><Relationship Id="rId25" Type="http://schemas.openxmlformats.org/officeDocument/2006/relationships/tags" Target="../tags/tag74.xml"/><Relationship Id="rId24" Type="http://schemas.openxmlformats.org/officeDocument/2006/relationships/tags" Target="../tags/tag73.xml"/><Relationship Id="rId23" Type="http://schemas.openxmlformats.org/officeDocument/2006/relationships/tags" Target="../tags/tag72.xml"/><Relationship Id="rId22" Type="http://schemas.openxmlformats.org/officeDocument/2006/relationships/tags" Target="../tags/tag71.xml"/><Relationship Id="rId21" Type="http://schemas.openxmlformats.org/officeDocument/2006/relationships/tags" Target="../tags/tag70.xml"/><Relationship Id="rId20" Type="http://schemas.openxmlformats.org/officeDocument/2006/relationships/tags" Target="../tags/tag69.xml"/><Relationship Id="rId2" Type="http://schemas.openxmlformats.org/officeDocument/2006/relationships/tags" Target="../tags/tag51.xml"/><Relationship Id="rId19" Type="http://schemas.openxmlformats.org/officeDocument/2006/relationships/tags" Target="../tags/tag68.xml"/><Relationship Id="rId18" Type="http://schemas.openxmlformats.org/officeDocument/2006/relationships/tags" Target="../tags/tag67.xml"/><Relationship Id="rId17" Type="http://schemas.openxmlformats.org/officeDocument/2006/relationships/tags" Target="../tags/tag66.xml"/><Relationship Id="rId16" Type="http://schemas.openxmlformats.org/officeDocument/2006/relationships/tags" Target="../tags/tag65.xml"/><Relationship Id="rId15" Type="http://schemas.openxmlformats.org/officeDocument/2006/relationships/tags" Target="../tags/tag64.xml"/><Relationship Id="rId14" Type="http://schemas.openxmlformats.org/officeDocument/2006/relationships/tags" Target="../tags/tag63.xml"/><Relationship Id="rId13" Type="http://schemas.openxmlformats.org/officeDocument/2006/relationships/tags" Target="../tags/tag62.xml"/><Relationship Id="rId12" Type="http://schemas.openxmlformats.org/officeDocument/2006/relationships/tags" Target="../tags/tag61.xml"/><Relationship Id="rId11" Type="http://schemas.openxmlformats.org/officeDocument/2006/relationships/tags" Target="../tags/tag60.xml"/><Relationship Id="rId10" Type="http://schemas.openxmlformats.org/officeDocument/2006/relationships/tags" Target="../tags/tag59.xml"/><Relationship Id="rId1" Type="http://schemas.openxmlformats.org/officeDocument/2006/relationships/tags" Target="../tags/tag50.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31.png"/><Relationship Id="rId1" Type="http://schemas.openxmlformats.org/officeDocument/2006/relationships/tags" Target="../tags/tag79.xml"/></Relationships>
</file>

<file path=ppt/slides/_rels/slide14.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35.png"/><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32.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36.png"/></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13.xml"/><Relationship Id="rId7"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tags" Target="../tags/tag81.xml"/><Relationship Id="rId4" Type="http://schemas.openxmlformats.org/officeDocument/2006/relationships/image" Target="../media/image35.png"/><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tags" Target="../tags/tag80.xml"/></Relationships>
</file>

<file path=ppt/slides/_rels/slide17.xml.rels><?xml version="1.0" encoding="UTF-8" standalone="yes"?>
<Relationships xmlns="http://schemas.openxmlformats.org/package/2006/relationships"><Relationship Id="rId9" Type="http://schemas.openxmlformats.org/officeDocument/2006/relationships/tags" Target="../tags/tag90.xml"/><Relationship Id="rId8" Type="http://schemas.openxmlformats.org/officeDocument/2006/relationships/tags" Target="../tags/tag89.xml"/><Relationship Id="rId7" Type="http://schemas.openxmlformats.org/officeDocument/2006/relationships/tags" Target="../tags/tag88.xml"/><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tags" Target="../tags/tag84.xml"/><Relationship Id="rId2" Type="http://schemas.openxmlformats.org/officeDocument/2006/relationships/tags" Target="../tags/tag83.xml"/><Relationship Id="rId18" Type="http://schemas.openxmlformats.org/officeDocument/2006/relationships/notesSlide" Target="../notesSlides/notesSlide14.xml"/><Relationship Id="rId17" Type="http://schemas.openxmlformats.org/officeDocument/2006/relationships/slideLayout" Target="../slideLayouts/slideLayout2.xml"/><Relationship Id="rId16" Type="http://schemas.openxmlformats.org/officeDocument/2006/relationships/image" Target="../media/image8.png"/><Relationship Id="rId15" Type="http://schemas.openxmlformats.org/officeDocument/2006/relationships/image" Target="../media/image41.png"/><Relationship Id="rId14" Type="http://schemas.openxmlformats.org/officeDocument/2006/relationships/image" Target="../media/image40.png"/><Relationship Id="rId13" Type="http://schemas.openxmlformats.org/officeDocument/2006/relationships/image" Target="../media/image39.png"/><Relationship Id="rId12" Type="http://schemas.openxmlformats.org/officeDocument/2006/relationships/image" Target="../media/image38.png"/><Relationship Id="rId11" Type="http://schemas.openxmlformats.org/officeDocument/2006/relationships/image" Target="../media/image37.png"/><Relationship Id="rId10" Type="http://schemas.openxmlformats.org/officeDocument/2006/relationships/tags" Target="../tags/tag91.xml"/><Relationship Id="rId1" Type="http://schemas.openxmlformats.org/officeDocument/2006/relationships/tags" Target="../tags/tag82.xml"/></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42.png"/><Relationship Id="rId1" Type="http://schemas.openxmlformats.org/officeDocument/2006/relationships/tags" Target="../tags/tag92.xml"/></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2.xml"/><Relationship Id="rId4" Type="http://schemas.openxmlformats.org/officeDocument/2006/relationships/image" Target="../media/image8.png"/><Relationship Id="rId3" Type="http://schemas.openxmlformats.org/officeDocument/2006/relationships/image" Target="../media/image31.png"/><Relationship Id="rId2" Type="http://schemas.openxmlformats.org/officeDocument/2006/relationships/tags" Target="../tags/tag93.xml"/><Relationship Id="rId1" Type="http://schemas.openxmlformats.org/officeDocument/2006/relationships/image" Target="../media/image43.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tags" Target="../tags/tag101.xml"/><Relationship Id="rId7" Type="http://schemas.openxmlformats.org/officeDocument/2006/relationships/tags" Target="../tags/tag100.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tags" Target="../tags/tag97.xml"/><Relationship Id="rId3" Type="http://schemas.openxmlformats.org/officeDocument/2006/relationships/tags" Target="../tags/tag96.xml"/><Relationship Id="rId27" Type="http://schemas.openxmlformats.org/officeDocument/2006/relationships/slideLayout" Target="../slideLayouts/slideLayout2.xml"/><Relationship Id="rId26" Type="http://schemas.openxmlformats.org/officeDocument/2006/relationships/image" Target="../media/image8.png"/><Relationship Id="rId25" Type="http://schemas.openxmlformats.org/officeDocument/2006/relationships/tags" Target="../tags/tag113.xml"/><Relationship Id="rId24" Type="http://schemas.openxmlformats.org/officeDocument/2006/relationships/tags" Target="../tags/tag112.xml"/><Relationship Id="rId23" Type="http://schemas.openxmlformats.org/officeDocument/2006/relationships/tags" Target="../tags/tag111.xml"/><Relationship Id="rId22" Type="http://schemas.openxmlformats.org/officeDocument/2006/relationships/tags" Target="../tags/tag110.xml"/><Relationship Id="rId21" Type="http://schemas.openxmlformats.org/officeDocument/2006/relationships/tags" Target="../tags/tag109.xml"/><Relationship Id="rId20" Type="http://schemas.openxmlformats.org/officeDocument/2006/relationships/tags" Target="../tags/tag108.xml"/><Relationship Id="rId2" Type="http://schemas.openxmlformats.org/officeDocument/2006/relationships/tags" Target="../tags/tag95.xml"/><Relationship Id="rId19" Type="http://schemas.openxmlformats.org/officeDocument/2006/relationships/tags" Target="../tags/tag107.xml"/><Relationship Id="rId18" Type="http://schemas.openxmlformats.org/officeDocument/2006/relationships/tags" Target="../tags/tag106.xml"/><Relationship Id="rId17" Type="http://schemas.openxmlformats.org/officeDocument/2006/relationships/tags" Target="../tags/tag105.xml"/><Relationship Id="rId16" Type="http://schemas.openxmlformats.org/officeDocument/2006/relationships/tags" Target="../tags/tag104.xml"/><Relationship Id="rId15" Type="http://schemas.openxmlformats.org/officeDocument/2006/relationships/image" Target="../media/image48.png"/><Relationship Id="rId14" Type="http://schemas.openxmlformats.org/officeDocument/2006/relationships/image" Target="../media/image47.png"/><Relationship Id="rId13" Type="http://schemas.openxmlformats.org/officeDocument/2006/relationships/image" Target="../media/image46.png"/><Relationship Id="rId12" Type="http://schemas.openxmlformats.org/officeDocument/2006/relationships/image" Target="../media/image45.png"/><Relationship Id="rId11" Type="http://schemas.openxmlformats.org/officeDocument/2006/relationships/image" Target="../media/image44.png"/><Relationship Id="rId10" Type="http://schemas.openxmlformats.org/officeDocument/2006/relationships/tags" Target="../tags/tag103.xml"/><Relationship Id="rId1" Type="http://schemas.openxmlformats.org/officeDocument/2006/relationships/tags" Target="../tags/tag94.xml"/></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49.png"/><Relationship Id="rId1" Type="http://schemas.openxmlformats.org/officeDocument/2006/relationships/tags" Target="../tags/tag114.xml"/></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2.xml"/><Relationship Id="rId4" Type="http://schemas.openxmlformats.org/officeDocument/2006/relationships/image" Target="../media/image8.png"/><Relationship Id="rId3" Type="http://schemas.openxmlformats.org/officeDocument/2006/relationships/image" Target="../media/image31.png"/><Relationship Id="rId2" Type="http://schemas.openxmlformats.org/officeDocument/2006/relationships/tags" Target="../tags/tag115.xml"/><Relationship Id="rId1" Type="http://schemas.openxmlformats.org/officeDocument/2006/relationships/image" Target="../media/image50.png"/></Relationships>
</file>

<file path=ppt/slides/_rels/slide23.xml.rels><?xml version="1.0" encoding="UTF-8" standalone="yes"?>
<Relationships xmlns="http://schemas.openxmlformats.org/package/2006/relationships"><Relationship Id="rId9" Type="http://schemas.openxmlformats.org/officeDocument/2006/relationships/image" Target="../media/image51.png"/><Relationship Id="rId8" Type="http://schemas.openxmlformats.org/officeDocument/2006/relationships/tags" Target="../tags/tag123.xml"/><Relationship Id="rId7" Type="http://schemas.openxmlformats.org/officeDocument/2006/relationships/tags" Target="../tags/tag122.xml"/><Relationship Id="rId6" Type="http://schemas.openxmlformats.org/officeDocument/2006/relationships/tags" Target="../tags/tag121.xml"/><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tags" Target="../tags/tag118.xml"/><Relationship Id="rId2" Type="http://schemas.openxmlformats.org/officeDocument/2006/relationships/tags" Target="../tags/tag117.xml"/><Relationship Id="rId14" Type="http://schemas.openxmlformats.org/officeDocument/2006/relationships/slideLayout" Target="../slideLayouts/slideLayout2.xml"/><Relationship Id="rId13" Type="http://schemas.openxmlformats.org/officeDocument/2006/relationships/image" Target="../media/image8.png"/><Relationship Id="rId12" Type="http://schemas.openxmlformats.org/officeDocument/2006/relationships/image" Target="../media/image28.png"/><Relationship Id="rId11" Type="http://schemas.openxmlformats.org/officeDocument/2006/relationships/image" Target="../media/image53.png"/><Relationship Id="rId10" Type="http://schemas.openxmlformats.org/officeDocument/2006/relationships/image" Target="../media/image52.png"/><Relationship Id="rId1" Type="http://schemas.openxmlformats.org/officeDocument/2006/relationships/tags" Target="../tags/tag116.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54.png"/></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2.xml"/><Relationship Id="rId4" Type="http://schemas.openxmlformats.org/officeDocument/2006/relationships/image" Target="../media/image8.png"/><Relationship Id="rId3" Type="http://schemas.openxmlformats.org/officeDocument/2006/relationships/image" Target="../media/image31.png"/><Relationship Id="rId2" Type="http://schemas.openxmlformats.org/officeDocument/2006/relationships/tags" Target="../tags/tag124.xml"/><Relationship Id="rId1" Type="http://schemas.openxmlformats.org/officeDocument/2006/relationships/image" Target="../media/image55.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14.png"/></Relationships>
</file>

<file path=ppt/slides/_rels/slide27.xml.rels><?xml version="1.0" encoding="UTF-8" standalone="yes"?>
<Relationships xmlns="http://schemas.openxmlformats.org/package/2006/relationships"><Relationship Id="rId9" Type="http://schemas.openxmlformats.org/officeDocument/2006/relationships/image" Target="../media/image56.png"/><Relationship Id="rId8" Type="http://schemas.openxmlformats.org/officeDocument/2006/relationships/tags" Target="../tags/tag132.xml"/><Relationship Id="rId7" Type="http://schemas.openxmlformats.org/officeDocument/2006/relationships/tags" Target="../tags/tag131.xml"/><Relationship Id="rId6" Type="http://schemas.openxmlformats.org/officeDocument/2006/relationships/tags" Target="../tags/tag130.xml"/><Relationship Id="rId5" Type="http://schemas.openxmlformats.org/officeDocument/2006/relationships/tags" Target="../tags/tag129.xml"/><Relationship Id="rId4" Type="http://schemas.openxmlformats.org/officeDocument/2006/relationships/tags" Target="../tags/tag128.xml"/><Relationship Id="rId3" Type="http://schemas.openxmlformats.org/officeDocument/2006/relationships/tags" Target="../tags/tag127.xml"/><Relationship Id="rId2" Type="http://schemas.openxmlformats.org/officeDocument/2006/relationships/tags" Target="../tags/tag126.xml"/><Relationship Id="rId14" Type="http://schemas.openxmlformats.org/officeDocument/2006/relationships/slideLayout" Target="../slideLayouts/slideLayout2.xml"/><Relationship Id="rId13" Type="http://schemas.openxmlformats.org/officeDocument/2006/relationships/image" Target="../media/image8.png"/><Relationship Id="rId12" Type="http://schemas.openxmlformats.org/officeDocument/2006/relationships/image" Target="../media/image37.png"/><Relationship Id="rId11" Type="http://schemas.openxmlformats.org/officeDocument/2006/relationships/image" Target="../media/image58.png"/><Relationship Id="rId10" Type="http://schemas.openxmlformats.org/officeDocument/2006/relationships/image" Target="../media/image57.png"/><Relationship Id="rId1" Type="http://schemas.openxmlformats.org/officeDocument/2006/relationships/tags" Target="../tags/tag125.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59.png"/></Relationships>
</file>

<file path=ppt/slides/_rels/slide29.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2.xml"/><Relationship Id="rId4" Type="http://schemas.openxmlformats.org/officeDocument/2006/relationships/image" Target="../media/image61.png"/><Relationship Id="rId3" Type="http://schemas.openxmlformats.org/officeDocument/2006/relationships/image" Target="../media/image43.png"/><Relationship Id="rId2" Type="http://schemas.openxmlformats.org/officeDocument/2006/relationships/image" Target="../media/image60.png"/><Relationship Id="rId1" Type="http://schemas.openxmlformats.org/officeDocument/2006/relationships/image" Target="../media/image14.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image" Target="../media/image7.png"/></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6.xml"/><Relationship Id="rId2" Type="http://schemas.openxmlformats.org/officeDocument/2006/relationships/image" Target="../media/image8.png"/><Relationship Id="rId1" Type="http://schemas.openxmlformats.org/officeDocument/2006/relationships/image" Target="../media/image7.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34.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8.png"/><Relationship Id="rId7" Type="http://schemas.openxmlformats.org/officeDocument/2006/relationships/image" Target="../media/image62.png"/><Relationship Id="rId6" Type="http://schemas.openxmlformats.org/officeDocument/2006/relationships/tags" Target="../tags/tag138.xml"/><Relationship Id="rId5" Type="http://schemas.openxmlformats.org/officeDocument/2006/relationships/tags" Target="../tags/tag137.xml"/><Relationship Id="rId4" Type="http://schemas.openxmlformats.org/officeDocument/2006/relationships/tags" Target="../tags/tag136.xml"/><Relationship Id="rId3" Type="http://schemas.openxmlformats.org/officeDocument/2006/relationships/tags" Target="../tags/tag135.xml"/><Relationship Id="rId2" Type="http://schemas.openxmlformats.org/officeDocument/2006/relationships/tags" Target="../tags/tag134.xml"/><Relationship Id="rId10" Type="http://schemas.openxmlformats.org/officeDocument/2006/relationships/notesSlide" Target="../notesSlides/notesSlide28.xml"/><Relationship Id="rId1" Type="http://schemas.openxmlformats.org/officeDocument/2006/relationships/tags" Target="../tags/tag133.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tags" Target="../tags/tag139.xml"/></Relationships>
</file>

<file path=ppt/slides/_rels/slide37.xml.rels><?xml version="1.0" encoding="UTF-8" standalone="yes"?>
<Relationships xmlns="http://schemas.openxmlformats.org/package/2006/relationships"><Relationship Id="rId9" Type="http://schemas.openxmlformats.org/officeDocument/2006/relationships/tags" Target="../tags/tag148.xml"/><Relationship Id="rId8" Type="http://schemas.openxmlformats.org/officeDocument/2006/relationships/tags" Target="../tags/tag147.xml"/><Relationship Id="rId7" Type="http://schemas.openxmlformats.org/officeDocument/2006/relationships/tags" Target="../tags/tag146.xml"/><Relationship Id="rId6" Type="http://schemas.openxmlformats.org/officeDocument/2006/relationships/tags" Target="../tags/tag145.xml"/><Relationship Id="rId5" Type="http://schemas.openxmlformats.org/officeDocument/2006/relationships/tags" Target="../tags/tag144.xml"/><Relationship Id="rId4" Type="http://schemas.openxmlformats.org/officeDocument/2006/relationships/tags" Target="../tags/tag143.xml"/><Relationship Id="rId32" Type="http://schemas.openxmlformats.org/officeDocument/2006/relationships/slideLayout" Target="../slideLayouts/slideLayout2.xml"/><Relationship Id="rId31" Type="http://schemas.openxmlformats.org/officeDocument/2006/relationships/image" Target="../media/image8.png"/><Relationship Id="rId30" Type="http://schemas.openxmlformats.org/officeDocument/2006/relationships/tags" Target="../tags/tag169.xml"/><Relationship Id="rId3" Type="http://schemas.openxmlformats.org/officeDocument/2006/relationships/tags" Target="../tags/tag142.xml"/><Relationship Id="rId29" Type="http://schemas.openxmlformats.org/officeDocument/2006/relationships/tags" Target="../tags/tag168.xml"/><Relationship Id="rId28" Type="http://schemas.openxmlformats.org/officeDocument/2006/relationships/tags" Target="../tags/tag167.xml"/><Relationship Id="rId27" Type="http://schemas.openxmlformats.org/officeDocument/2006/relationships/tags" Target="../tags/tag166.xml"/><Relationship Id="rId26" Type="http://schemas.openxmlformats.org/officeDocument/2006/relationships/tags" Target="../tags/tag165.xml"/><Relationship Id="rId25" Type="http://schemas.openxmlformats.org/officeDocument/2006/relationships/tags" Target="../tags/tag164.xml"/><Relationship Id="rId24" Type="http://schemas.openxmlformats.org/officeDocument/2006/relationships/tags" Target="../tags/tag163.xml"/><Relationship Id="rId23" Type="http://schemas.openxmlformats.org/officeDocument/2006/relationships/tags" Target="../tags/tag162.xml"/><Relationship Id="rId22" Type="http://schemas.openxmlformats.org/officeDocument/2006/relationships/tags" Target="../tags/tag161.xml"/><Relationship Id="rId21" Type="http://schemas.openxmlformats.org/officeDocument/2006/relationships/tags" Target="../tags/tag160.xml"/><Relationship Id="rId20" Type="http://schemas.openxmlformats.org/officeDocument/2006/relationships/tags" Target="../tags/tag159.xml"/><Relationship Id="rId2" Type="http://schemas.openxmlformats.org/officeDocument/2006/relationships/tags" Target="../tags/tag141.xml"/><Relationship Id="rId19" Type="http://schemas.openxmlformats.org/officeDocument/2006/relationships/tags" Target="../tags/tag158.xml"/><Relationship Id="rId18" Type="http://schemas.openxmlformats.org/officeDocument/2006/relationships/tags" Target="../tags/tag157.xml"/><Relationship Id="rId17" Type="http://schemas.openxmlformats.org/officeDocument/2006/relationships/tags" Target="../tags/tag156.xml"/><Relationship Id="rId16" Type="http://schemas.openxmlformats.org/officeDocument/2006/relationships/tags" Target="../tags/tag155.xml"/><Relationship Id="rId15" Type="http://schemas.openxmlformats.org/officeDocument/2006/relationships/tags" Target="../tags/tag154.xml"/><Relationship Id="rId14" Type="http://schemas.openxmlformats.org/officeDocument/2006/relationships/tags" Target="../tags/tag153.xml"/><Relationship Id="rId13" Type="http://schemas.openxmlformats.org/officeDocument/2006/relationships/tags" Target="../tags/tag152.xml"/><Relationship Id="rId12" Type="http://schemas.openxmlformats.org/officeDocument/2006/relationships/tags" Target="../tags/tag151.xml"/><Relationship Id="rId11" Type="http://schemas.openxmlformats.org/officeDocument/2006/relationships/tags" Target="../tags/tag150.xml"/><Relationship Id="rId10" Type="http://schemas.openxmlformats.org/officeDocument/2006/relationships/tags" Target="../tags/tag149.xml"/><Relationship Id="rId1" Type="http://schemas.openxmlformats.org/officeDocument/2006/relationships/tags" Target="../tags/tag140.xml"/></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63.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6.xml"/><Relationship Id="rId1" Type="http://schemas.openxmlformats.org/officeDocument/2006/relationships/image" Target="../media/image7.pn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chart" Target="../charts/chart2.xml"/><Relationship Id="rId1" Type="http://schemas.openxmlformats.org/officeDocument/2006/relationships/chart" Target="../charts/chart1.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41.xml.rels><?xml version="1.0" encoding="UTF-8" standalone="yes"?>
<Relationships xmlns="http://schemas.openxmlformats.org/package/2006/relationships"><Relationship Id="rId9" Type="http://schemas.openxmlformats.org/officeDocument/2006/relationships/tags" Target="../tags/tag174.xml"/><Relationship Id="rId8" Type="http://schemas.openxmlformats.org/officeDocument/2006/relationships/image" Target="../media/image67.jpeg"/><Relationship Id="rId7" Type="http://schemas.openxmlformats.org/officeDocument/2006/relationships/tags" Target="../tags/tag173.xml"/><Relationship Id="rId6" Type="http://schemas.openxmlformats.org/officeDocument/2006/relationships/image" Target="../media/image66.png"/><Relationship Id="rId5" Type="http://schemas.openxmlformats.org/officeDocument/2006/relationships/tags" Target="../tags/tag172.xml"/><Relationship Id="rId4" Type="http://schemas.openxmlformats.org/officeDocument/2006/relationships/image" Target="../media/image65.jpeg"/><Relationship Id="rId3" Type="http://schemas.openxmlformats.org/officeDocument/2006/relationships/tags" Target="../tags/tag171.xml"/><Relationship Id="rId2" Type="http://schemas.openxmlformats.org/officeDocument/2006/relationships/image" Target="../media/image64.png"/><Relationship Id="rId14" Type="http://schemas.openxmlformats.org/officeDocument/2006/relationships/notesSlide" Target="../notesSlides/notesSlide34.xml"/><Relationship Id="rId13" Type="http://schemas.openxmlformats.org/officeDocument/2006/relationships/slideLayout" Target="../slideLayouts/slideLayout2.xml"/><Relationship Id="rId12" Type="http://schemas.openxmlformats.org/officeDocument/2006/relationships/tags" Target="../tags/tag175.xml"/><Relationship Id="rId11" Type="http://schemas.openxmlformats.org/officeDocument/2006/relationships/image" Target="../media/image8.png"/><Relationship Id="rId10" Type="http://schemas.openxmlformats.org/officeDocument/2006/relationships/image" Target="../media/image68.png"/><Relationship Id="rId1" Type="http://schemas.openxmlformats.org/officeDocument/2006/relationships/tags" Target="../tags/tag170.xml"/></Relationships>
</file>

<file path=ppt/slides/_rels/slide4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1.png"/><Relationship Id="rId3" Type="http://schemas.openxmlformats.org/officeDocument/2006/relationships/tags" Target="../tags/tag176.xml"/><Relationship Id="rId2" Type="http://schemas.openxmlformats.org/officeDocument/2006/relationships/image" Target="../media/image70.jpeg"/><Relationship Id="rId1" Type="http://schemas.openxmlformats.org/officeDocument/2006/relationships/image" Target="../media/image69.jpeg"/></Relationships>
</file>

<file path=ppt/slides/_rels/slide43.xml.rels><?xml version="1.0" encoding="UTF-8" standalone="yes"?>
<Relationships xmlns="http://schemas.openxmlformats.org/package/2006/relationships"><Relationship Id="rId9" Type="http://schemas.openxmlformats.org/officeDocument/2006/relationships/tags" Target="../tags/tag181.xml"/><Relationship Id="rId8" Type="http://schemas.openxmlformats.org/officeDocument/2006/relationships/image" Target="../media/image75.png"/><Relationship Id="rId7" Type="http://schemas.openxmlformats.org/officeDocument/2006/relationships/tags" Target="../tags/tag180.xml"/><Relationship Id="rId6" Type="http://schemas.openxmlformats.org/officeDocument/2006/relationships/image" Target="../media/image74.png"/><Relationship Id="rId5" Type="http://schemas.openxmlformats.org/officeDocument/2006/relationships/tags" Target="../tags/tag179.xml"/><Relationship Id="rId4" Type="http://schemas.openxmlformats.org/officeDocument/2006/relationships/image" Target="../media/image73.png"/><Relationship Id="rId3" Type="http://schemas.openxmlformats.org/officeDocument/2006/relationships/tags" Target="../tags/tag178.xml"/><Relationship Id="rId2" Type="http://schemas.openxmlformats.org/officeDocument/2006/relationships/image" Target="../media/image72.jpeg"/><Relationship Id="rId13" Type="http://schemas.openxmlformats.org/officeDocument/2006/relationships/slideLayout" Target="../slideLayouts/slideLayout2.xml"/><Relationship Id="rId12" Type="http://schemas.openxmlformats.org/officeDocument/2006/relationships/tags" Target="../tags/tag182.xml"/><Relationship Id="rId11" Type="http://schemas.openxmlformats.org/officeDocument/2006/relationships/image" Target="../media/image8.png"/><Relationship Id="rId10" Type="http://schemas.openxmlformats.org/officeDocument/2006/relationships/image" Target="../media/image76.png"/><Relationship Id="rId1" Type="http://schemas.openxmlformats.org/officeDocument/2006/relationships/tags" Target="../tags/tag177.xml"/></Relationships>
</file>

<file path=ppt/slides/_rels/slide44.xml.rels><?xml version="1.0" encoding="UTF-8" standalone="yes"?>
<Relationships xmlns="http://schemas.openxmlformats.org/package/2006/relationships"><Relationship Id="rId9" Type="http://schemas.openxmlformats.org/officeDocument/2006/relationships/image" Target="../media/image81.jpeg"/><Relationship Id="rId8" Type="http://schemas.openxmlformats.org/officeDocument/2006/relationships/tags" Target="../tags/tag186.xml"/><Relationship Id="rId7" Type="http://schemas.openxmlformats.org/officeDocument/2006/relationships/image" Target="../media/image80.jpeg"/><Relationship Id="rId6" Type="http://schemas.openxmlformats.org/officeDocument/2006/relationships/tags" Target="../tags/tag185.xml"/><Relationship Id="rId5" Type="http://schemas.openxmlformats.org/officeDocument/2006/relationships/image" Target="../media/image79.jpeg"/><Relationship Id="rId45" Type="http://schemas.openxmlformats.org/officeDocument/2006/relationships/slideLayout" Target="../slideLayouts/slideLayout2.xml"/><Relationship Id="rId44" Type="http://schemas.openxmlformats.org/officeDocument/2006/relationships/image" Target="../media/image8.png"/><Relationship Id="rId43" Type="http://schemas.openxmlformats.org/officeDocument/2006/relationships/tags" Target="../tags/tag217.xml"/><Relationship Id="rId42" Type="http://schemas.openxmlformats.org/officeDocument/2006/relationships/tags" Target="../tags/tag216.xml"/><Relationship Id="rId41" Type="http://schemas.openxmlformats.org/officeDocument/2006/relationships/tags" Target="../tags/tag215.xml"/><Relationship Id="rId40" Type="http://schemas.openxmlformats.org/officeDocument/2006/relationships/tags" Target="../tags/tag214.xml"/><Relationship Id="rId4" Type="http://schemas.openxmlformats.org/officeDocument/2006/relationships/tags" Target="../tags/tag184.xml"/><Relationship Id="rId39" Type="http://schemas.openxmlformats.org/officeDocument/2006/relationships/tags" Target="../tags/tag213.xml"/><Relationship Id="rId38" Type="http://schemas.openxmlformats.org/officeDocument/2006/relationships/tags" Target="../tags/tag212.xml"/><Relationship Id="rId37" Type="http://schemas.openxmlformats.org/officeDocument/2006/relationships/tags" Target="../tags/tag211.xml"/><Relationship Id="rId36" Type="http://schemas.openxmlformats.org/officeDocument/2006/relationships/tags" Target="../tags/tag210.xml"/><Relationship Id="rId35" Type="http://schemas.openxmlformats.org/officeDocument/2006/relationships/tags" Target="../tags/tag209.xml"/><Relationship Id="rId34" Type="http://schemas.openxmlformats.org/officeDocument/2006/relationships/tags" Target="../tags/tag208.xml"/><Relationship Id="rId33" Type="http://schemas.openxmlformats.org/officeDocument/2006/relationships/tags" Target="../tags/tag207.xml"/><Relationship Id="rId32" Type="http://schemas.openxmlformats.org/officeDocument/2006/relationships/tags" Target="../tags/tag206.xml"/><Relationship Id="rId31" Type="http://schemas.openxmlformats.org/officeDocument/2006/relationships/tags" Target="../tags/tag205.xml"/><Relationship Id="rId30" Type="http://schemas.openxmlformats.org/officeDocument/2006/relationships/tags" Target="../tags/tag204.xml"/><Relationship Id="rId3" Type="http://schemas.openxmlformats.org/officeDocument/2006/relationships/image" Target="../media/image78.jpeg"/><Relationship Id="rId29" Type="http://schemas.openxmlformats.org/officeDocument/2006/relationships/tags" Target="../tags/tag203.xml"/><Relationship Id="rId28" Type="http://schemas.openxmlformats.org/officeDocument/2006/relationships/tags" Target="../tags/tag202.xml"/><Relationship Id="rId27" Type="http://schemas.openxmlformats.org/officeDocument/2006/relationships/tags" Target="../tags/tag201.xml"/><Relationship Id="rId26" Type="http://schemas.openxmlformats.org/officeDocument/2006/relationships/tags" Target="../tags/tag200.xml"/><Relationship Id="rId25" Type="http://schemas.openxmlformats.org/officeDocument/2006/relationships/tags" Target="../tags/tag199.xml"/><Relationship Id="rId24" Type="http://schemas.openxmlformats.org/officeDocument/2006/relationships/tags" Target="../tags/tag198.xml"/><Relationship Id="rId23" Type="http://schemas.openxmlformats.org/officeDocument/2006/relationships/tags" Target="../tags/tag197.xml"/><Relationship Id="rId22" Type="http://schemas.openxmlformats.org/officeDocument/2006/relationships/tags" Target="../tags/tag196.xml"/><Relationship Id="rId21" Type="http://schemas.openxmlformats.org/officeDocument/2006/relationships/tags" Target="../tags/tag195.xml"/><Relationship Id="rId20" Type="http://schemas.openxmlformats.org/officeDocument/2006/relationships/tags" Target="../tags/tag194.xml"/><Relationship Id="rId2" Type="http://schemas.openxmlformats.org/officeDocument/2006/relationships/tags" Target="../tags/tag183.xml"/><Relationship Id="rId19" Type="http://schemas.openxmlformats.org/officeDocument/2006/relationships/tags" Target="../tags/tag193.xml"/><Relationship Id="rId18" Type="http://schemas.openxmlformats.org/officeDocument/2006/relationships/tags" Target="../tags/tag192.xml"/><Relationship Id="rId17" Type="http://schemas.openxmlformats.org/officeDocument/2006/relationships/tags" Target="../tags/tag191.xml"/><Relationship Id="rId16" Type="http://schemas.openxmlformats.org/officeDocument/2006/relationships/tags" Target="../tags/tag190.xml"/><Relationship Id="rId15" Type="http://schemas.openxmlformats.org/officeDocument/2006/relationships/image" Target="../media/image84.png"/><Relationship Id="rId14" Type="http://schemas.openxmlformats.org/officeDocument/2006/relationships/tags" Target="../tags/tag189.xml"/><Relationship Id="rId13" Type="http://schemas.openxmlformats.org/officeDocument/2006/relationships/image" Target="../media/image83.jpeg"/><Relationship Id="rId12" Type="http://schemas.openxmlformats.org/officeDocument/2006/relationships/tags" Target="../tags/tag188.xml"/><Relationship Id="rId11" Type="http://schemas.openxmlformats.org/officeDocument/2006/relationships/image" Target="../media/image82.jpeg"/><Relationship Id="rId10" Type="http://schemas.openxmlformats.org/officeDocument/2006/relationships/tags" Target="../tags/tag187.xml"/><Relationship Id="rId1" Type="http://schemas.openxmlformats.org/officeDocument/2006/relationships/image" Target="../media/image77.jpeg"/></Relationships>
</file>

<file path=ppt/slides/_rels/slide45.xml.rels><?xml version="1.0" encoding="UTF-8" standalone="yes"?>
<Relationships xmlns="http://schemas.openxmlformats.org/package/2006/relationships"><Relationship Id="rId5" Type="http://schemas.openxmlformats.org/officeDocument/2006/relationships/notesSlide" Target="../notesSlides/notesSlide35.xml"/><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86.png"/><Relationship Id="rId1" Type="http://schemas.openxmlformats.org/officeDocument/2006/relationships/image" Target="../media/image85.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47.xml.rels><?xml version="1.0" encoding="UTF-8" standalone="yes"?>
<Relationships xmlns="http://schemas.openxmlformats.org/package/2006/relationships"><Relationship Id="rId8" Type="http://schemas.openxmlformats.org/officeDocument/2006/relationships/notesSlide" Target="../notesSlides/notesSlide37.xml"/><Relationship Id="rId7"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91.jpeg"/><Relationship Id="rId4" Type="http://schemas.openxmlformats.org/officeDocument/2006/relationships/image" Target="../media/image90.jpeg"/><Relationship Id="rId3" Type="http://schemas.openxmlformats.org/officeDocument/2006/relationships/image" Target="../media/image89.jpeg"/><Relationship Id="rId2" Type="http://schemas.openxmlformats.org/officeDocument/2006/relationships/image" Target="../media/image88.png"/><Relationship Id="rId1" Type="http://schemas.openxmlformats.org/officeDocument/2006/relationships/image" Target="../media/image87.jpe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4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92.jpeg"/><Relationship Id="rId2" Type="http://schemas.openxmlformats.org/officeDocument/2006/relationships/tags" Target="../tags/tag218.xml"/><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2.xml"/><Relationship Id="rId4" Type="http://schemas.openxmlformats.org/officeDocument/2006/relationships/image" Target="../media/image8.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6.xml"/><Relationship Id="rId1" Type="http://schemas.openxmlformats.org/officeDocument/2006/relationships/image" Target="../media/image7.png"/></Relationships>
</file>

<file path=ppt/slides/_rels/slide5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8.png"/><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image" Target="../media/image93.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6.xml"/><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13.png"/><Relationship Id="rId1" Type="http://schemas.openxmlformats.org/officeDocument/2006/relationships/image" Target="../media/image12.png"/></Relationships>
</file>

<file path=ppt/slides/_rels/slide7.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4" Type="http://schemas.openxmlformats.org/officeDocument/2006/relationships/notesSlide" Target="../notesSlides/notesSlide7.xml"/><Relationship Id="rId13" Type="http://schemas.openxmlformats.org/officeDocument/2006/relationships/slideLayout" Target="../slideLayouts/slideLayout2.xml"/><Relationship Id="rId12" Type="http://schemas.openxmlformats.org/officeDocument/2006/relationships/image" Target="../media/image8.png"/><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14.png"/></Relationships>
</file>

<file path=ppt/slides/_rels/slide8.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8" Type="http://schemas.openxmlformats.org/officeDocument/2006/relationships/slideLayout" Target="../slideLayouts/slideLayout2.xml"/><Relationship Id="rId37" Type="http://schemas.openxmlformats.org/officeDocument/2006/relationships/image" Target="../media/image8.png"/><Relationship Id="rId36" Type="http://schemas.openxmlformats.org/officeDocument/2006/relationships/image" Target="../media/image21.png"/><Relationship Id="rId35" Type="http://schemas.openxmlformats.org/officeDocument/2006/relationships/image" Target="../media/image20.png"/><Relationship Id="rId34" Type="http://schemas.openxmlformats.org/officeDocument/2006/relationships/image" Target="../media/image19.png"/><Relationship Id="rId33" Type="http://schemas.openxmlformats.org/officeDocument/2006/relationships/image" Target="../media/image18.png"/><Relationship Id="rId32" Type="http://schemas.openxmlformats.org/officeDocument/2006/relationships/image" Target="../media/image17.png"/><Relationship Id="rId31" Type="http://schemas.openxmlformats.org/officeDocument/2006/relationships/image" Target="../media/image16.png"/><Relationship Id="rId30" Type="http://schemas.openxmlformats.org/officeDocument/2006/relationships/image" Target="../media/image15.png"/><Relationship Id="rId3" Type="http://schemas.openxmlformats.org/officeDocument/2006/relationships/tags" Target="../tags/tag13.xml"/><Relationship Id="rId29" Type="http://schemas.openxmlformats.org/officeDocument/2006/relationships/tags" Target="../tags/tag39.xml"/><Relationship Id="rId28" Type="http://schemas.openxmlformats.org/officeDocument/2006/relationships/tags" Target="../tags/tag38.xml"/><Relationship Id="rId27" Type="http://schemas.openxmlformats.org/officeDocument/2006/relationships/tags" Target="../tags/tag37.xml"/><Relationship Id="rId26" Type="http://schemas.openxmlformats.org/officeDocument/2006/relationships/tags" Target="../tags/tag36.xml"/><Relationship Id="rId25" Type="http://schemas.openxmlformats.org/officeDocument/2006/relationships/tags" Target="../tags/tag35.xml"/><Relationship Id="rId24" Type="http://schemas.openxmlformats.org/officeDocument/2006/relationships/tags" Target="../tags/tag34.xml"/><Relationship Id="rId23" Type="http://schemas.openxmlformats.org/officeDocument/2006/relationships/tags" Target="../tags/tag33.xml"/><Relationship Id="rId22" Type="http://schemas.openxmlformats.org/officeDocument/2006/relationships/tags" Target="../tags/tag32.xml"/><Relationship Id="rId21" Type="http://schemas.openxmlformats.org/officeDocument/2006/relationships/tags" Target="../tags/tag31.xml"/><Relationship Id="rId20" Type="http://schemas.openxmlformats.org/officeDocument/2006/relationships/tags" Target="../tags/tag30.xml"/><Relationship Id="rId2" Type="http://schemas.openxmlformats.org/officeDocument/2006/relationships/tags" Target="../tags/tag12.xml"/><Relationship Id="rId19" Type="http://schemas.openxmlformats.org/officeDocument/2006/relationships/tags" Target="../tags/tag29.xml"/><Relationship Id="rId18" Type="http://schemas.openxmlformats.org/officeDocument/2006/relationships/tags" Target="../tags/tag28.xml"/><Relationship Id="rId17" Type="http://schemas.openxmlformats.org/officeDocument/2006/relationships/tags" Target="../tags/tag27.xml"/><Relationship Id="rId16" Type="http://schemas.openxmlformats.org/officeDocument/2006/relationships/tags" Target="../tags/tag26.xml"/><Relationship Id="rId15" Type="http://schemas.openxmlformats.org/officeDocument/2006/relationships/tags" Target="../tags/tag25.xml"/><Relationship Id="rId14" Type="http://schemas.openxmlformats.org/officeDocument/2006/relationships/tags" Target="../tags/tag24.xml"/><Relationship Id="rId13" Type="http://schemas.openxmlformats.org/officeDocument/2006/relationships/tags" Target="../tags/tag23.xml"/><Relationship Id="rId12" Type="http://schemas.openxmlformats.org/officeDocument/2006/relationships/tags" Target="../tags/tag22.xml"/><Relationship Id="rId11" Type="http://schemas.openxmlformats.org/officeDocument/2006/relationships/tags" Target="../tags/tag21.xml"/><Relationship Id="rId10" Type="http://schemas.openxmlformats.org/officeDocument/2006/relationships/tags" Target="../tags/tag20.xml"/><Relationship Id="rId1" Type="http://schemas.openxmlformats.org/officeDocument/2006/relationships/tags" Target="../tags/tag11.xml"/></Relationships>
</file>

<file path=ppt/slides/_rels/slide9.xml.rels><?xml version="1.0" encoding="UTF-8" standalone="yes"?>
<Relationships xmlns="http://schemas.openxmlformats.org/package/2006/relationships"><Relationship Id="rId9" Type="http://schemas.openxmlformats.org/officeDocument/2006/relationships/tags" Target="../tags/tag47.xml"/><Relationship Id="rId8" Type="http://schemas.openxmlformats.org/officeDocument/2006/relationships/tags" Target="../tags/tag46.xml"/><Relationship Id="rId7" Type="http://schemas.openxmlformats.org/officeDocument/2006/relationships/tags" Target="../tags/tag45.xml"/><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tags" Target="../tags/tag40.xml"/><Relationship Id="rId14" Type="http://schemas.openxmlformats.org/officeDocument/2006/relationships/notesSlide" Target="../notesSlides/notesSlide8.xml"/><Relationship Id="rId13" Type="http://schemas.openxmlformats.org/officeDocument/2006/relationships/slideLayout" Target="../slideLayouts/slideLayout2.xml"/><Relationship Id="rId12" Type="http://schemas.openxmlformats.org/officeDocument/2006/relationships/image" Target="../media/image8.png"/><Relationship Id="rId11" Type="http://schemas.openxmlformats.org/officeDocument/2006/relationships/tags" Target="../tags/tag49.xml"/><Relationship Id="rId10" Type="http://schemas.openxmlformats.org/officeDocument/2006/relationships/tags" Target="../tags/tag48.xml"/><Relationship Id="rId1"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4"/>
          <p:cNvPicPr>
            <a:picLocks noChangeAspect="1"/>
          </p:cNvPicPr>
          <p:nvPr/>
        </p:nvPicPr>
        <p:blipFill>
          <a:blip r:embed="rId1" cstate="print"/>
          <a:srcRect b="4646"/>
          <a:stretch>
            <a:fillRect/>
          </a:stretch>
        </p:blipFill>
        <p:spPr>
          <a:xfrm>
            <a:off x="-12701" y="-16476"/>
            <a:ext cx="12199187" cy="6874476"/>
          </a:xfrm>
          <a:prstGeom prst="rect">
            <a:avLst/>
          </a:prstGeom>
          <a:noFill/>
          <a:ln w="9525">
            <a:noFill/>
          </a:ln>
          <a:effectLst>
            <a:outerShdw blurRad="50800" dist="38100" dir="8100000" algn="tr" rotWithShape="0">
              <a:prstClr val="black">
                <a:alpha val="40000"/>
              </a:prstClr>
            </a:outerShdw>
          </a:effectLst>
        </p:spPr>
      </p:pic>
      <p:sp>
        <p:nvSpPr>
          <p:cNvPr id="3074" name="文本框 1"/>
          <p:cNvSpPr txBox="1">
            <a:spLocks noChangeArrowheads="1"/>
          </p:cNvSpPr>
          <p:nvPr/>
        </p:nvSpPr>
        <p:spPr bwMode="auto">
          <a:xfrm>
            <a:off x="4489451" y="2650515"/>
            <a:ext cx="7113587"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3200" b="1" dirty="0">
                <a:solidFill>
                  <a:schemeClr val="bg1"/>
                </a:solidFill>
                <a:latin typeface="微软雅黑" panose="020B0503020204020204" pitchFamily="34" charset="-122"/>
                <a:ea typeface="微软雅黑" panose="020B0503020204020204" pitchFamily="34" charset="-122"/>
              </a:rPr>
              <a:t>走向零废弃（社区版）</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6106348" y="3532691"/>
            <a:ext cx="5400000"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sp>
        <p:nvSpPr>
          <p:cNvPr id="3076" name="文本框 4"/>
          <p:cNvSpPr txBox="1">
            <a:spLocks noChangeArrowheads="1"/>
          </p:cNvSpPr>
          <p:nvPr/>
        </p:nvSpPr>
        <p:spPr bwMode="auto">
          <a:xfrm>
            <a:off x="6456363" y="4351615"/>
            <a:ext cx="514667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zh-CN" altLang="en-US" sz="2200" dirty="0">
                <a:solidFill>
                  <a:schemeClr val="bg1"/>
                </a:solidFill>
                <a:latin typeface="微软雅黑" panose="020B0503020204020204" pitchFamily="34" charset="-122"/>
                <a:ea typeface="微软雅黑" panose="020B0503020204020204" pitchFamily="34" charset="-122"/>
              </a:rPr>
              <a:t>深圳市生活垃圾分类管理事务中心</a:t>
            </a:r>
            <a:endParaRPr lang="en-US" altLang="zh-CN" sz="2200" dirty="0">
              <a:solidFill>
                <a:schemeClr val="bg1"/>
              </a:solidFill>
              <a:latin typeface="微软雅黑" panose="020B0503020204020204" pitchFamily="34" charset="-122"/>
              <a:ea typeface="微软雅黑" panose="020B0503020204020204" pitchFamily="34" charset="-122"/>
            </a:endParaRPr>
          </a:p>
        </p:txBody>
      </p:sp>
      <p:sp>
        <p:nvSpPr>
          <p:cNvPr id="3077" name="文本框 5"/>
          <p:cNvSpPr txBox="1">
            <a:spLocks noChangeArrowheads="1"/>
          </p:cNvSpPr>
          <p:nvPr/>
        </p:nvSpPr>
        <p:spPr bwMode="auto">
          <a:xfrm>
            <a:off x="9671625" y="4980897"/>
            <a:ext cx="1931413"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en-US" altLang="zh-CN" sz="2000" dirty="0">
                <a:solidFill>
                  <a:schemeClr val="bg1"/>
                </a:solidFill>
                <a:latin typeface="微软雅黑" panose="020B0503020204020204" pitchFamily="34" charset="-122"/>
                <a:ea typeface="微软雅黑" panose="020B0503020204020204" pitchFamily="34" charset="-122"/>
              </a:rPr>
              <a:t>2021</a:t>
            </a:r>
            <a:r>
              <a:rPr lang="zh-CN" altLang="en-US" sz="2000" dirty="0">
                <a:solidFill>
                  <a:schemeClr val="bg1"/>
                </a:solidFill>
                <a:latin typeface="微软雅黑" panose="020B0503020204020204" pitchFamily="34" charset="-122"/>
                <a:ea typeface="微软雅黑" panose="020B0503020204020204" pitchFamily="34" charset="-122"/>
              </a:rPr>
              <a:t>年</a:t>
            </a:r>
            <a:r>
              <a:rPr lang="en-US" altLang="zh-CN" sz="2000" dirty="0">
                <a:solidFill>
                  <a:schemeClr val="bg1"/>
                </a:solidFill>
                <a:latin typeface="微软雅黑" panose="020B0503020204020204" pitchFamily="34" charset="-122"/>
                <a:ea typeface="微软雅黑" panose="020B0503020204020204" pitchFamily="34" charset="-122"/>
              </a:rPr>
              <a:t>3</a:t>
            </a:r>
            <a:r>
              <a:rPr lang="zh-CN" altLang="en-US" sz="2000" dirty="0">
                <a:solidFill>
                  <a:schemeClr val="bg1"/>
                </a:solidFill>
                <a:latin typeface="微软雅黑" panose="020B0503020204020204" pitchFamily="34" charset="-122"/>
                <a:ea typeface="微软雅黑" panose="020B0503020204020204" pitchFamily="34" charset="-122"/>
              </a:rPr>
              <a:t>月</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3078" name="文本框 6"/>
          <p:cNvSpPr txBox="1">
            <a:spLocks noChangeArrowheads="1"/>
          </p:cNvSpPr>
          <p:nvPr/>
        </p:nvSpPr>
        <p:spPr bwMode="auto">
          <a:xfrm>
            <a:off x="6456363" y="3792659"/>
            <a:ext cx="51466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zh-CN" altLang="en-US" sz="2200" dirty="0">
                <a:solidFill>
                  <a:schemeClr val="bg1"/>
                </a:solidFill>
                <a:latin typeface="微软雅黑" panose="020B0503020204020204" pitchFamily="34" charset="-122"/>
                <a:ea typeface="微软雅黑" panose="020B0503020204020204" pitchFamily="34" charset="-122"/>
              </a:rPr>
              <a:t>深圳市城市管理和综合执法局</a:t>
            </a:r>
            <a:endParaRPr lang="en-US" altLang="zh-CN" sz="2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r>
              <a:rPr lang="en-US" altLang="zh-CN" smtClean="0"/>
              <a:t>P</a:t>
            </a:r>
            <a:fld id="{9F2E172E-9EA4-4DC4-9948-45420554EA41}" type="slidenum">
              <a:rPr lang="zh-CN" altLang="en-US" smtClean="0"/>
            </a:fld>
            <a:endParaRPr lang="zh-CN" altLang="en-US" dirty="0"/>
          </a:p>
        </p:txBody>
      </p:sp>
      <p:grpSp>
        <p:nvGrpSpPr>
          <p:cNvPr id="57" name="组合 56"/>
          <p:cNvGrpSpPr/>
          <p:nvPr/>
        </p:nvGrpSpPr>
        <p:grpSpPr>
          <a:xfrm>
            <a:off x="853440" y="3453765"/>
            <a:ext cx="3614420" cy="828675"/>
            <a:chOff x="1093" y="5282"/>
            <a:chExt cx="5692" cy="1305"/>
          </a:xfrm>
        </p:grpSpPr>
        <p:sp>
          <p:nvSpPr>
            <p:cNvPr id="7" name="矩形 6"/>
            <p:cNvSpPr/>
            <p:nvPr/>
          </p:nvSpPr>
          <p:spPr>
            <a:xfrm>
              <a:off x="2323" y="5282"/>
              <a:ext cx="3232" cy="725"/>
            </a:xfrm>
            <a:prstGeom prst="rect">
              <a:avLst/>
            </a:prstGeom>
          </p:spPr>
          <p:txBody>
            <a:bodyPr wrap="square">
              <a:spAutoFit/>
            </a:bodyPr>
            <a:lstStyle/>
            <a:p>
              <a:pPr algn="ctr"/>
              <a:r>
                <a:rPr lang="en-US" altLang="zh-CN" sz="2000" spc="200" dirty="0">
                  <a:solidFill>
                    <a:srgbClr val="002B40"/>
                  </a:solidFill>
                  <a:uFillTx/>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spc="200" dirty="0" smtClean="0">
                  <a:solidFill>
                    <a:srgbClr val="002B40"/>
                  </a:solidFill>
                  <a:uFillTx/>
                  <a:latin typeface="微软雅黑" panose="020B0503020204020204" pitchFamily="34" charset="-122"/>
                  <a:ea typeface="微软雅黑" panose="020B0503020204020204" pitchFamily="34" charset="-122"/>
                  <a:cs typeface="微软雅黑" panose="020B0503020204020204" pitchFamily="34" charset="-122"/>
                </a:rPr>
                <a:t>7550</a:t>
              </a:r>
              <a:r>
                <a:rPr lang="zh-CN" altLang="zh-CN" sz="2400" b="1" spc="200" dirty="0" smtClean="0">
                  <a:solidFill>
                    <a:srgbClr val="002B40"/>
                  </a:solidFill>
                  <a:uFillTx/>
                  <a:latin typeface="微软雅黑" panose="020B0503020204020204" pitchFamily="34" charset="-122"/>
                  <a:ea typeface="微软雅黑" panose="020B0503020204020204" pitchFamily="34" charset="-122"/>
                  <a:cs typeface="微软雅黑" panose="020B0503020204020204" pitchFamily="34" charset="-122"/>
                </a:rPr>
                <a:t>亿</a:t>
              </a:r>
              <a:r>
                <a:rPr lang="zh-CN" altLang="zh-CN" sz="2400" b="1" spc="200" dirty="0">
                  <a:solidFill>
                    <a:srgbClr val="002B40"/>
                  </a:solidFill>
                  <a:uFillTx/>
                  <a:latin typeface="微软雅黑" panose="020B0503020204020204" pitchFamily="34" charset="-122"/>
                  <a:ea typeface="微软雅黑" panose="020B0503020204020204" pitchFamily="34" charset="-122"/>
                  <a:cs typeface="微软雅黑" panose="020B0503020204020204" pitchFamily="34" charset="-122"/>
                </a:rPr>
                <a:t>元</a:t>
              </a:r>
              <a:endParaRPr lang="zh-CN" altLang="zh-CN" sz="2400" b="1" spc="200" dirty="0">
                <a:solidFill>
                  <a:srgbClr val="002B4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矩形 9"/>
            <p:cNvSpPr/>
            <p:nvPr/>
          </p:nvSpPr>
          <p:spPr>
            <a:xfrm>
              <a:off x="1093" y="6007"/>
              <a:ext cx="5692" cy="580"/>
            </a:xfrm>
            <a:prstGeom prst="rect">
              <a:avLst/>
            </a:prstGeom>
          </p:spPr>
          <p:txBody>
            <a:bodyPr wrap="none">
              <a:spAutoFit/>
            </a:bodyPr>
            <a:lstStyle/>
            <a:p>
              <a:pPr algn="ctr"/>
              <a:r>
                <a:rPr lang="en-US" altLang="zh-CN" spc="200" dirty="0" smtClean="0">
                  <a:solidFill>
                    <a:srgbClr val="002B40"/>
                  </a:solidFill>
                  <a:uFillTx/>
                  <a:latin typeface="微软雅黑" panose="020B0503020204020204" pitchFamily="34" charset="-122"/>
                  <a:ea typeface="微软雅黑" panose="020B0503020204020204" pitchFamily="34" charset="-122"/>
                  <a:cs typeface="微软雅黑" panose="020B0503020204020204" pitchFamily="34" charset="-122"/>
                </a:rPr>
                <a:t>2017</a:t>
              </a:r>
              <a:r>
                <a:rPr lang="zh-CN" altLang="zh-CN" spc="200" dirty="0" smtClean="0">
                  <a:solidFill>
                    <a:srgbClr val="002B40"/>
                  </a:solidFill>
                  <a:uFillTx/>
                  <a:latin typeface="微软雅黑" panose="020B0503020204020204" pitchFamily="34" charset="-122"/>
                  <a:ea typeface="微软雅黑" panose="020B0503020204020204" pitchFamily="34" charset="-122"/>
                  <a:cs typeface="微软雅黑" panose="020B0503020204020204" pitchFamily="34" charset="-122"/>
                </a:rPr>
                <a:t>年主要</a:t>
              </a:r>
              <a:r>
                <a:rPr lang="zh-CN" altLang="zh-CN" spc="200" dirty="0">
                  <a:solidFill>
                    <a:srgbClr val="002B40"/>
                  </a:solidFill>
                  <a:uFillTx/>
                  <a:latin typeface="微软雅黑" panose="020B0503020204020204" pitchFamily="34" charset="-122"/>
                  <a:ea typeface="微软雅黑" panose="020B0503020204020204" pitchFamily="34" charset="-122"/>
                  <a:cs typeface="微软雅黑" panose="020B0503020204020204" pitchFamily="34" charset="-122"/>
                </a:rPr>
                <a:t>再生资源回收</a:t>
              </a:r>
              <a:r>
                <a:rPr lang="zh-CN" altLang="zh-CN" spc="200" dirty="0" smtClean="0">
                  <a:solidFill>
                    <a:srgbClr val="002B40"/>
                  </a:solidFill>
                  <a:uFillTx/>
                  <a:latin typeface="微软雅黑" panose="020B0503020204020204" pitchFamily="34" charset="-122"/>
                  <a:ea typeface="微软雅黑" panose="020B0503020204020204" pitchFamily="34" charset="-122"/>
                  <a:cs typeface="微软雅黑" panose="020B0503020204020204" pitchFamily="34" charset="-122"/>
                </a:rPr>
                <a:t>总值</a:t>
              </a:r>
              <a:endParaRPr lang="zh-CN" altLang="zh-CN" spc="200" dirty="0" smtClean="0">
                <a:solidFill>
                  <a:srgbClr val="002B4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5" name="矩形 4"/>
          <p:cNvSpPr/>
          <p:nvPr/>
        </p:nvSpPr>
        <p:spPr>
          <a:xfrm>
            <a:off x="8271510" y="4282440"/>
            <a:ext cx="2696210" cy="1543050"/>
          </a:xfrm>
          <a:prstGeom prst="rect">
            <a:avLst/>
          </a:pr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9460865" y="4630420"/>
            <a:ext cx="351790" cy="768350"/>
          </a:xfrm>
          <a:prstGeom prst="rect">
            <a:avLst/>
          </a:prstGeom>
          <a:noFill/>
        </p:spPr>
        <p:txBody>
          <a:bodyPr wrap="square" rtlCol="0">
            <a:spAutoFit/>
          </a:bodyPr>
          <a:lstStyle/>
          <a:p>
            <a:r>
              <a:rPr lang="en-US" altLang="zh-CN" sz="4400" b="1">
                <a:solidFill>
                  <a:schemeClr val="bg1"/>
                </a:solidFill>
              </a:rPr>
              <a:t>=</a:t>
            </a:r>
            <a:endParaRPr lang="en-US" altLang="zh-CN" sz="4400" b="1">
              <a:solidFill>
                <a:schemeClr val="bg1"/>
              </a:solidFill>
            </a:endParaRPr>
          </a:p>
        </p:txBody>
      </p:sp>
      <p:sp>
        <p:nvSpPr>
          <p:cNvPr id="21" name="文本框 20"/>
          <p:cNvSpPr txBox="1"/>
          <p:nvPr/>
        </p:nvSpPr>
        <p:spPr>
          <a:xfrm>
            <a:off x="8357870" y="5349875"/>
            <a:ext cx="1112520" cy="275590"/>
          </a:xfrm>
          <a:prstGeom prst="rect">
            <a:avLst/>
          </a:prstGeom>
          <a:noFill/>
        </p:spPr>
        <p:txBody>
          <a:bodyPr wrap="square" rtlCol="0">
            <a:spAutoFit/>
          </a:bodyPr>
          <a:lstStyle/>
          <a:p>
            <a:pPr algn="ctr"/>
            <a:r>
              <a:rPr lang="en-US" altLang="zh-CN" sz="1200" spc="200">
                <a:solidFill>
                  <a:schemeClr val="bg1"/>
                </a:solidFill>
                <a:uFillTx/>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200" spc="200">
                <a:solidFill>
                  <a:schemeClr val="bg1"/>
                </a:solidFill>
                <a:uFillTx/>
                <a:latin typeface="微软雅黑" panose="020B0503020204020204" pitchFamily="34" charset="-122"/>
                <a:ea typeface="微软雅黑" panose="020B0503020204020204" pitchFamily="34" charset="-122"/>
                <a:cs typeface="微软雅黑" panose="020B0503020204020204" pitchFamily="34" charset="-122"/>
              </a:rPr>
              <a:t>吨易拉罐</a:t>
            </a:r>
            <a:endParaRPr lang="zh-CN" altLang="en-US" sz="1200" spc="200">
              <a:solidFill>
                <a:schemeClr val="bg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文本框 21"/>
          <p:cNvSpPr txBox="1"/>
          <p:nvPr/>
        </p:nvSpPr>
        <p:spPr>
          <a:xfrm>
            <a:off x="10041890" y="5349875"/>
            <a:ext cx="989330" cy="275590"/>
          </a:xfrm>
          <a:prstGeom prst="rect">
            <a:avLst/>
          </a:prstGeom>
          <a:noFill/>
        </p:spPr>
        <p:txBody>
          <a:bodyPr wrap="square" rtlCol="0">
            <a:spAutoFit/>
          </a:bodyPr>
          <a:lstStyle/>
          <a:p>
            <a:pPr algn="ctr"/>
            <a:r>
              <a:rPr lang="en-US" altLang="zh-CN" sz="1200" spc="200">
                <a:solidFill>
                  <a:schemeClr val="bg1"/>
                </a:solidFill>
                <a:uFillTx/>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200" spc="200">
                <a:solidFill>
                  <a:schemeClr val="bg1"/>
                </a:solidFill>
                <a:uFillTx/>
                <a:latin typeface="微软雅黑" panose="020B0503020204020204" pitchFamily="34" charset="-122"/>
                <a:ea typeface="微软雅黑" panose="020B0503020204020204" pitchFamily="34" charset="-122"/>
                <a:cs typeface="微软雅黑" panose="020B0503020204020204" pitchFamily="34" charset="-122"/>
              </a:rPr>
              <a:t>吨铝块</a:t>
            </a:r>
            <a:endParaRPr lang="zh-CN" altLang="en-US" sz="1200" spc="200">
              <a:solidFill>
                <a:schemeClr val="bg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矩形 2"/>
          <p:cNvSpPr/>
          <p:nvPr/>
        </p:nvSpPr>
        <p:spPr>
          <a:xfrm>
            <a:off x="4891405" y="2078990"/>
            <a:ext cx="2696210" cy="1543050"/>
          </a:xfrm>
          <a:prstGeom prst="rect">
            <a:avLst/>
          </a:prstGeom>
          <a:solidFill>
            <a:srgbClr val="0178C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6045835" y="2336165"/>
            <a:ext cx="351790" cy="768350"/>
          </a:xfrm>
          <a:prstGeom prst="rect">
            <a:avLst/>
          </a:prstGeom>
          <a:noFill/>
        </p:spPr>
        <p:txBody>
          <a:bodyPr wrap="square" rtlCol="0">
            <a:spAutoFit/>
          </a:bodyPr>
          <a:lstStyle/>
          <a:p>
            <a:r>
              <a:rPr lang="en-US" altLang="zh-CN" sz="4400" b="1">
                <a:solidFill>
                  <a:schemeClr val="bg1"/>
                </a:solidFill>
              </a:rPr>
              <a:t>=</a:t>
            </a:r>
            <a:endParaRPr lang="en-US" altLang="zh-CN" sz="4400" b="1">
              <a:solidFill>
                <a:schemeClr val="bg1"/>
              </a:solidFill>
            </a:endParaRPr>
          </a:p>
        </p:txBody>
      </p:sp>
      <p:sp>
        <p:nvSpPr>
          <p:cNvPr id="34" name="文本框 33"/>
          <p:cNvSpPr txBox="1"/>
          <p:nvPr/>
        </p:nvSpPr>
        <p:spPr>
          <a:xfrm>
            <a:off x="6425565" y="3262630"/>
            <a:ext cx="1200785" cy="275590"/>
          </a:xfrm>
          <a:prstGeom prst="rect">
            <a:avLst/>
          </a:prstGeom>
          <a:noFill/>
        </p:spPr>
        <p:txBody>
          <a:bodyPr wrap="square" rtlCol="0">
            <a:spAutoFit/>
          </a:bodyPr>
          <a:lstStyle/>
          <a:p>
            <a:pPr algn="ctr"/>
            <a:r>
              <a:rPr lang="en-US" altLang="zh-CN" sz="1200" spc="200">
                <a:solidFill>
                  <a:schemeClr val="bg1"/>
                </a:solidFill>
                <a:uFillTx/>
                <a:latin typeface="微软雅黑" panose="020B0503020204020204" pitchFamily="34" charset="-122"/>
                <a:ea typeface="微软雅黑" panose="020B0503020204020204" pitchFamily="34" charset="-122"/>
                <a:cs typeface="微软雅黑" panose="020B0503020204020204" pitchFamily="34" charset="-122"/>
              </a:rPr>
              <a:t>60</a:t>
            </a:r>
            <a:r>
              <a:rPr lang="zh-CN" altLang="en-US" sz="1200" spc="200">
                <a:solidFill>
                  <a:schemeClr val="bg1"/>
                </a:solidFill>
                <a:uFillTx/>
                <a:latin typeface="微软雅黑" panose="020B0503020204020204" pitchFamily="34" charset="-122"/>
                <a:ea typeface="微软雅黑" panose="020B0503020204020204" pitchFamily="34" charset="-122"/>
                <a:cs typeface="微软雅黑" panose="020B0503020204020204" pitchFamily="34" charset="-122"/>
              </a:rPr>
              <a:t>万吨石油</a:t>
            </a:r>
            <a:endParaRPr lang="zh-CN" altLang="en-US" sz="1200" spc="200">
              <a:solidFill>
                <a:schemeClr val="bg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5" name="文本框 34"/>
          <p:cNvSpPr txBox="1"/>
          <p:nvPr/>
        </p:nvSpPr>
        <p:spPr>
          <a:xfrm>
            <a:off x="4874895" y="3262630"/>
            <a:ext cx="1313815" cy="275590"/>
          </a:xfrm>
          <a:prstGeom prst="rect">
            <a:avLst/>
          </a:prstGeom>
          <a:noFill/>
        </p:spPr>
        <p:txBody>
          <a:bodyPr wrap="square" rtlCol="0">
            <a:spAutoFit/>
          </a:bodyPr>
          <a:lstStyle/>
          <a:p>
            <a:pPr algn="ctr"/>
            <a:r>
              <a:rPr lang="en-US" altLang="zh-CN" sz="1200" spc="200">
                <a:solidFill>
                  <a:schemeClr val="bg1"/>
                </a:solidFill>
                <a:uFillTx/>
                <a:latin typeface="微软雅黑" panose="020B0503020204020204" pitchFamily="34" charset="-122"/>
                <a:ea typeface="微软雅黑" panose="020B0503020204020204" pitchFamily="34" charset="-122"/>
                <a:cs typeface="微软雅黑" panose="020B0503020204020204" pitchFamily="34" charset="-122"/>
              </a:rPr>
              <a:t>10</a:t>
            </a:r>
            <a:r>
              <a:rPr lang="zh-CN" altLang="en-US" sz="1200" spc="200">
                <a:solidFill>
                  <a:schemeClr val="bg1"/>
                </a:solidFill>
                <a:uFillTx/>
                <a:latin typeface="微软雅黑" panose="020B0503020204020204" pitchFamily="34" charset="-122"/>
                <a:ea typeface="微软雅黑" panose="020B0503020204020204" pitchFamily="34" charset="-122"/>
                <a:cs typeface="微软雅黑" panose="020B0503020204020204" pitchFamily="34" charset="-122"/>
              </a:rPr>
              <a:t>万吨废塑料</a:t>
            </a:r>
            <a:endParaRPr lang="zh-CN" altLang="en-US" sz="1200" spc="200">
              <a:solidFill>
                <a:schemeClr val="bg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矩形 14"/>
          <p:cNvSpPr/>
          <p:nvPr/>
        </p:nvSpPr>
        <p:spPr>
          <a:xfrm>
            <a:off x="4891405" y="4282440"/>
            <a:ext cx="2696210" cy="1543050"/>
          </a:xfrm>
          <a:prstGeom prst="rect">
            <a:avLst/>
          </a:prstGeom>
          <a:solidFill>
            <a:srgbClr val="A5C24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6045835" y="4630420"/>
            <a:ext cx="351790" cy="768350"/>
          </a:xfrm>
          <a:prstGeom prst="rect">
            <a:avLst/>
          </a:prstGeom>
          <a:noFill/>
        </p:spPr>
        <p:txBody>
          <a:bodyPr wrap="square" rtlCol="0">
            <a:spAutoFit/>
          </a:bodyPr>
          <a:lstStyle/>
          <a:p>
            <a:r>
              <a:rPr lang="en-US" altLang="zh-CN" sz="4400" b="1">
                <a:solidFill>
                  <a:schemeClr val="bg1"/>
                </a:solidFill>
              </a:rPr>
              <a:t>=</a:t>
            </a:r>
            <a:endParaRPr lang="en-US" altLang="zh-CN" sz="4400" b="1">
              <a:solidFill>
                <a:schemeClr val="bg1"/>
              </a:solidFill>
            </a:endParaRPr>
          </a:p>
        </p:txBody>
      </p:sp>
      <p:sp>
        <p:nvSpPr>
          <p:cNvPr id="36" name="文本框 35"/>
          <p:cNvSpPr txBox="1"/>
          <p:nvPr/>
        </p:nvSpPr>
        <p:spPr>
          <a:xfrm>
            <a:off x="6583680" y="5348605"/>
            <a:ext cx="989330" cy="275590"/>
          </a:xfrm>
          <a:prstGeom prst="rect">
            <a:avLst/>
          </a:prstGeom>
          <a:noFill/>
        </p:spPr>
        <p:txBody>
          <a:bodyPr wrap="square" rtlCol="0">
            <a:spAutoFit/>
          </a:bodyPr>
          <a:lstStyle/>
          <a:p>
            <a:pPr algn="ctr"/>
            <a:r>
              <a:rPr lang="en-US" altLang="zh-CN" sz="1200" spc="200">
                <a:solidFill>
                  <a:schemeClr val="bg1"/>
                </a:solidFill>
                <a:uFillTx/>
                <a:latin typeface="微软雅黑" panose="020B0503020204020204" pitchFamily="34" charset="-122"/>
                <a:ea typeface="微软雅黑" panose="020B0503020204020204" pitchFamily="34" charset="-122"/>
                <a:cs typeface="微软雅黑" panose="020B0503020204020204" pitchFamily="34" charset="-122"/>
              </a:rPr>
              <a:t>12</a:t>
            </a:r>
            <a:r>
              <a:rPr lang="zh-CN" altLang="en-US" sz="1200" spc="200">
                <a:solidFill>
                  <a:schemeClr val="bg1"/>
                </a:solidFill>
                <a:uFillTx/>
                <a:latin typeface="微软雅黑" panose="020B0503020204020204" pitchFamily="34" charset="-122"/>
                <a:ea typeface="微软雅黑" panose="020B0503020204020204" pitchFamily="34" charset="-122"/>
                <a:cs typeface="微软雅黑" panose="020B0503020204020204" pitchFamily="34" charset="-122"/>
              </a:rPr>
              <a:t>棵树</a:t>
            </a:r>
            <a:endParaRPr lang="zh-CN" altLang="en-US" sz="1200" spc="200">
              <a:solidFill>
                <a:schemeClr val="bg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文本框 36"/>
          <p:cNvSpPr txBox="1"/>
          <p:nvPr/>
        </p:nvSpPr>
        <p:spPr>
          <a:xfrm>
            <a:off x="5030470" y="5348605"/>
            <a:ext cx="989330" cy="275590"/>
          </a:xfrm>
          <a:prstGeom prst="rect">
            <a:avLst/>
          </a:prstGeom>
          <a:noFill/>
        </p:spPr>
        <p:txBody>
          <a:bodyPr wrap="square" rtlCol="0">
            <a:spAutoFit/>
          </a:bodyPr>
          <a:lstStyle/>
          <a:p>
            <a:pPr algn="ctr"/>
            <a:r>
              <a:rPr lang="en-US" altLang="zh-CN" sz="1200" spc="200">
                <a:solidFill>
                  <a:schemeClr val="bg1"/>
                </a:solidFill>
                <a:uFillTx/>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200" spc="200">
                <a:solidFill>
                  <a:schemeClr val="bg1"/>
                </a:solidFill>
                <a:uFillTx/>
                <a:latin typeface="微软雅黑" panose="020B0503020204020204" pitchFamily="34" charset="-122"/>
                <a:ea typeface="微软雅黑" panose="020B0503020204020204" pitchFamily="34" charset="-122"/>
                <a:cs typeface="微软雅黑" panose="020B0503020204020204" pitchFamily="34" charset="-122"/>
              </a:rPr>
              <a:t>吨废纸</a:t>
            </a:r>
            <a:endParaRPr lang="zh-CN" altLang="en-US" sz="1200" spc="200">
              <a:solidFill>
                <a:schemeClr val="bg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矩形 15"/>
          <p:cNvSpPr/>
          <p:nvPr/>
        </p:nvSpPr>
        <p:spPr>
          <a:xfrm>
            <a:off x="8271510" y="2078990"/>
            <a:ext cx="2696210" cy="1543050"/>
          </a:xfrm>
          <a:prstGeom prst="rect">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9460865" y="2336165"/>
            <a:ext cx="351790" cy="768350"/>
          </a:xfrm>
          <a:prstGeom prst="rect">
            <a:avLst/>
          </a:prstGeom>
          <a:noFill/>
        </p:spPr>
        <p:txBody>
          <a:bodyPr wrap="square" rtlCol="0">
            <a:spAutoFit/>
          </a:bodyPr>
          <a:lstStyle/>
          <a:p>
            <a:r>
              <a:rPr lang="en-US" altLang="zh-CN" sz="4400" b="1">
                <a:solidFill>
                  <a:schemeClr val="bg1"/>
                </a:solidFill>
              </a:rPr>
              <a:t>=</a:t>
            </a:r>
            <a:endParaRPr lang="en-US" altLang="zh-CN" sz="4400" b="1">
              <a:solidFill>
                <a:schemeClr val="bg1"/>
              </a:solidFill>
            </a:endParaRPr>
          </a:p>
        </p:txBody>
      </p:sp>
      <p:sp>
        <p:nvSpPr>
          <p:cNvPr id="33" name="文本框 32"/>
          <p:cNvSpPr txBox="1"/>
          <p:nvPr/>
        </p:nvSpPr>
        <p:spPr>
          <a:xfrm>
            <a:off x="9868535" y="3163570"/>
            <a:ext cx="1219200" cy="429895"/>
          </a:xfrm>
          <a:prstGeom prst="rect">
            <a:avLst/>
          </a:prstGeom>
          <a:noFill/>
        </p:spPr>
        <p:txBody>
          <a:bodyPr wrap="square" rtlCol="0">
            <a:spAutoFit/>
          </a:bodyPr>
          <a:lstStyle/>
          <a:p>
            <a:pPr algn="ctr"/>
            <a:r>
              <a:rPr lang="en-US" altLang="zh-CN" sz="1100" spc="200">
                <a:solidFill>
                  <a:schemeClr val="bg1"/>
                </a:solidFill>
                <a:uFillTx/>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100" spc="200">
                <a:solidFill>
                  <a:schemeClr val="bg1"/>
                </a:solidFill>
                <a:uFillTx/>
                <a:latin typeface="微软雅黑" panose="020B0503020204020204" pitchFamily="34" charset="-122"/>
                <a:ea typeface="微软雅黑" panose="020B0503020204020204" pitchFamily="34" charset="-122"/>
                <a:cs typeface="微软雅黑" panose="020B0503020204020204" pitchFamily="34" charset="-122"/>
              </a:rPr>
              <a:t>个灯泡亮</a:t>
            </a:r>
            <a:r>
              <a:rPr lang="en-US" altLang="zh-CN" sz="1100" spc="200">
                <a:solidFill>
                  <a:schemeClr val="bg1"/>
                </a:solidFill>
                <a:uFillTx/>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1100" spc="200">
                <a:solidFill>
                  <a:schemeClr val="bg1"/>
                </a:solidFill>
                <a:uFillTx/>
                <a:latin typeface="微软雅黑" panose="020B0503020204020204" pitchFamily="34" charset="-122"/>
                <a:ea typeface="微软雅黑" panose="020B0503020204020204" pitchFamily="34" charset="-122"/>
                <a:cs typeface="微软雅黑" panose="020B0503020204020204" pitchFamily="34" charset="-122"/>
              </a:rPr>
              <a:t>小时</a:t>
            </a:r>
            <a:endParaRPr lang="zh-CN" altLang="en-US" sz="1100" spc="200">
              <a:solidFill>
                <a:schemeClr val="bg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8" name="文本框 37"/>
          <p:cNvSpPr txBox="1"/>
          <p:nvPr/>
        </p:nvSpPr>
        <p:spPr>
          <a:xfrm>
            <a:off x="8340090" y="3255645"/>
            <a:ext cx="1147445" cy="275590"/>
          </a:xfrm>
          <a:prstGeom prst="rect">
            <a:avLst/>
          </a:prstGeom>
          <a:noFill/>
        </p:spPr>
        <p:txBody>
          <a:bodyPr wrap="square" rtlCol="0">
            <a:spAutoFit/>
          </a:bodyPr>
          <a:lstStyle/>
          <a:p>
            <a:pPr algn="ctr"/>
            <a:r>
              <a:rPr lang="en-US" sz="1200" spc="200">
                <a:solidFill>
                  <a:schemeClr val="bg1"/>
                </a:solidFill>
                <a:uFillTx/>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200" spc="200">
                <a:solidFill>
                  <a:schemeClr val="bg1"/>
                </a:solidFill>
                <a:uFillTx/>
                <a:latin typeface="微软雅黑" panose="020B0503020204020204" pitchFamily="34" charset="-122"/>
                <a:ea typeface="微软雅黑" panose="020B0503020204020204" pitchFamily="34" charset="-122"/>
                <a:cs typeface="微软雅黑" panose="020B0503020204020204" pitchFamily="34" charset="-122"/>
              </a:rPr>
              <a:t>个玻璃瓶</a:t>
            </a:r>
            <a:endParaRPr lang="zh-CN" altLang="en-US" sz="1200" spc="200">
              <a:solidFill>
                <a:schemeClr val="bg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descr="塑料"/>
          <p:cNvPicPr>
            <a:picLocks noChangeAspect="1"/>
          </p:cNvPicPr>
          <p:nvPr/>
        </p:nvPicPr>
        <p:blipFill>
          <a:blip r:embed="rId1"/>
          <a:stretch>
            <a:fillRect/>
          </a:stretch>
        </p:blipFill>
        <p:spPr>
          <a:xfrm>
            <a:off x="5116830" y="2336165"/>
            <a:ext cx="829945" cy="829945"/>
          </a:xfrm>
          <a:prstGeom prst="rect">
            <a:avLst/>
          </a:prstGeom>
        </p:spPr>
      </p:pic>
      <p:pic>
        <p:nvPicPr>
          <p:cNvPr id="19" name="图片 18" descr="未标题-1"/>
          <p:cNvPicPr>
            <a:picLocks noChangeAspect="1"/>
          </p:cNvPicPr>
          <p:nvPr/>
        </p:nvPicPr>
        <p:blipFill>
          <a:blip r:embed="rId2"/>
          <a:stretch>
            <a:fillRect/>
          </a:stretch>
        </p:blipFill>
        <p:spPr>
          <a:xfrm>
            <a:off x="8507095" y="2378075"/>
            <a:ext cx="813435" cy="813435"/>
          </a:xfrm>
          <a:prstGeom prst="rect">
            <a:avLst/>
          </a:prstGeom>
        </p:spPr>
      </p:pic>
      <p:pic>
        <p:nvPicPr>
          <p:cNvPr id="23" name="图片 22" descr="纸"/>
          <p:cNvPicPr>
            <a:picLocks noChangeAspect="1"/>
          </p:cNvPicPr>
          <p:nvPr/>
        </p:nvPicPr>
        <p:blipFill>
          <a:blip r:embed="rId3"/>
          <a:stretch>
            <a:fillRect/>
          </a:stretch>
        </p:blipFill>
        <p:spPr>
          <a:xfrm>
            <a:off x="5030470" y="4434840"/>
            <a:ext cx="1043940" cy="1043940"/>
          </a:xfrm>
          <a:prstGeom prst="rect">
            <a:avLst/>
          </a:prstGeom>
        </p:spPr>
      </p:pic>
      <p:pic>
        <p:nvPicPr>
          <p:cNvPr id="24" name="图片 23" descr="金属"/>
          <p:cNvPicPr>
            <a:picLocks noChangeAspect="1"/>
          </p:cNvPicPr>
          <p:nvPr/>
        </p:nvPicPr>
        <p:blipFill>
          <a:blip r:embed="rId4"/>
          <a:stretch>
            <a:fillRect/>
          </a:stretch>
        </p:blipFill>
        <p:spPr>
          <a:xfrm>
            <a:off x="8435340" y="4478020"/>
            <a:ext cx="956945" cy="956945"/>
          </a:xfrm>
          <a:prstGeom prst="rect">
            <a:avLst/>
          </a:prstGeom>
        </p:spPr>
      </p:pic>
      <p:pic>
        <p:nvPicPr>
          <p:cNvPr id="26" name="图片 25" descr="block"/>
          <p:cNvPicPr>
            <a:picLocks noChangeAspect="1"/>
          </p:cNvPicPr>
          <p:nvPr/>
        </p:nvPicPr>
        <p:blipFill>
          <a:blip r:embed="rId5"/>
          <a:stretch>
            <a:fillRect/>
          </a:stretch>
        </p:blipFill>
        <p:spPr>
          <a:xfrm>
            <a:off x="10074275" y="4552950"/>
            <a:ext cx="807720" cy="807720"/>
          </a:xfrm>
          <a:prstGeom prst="rect">
            <a:avLst/>
          </a:prstGeom>
        </p:spPr>
      </p:pic>
      <p:pic>
        <p:nvPicPr>
          <p:cNvPr id="27" name="图片 26" descr="lightbulb"/>
          <p:cNvPicPr>
            <a:picLocks noChangeAspect="1"/>
          </p:cNvPicPr>
          <p:nvPr/>
        </p:nvPicPr>
        <p:blipFill>
          <a:blip r:embed="rId6"/>
          <a:stretch>
            <a:fillRect/>
          </a:stretch>
        </p:blipFill>
        <p:spPr>
          <a:xfrm>
            <a:off x="10159365" y="2394585"/>
            <a:ext cx="636905" cy="636905"/>
          </a:xfrm>
          <a:prstGeom prst="rect">
            <a:avLst/>
          </a:prstGeom>
        </p:spPr>
      </p:pic>
      <p:pic>
        <p:nvPicPr>
          <p:cNvPr id="28" name="图片 27" descr="oil"/>
          <p:cNvPicPr>
            <a:picLocks noChangeAspect="1"/>
          </p:cNvPicPr>
          <p:nvPr/>
        </p:nvPicPr>
        <p:blipFill>
          <a:blip r:embed="rId7"/>
          <a:stretch>
            <a:fillRect/>
          </a:stretch>
        </p:blipFill>
        <p:spPr>
          <a:xfrm>
            <a:off x="6570345" y="2329180"/>
            <a:ext cx="911225" cy="911225"/>
          </a:xfrm>
          <a:prstGeom prst="rect">
            <a:avLst/>
          </a:prstGeom>
        </p:spPr>
      </p:pic>
      <p:pic>
        <p:nvPicPr>
          <p:cNvPr id="29" name="图片 28" descr="tree"/>
          <p:cNvPicPr>
            <a:picLocks noChangeAspect="1"/>
          </p:cNvPicPr>
          <p:nvPr/>
        </p:nvPicPr>
        <p:blipFill>
          <a:blip r:embed="rId8"/>
          <a:stretch>
            <a:fillRect/>
          </a:stretch>
        </p:blipFill>
        <p:spPr>
          <a:xfrm>
            <a:off x="6612890" y="4572000"/>
            <a:ext cx="826770" cy="826770"/>
          </a:xfrm>
          <a:prstGeom prst="rect">
            <a:avLst/>
          </a:prstGeom>
        </p:spPr>
      </p:pic>
      <p:grpSp>
        <p:nvGrpSpPr>
          <p:cNvPr id="6" name="组合 5"/>
          <p:cNvGrpSpPr/>
          <p:nvPr/>
        </p:nvGrpSpPr>
        <p:grpSpPr>
          <a:xfrm>
            <a:off x="464820" y="591820"/>
            <a:ext cx="665480" cy="502920"/>
            <a:chOff x="732" y="1208"/>
            <a:chExt cx="1048" cy="792"/>
          </a:xfrm>
        </p:grpSpPr>
        <p:sp>
          <p:nvSpPr>
            <p:cNvPr id="8" name="椭圆 7"/>
            <p:cNvSpPr/>
            <p:nvPr/>
          </p:nvSpPr>
          <p:spPr>
            <a:xfrm>
              <a:off x="732" y="1208"/>
              <a:ext cx="792" cy="793"/>
            </a:xfrm>
            <a:prstGeom prst="ellipse">
              <a:avLst/>
            </a:prstGeom>
            <a:solidFill>
              <a:schemeClr val="bg1"/>
            </a:solidFill>
            <a:ln>
              <a:solidFill>
                <a:srgbClr val="E4EB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椭圆 19"/>
            <p:cNvSpPr/>
            <p:nvPr/>
          </p:nvSpPr>
          <p:spPr>
            <a:xfrm>
              <a:off x="988" y="1208"/>
              <a:ext cx="792" cy="793"/>
            </a:xfrm>
            <a:prstGeom prst="ellipse">
              <a:avLst/>
            </a:prstGeom>
            <a:solidFill>
              <a:srgbClr val="19A8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9" name="标题 1"/>
          <p:cNvSpPr>
            <a:spLocks noGrp="1"/>
          </p:cNvSpPr>
          <p:nvPr/>
        </p:nvSpPr>
        <p:spPr>
          <a:xfrm>
            <a:off x="1376045" y="551815"/>
            <a:ext cx="7600315" cy="58293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chemeClr val="tx1">
                    <a:lumMod val="65000"/>
                    <a:lumOff val="35000"/>
                  </a:schemeClr>
                </a:solidFill>
                <a:latin typeface="微软雅黑" panose="020B0503020204020204" pitchFamily="34" charset="-122"/>
                <a:ea typeface="微软雅黑" panose="020B0503020204020204" pitchFamily="34" charset="-122"/>
                <a:cs typeface="+mj-cs"/>
              </a:defRPr>
            </a:lvl1pPr>
          </a:lstStyle>
          <a:p>
            <a:r>
              <a:rPr lang="zh-CN" altLang="en-US" spc="200" dirty="0" smtClean="0">
                <a:solidFill>
                  <a:srgbClr val="002B40"/>
                </a:solidFill>
              </a:rPr>
              <a:t>垃圾分类</a:t>
            </a:r>
            <a:r>
              <a:rPr lang="en-US" altLang="zh-CN" spc="200" dirty="0" smtClean="0">
                <a:solidFill>
                  <a:srgbClr val="002B40"/>
                </a:solidFill>
              </a:rPr>
              <a:t>——</a:t>
            </a:r>
            <a:r>
              <a:rPr lang="zh-CN" altLang="en-US" spc="200" dirty="0" smtClean="0">
                <a:solidFill>
                  <a:srgbClr val="002B40"/>
                </a:solidFill>
              </a:rPr>
              <a:t>可回收再利用</a:t>
            </a:r>
            <a:endParaRPr lang="zh-CN" altLang="en-US" spc="200" dirty="0" smtClean="0">
              <a:solidFill>
                <a:srgbClr val="002B40"/>
              </a:solidFill>
            </a:endParaRPr>
          </a:p>
        </p:txBody>
      </p:sp>
      <p:pic>
        <p:nvPicPr>
          <p:cNvPr id="11" name="图片 1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1355034" y="164152"/>
            <a:ext cx="532402" cy="5324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500"/>
                                        <p:tgtEl>
                                          <p:spTgt spid="18"/>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left)">
                                      <p:cBhvr>
                                        <p:cTn id="13" dur="500"/>
                                        <p:tgtEl>
                                          <p:spTgt spid="21"/>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left)">
                                      <p:cBhvr>
                                        <p:cTn id="16" dur="500"/>
                                        <p:tgtEl>
                                          <p:spTgt spid="22"/>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wipe(left)">
                                      <p:cBhvr>
                                        <p:cTn id="25" dur="500"/>
                                        <p:tgtEl>
                                          <p:spTgt spid="34"/>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wipe(left)">
                                      <p:cBhvr>
                                        <p:cTn id="28" dur="500"/>
                                        <p:tgtEl>
                                          <p:spTgt spid="35"/>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left)">
                                      <p:cBhvr>
                                        <p:cTn id="31" dur="500"/>
                                        <p:tgtEl>
                                          <p:spTgt spid="15"/>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wipe(left)">
                                      <p:cBhvr>
                                        <p:cTn id="34" dur="500"/>
                                        <p:tgtEl>
                                          <p:spTgt spid="30"/>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wipe(left)">
                                      <p:cBhvr>
                                        <p:cTn id="37" dur="500"/>
                                        <p:tgtEl>
                                          <p:spTgt spid="36"/>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wipe(left)">
                                      <p:cBhvr>
                                        <p:cTn id="40" dur="500"/>
                                        <p:tgtEl>
                                          <p:spTgt spid="37"/>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left)">
                                      <p:cBhvr>
                                        <p:cTn id="43" dur="500"/>
                                        <p:tgtEl>
                                          <p:spTgt spid="16"/>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wipe(left)">
                                      <p:cBhvr>
                                        <p:cTn id="46" dur="500"/>
                                        <p:tgtEl>
                                          <p:spTgt spid="32"/>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wipe(left)">
                                      <p:cBhvr>
                                        <p:cTn id="49" dur="500"/>
                                        <p:tgtEl>
                                          <p:spTgt spid="33"/>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wipe(left)">
                                      <p:cBhvr>
                                        <p:cTn id="52" dur="500"/>
                                        <p:tgtEl>
                                          <p:spTgt spid="38"/>
                                        </p:tgtEl>
                                      </p:cBhvr>
                                    </p:animEffect>
                                  </p:childTnLst>
                                </p:cTn>
                              </p:par>
                              <p:par>
                                <p:cTn id="53" presetID="22" presetClass="entr" presetSubtype="8" fill="hold" nodeType="withEffect">
                                  <p:stCondLst>
                                    <p:cond delay="0"/>
                                  </p:stCondLst>
                                  <p:childTnLst>
                                    <p:set>
                                      <p:cBhvr>
                                        <p:cTn id="54" dur="1" fill="hold">
                                          <p:stCondLst>
                                            <p:cond delay="0"/>
                                          </p:stCondLst>
                                        </p:cTn>
                                        <p:tgtEl>
                                          <p:spTgt spid="2"/>
                                        </p:tgtEl>
                                        <p:attrNameLst>
                                          <p:attrName>style.visibility</p:attrName>
                                        </p:attrNameLst>
                                      </p:cBhvr>
                                      <p:to>
                                        <p:strVal val="visible"/>
                                      </p:to>
                                    </p:set>
                                    <p:animEffect transition="in" filter="wipe(left)">
                                      <p:cBhvr>
                                        <p:cTn id="55" dur="500"/>
                                        <p:tgtEl>
                                          <p:spTgt spid="2"/>
                                        </p:tgtEl>
                                      </p:cBhvr>
                                    </p:animEffect>
                                  </p:childTnLst>
                                </p:cTn>
                              </p:par>
                              <p:par>
                                <p:cTn id="56" presetID="22" presetClass="entr" presetSubtype="8" fill="hold" nodeType="with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wipe(left)">
                                      <p:cBhvr>
                                        <p:cTn id="58" dur="500"/>
                                        <p:tgtEl>
                                          <p:spTgt spid="19"/>
                                        </p:tgtEl>
                                      </p:cBhvr>
                                    </p:animEffect>
                                  </p:childTnLst>
                                </p:cTn>
                              </p:par>
                              <p:par>
                                <p:cTn id="59" presetID="22" presetClass="entr" presetSubtype="8" fill="hold" nodeType="with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wipe(left)">
                                      <p:cBhvr>
                                        <p:cTn id="61" dur="500"/>
                                        <p:tgtEl>
                                          <p:spTgt spid="23"/>
                                        </p:tgtEl>
                                      </p:cBhvr>
                                    </p:animEffect>
                                  </p:childTnLst>
                                </p:cTn>
                              </p:par>
                              <p:par>
                                <p:cTn id="62" presetID="22" presetClass="entr" presetSubtype="8" fill="hold" nodeType="with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wipe(left)">
                                      <p:cBhvr>
                                        <p:cTn id="64" dur="500"/>
                                        <p:tgtEl>
                                          <p:spTgt spid="24"/>
                                        </p:tgtEl>
                                      </p:cBhvr>
                                    </p:animEffect>
                                  </p:childTnLst>
                                </p:cTn>
                              </p:par>
                              <p:par>
                                <p:cTn id="65" presetID="22" presetClass="entr" presetSubtype="8" fill="hold" nodeType="with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wipe(left)">
                                      <p:cBhvr>
                                        <p:cTn id="67" dur="500"/>
                                        <p:tgtEl>
                                          <p:spTgt spid="26"/>
                                        </p:tgtEl>
                                      </p:cBhvr>
                                    </p:animEffect>
                                  </p:childTnLst>
                                </p:cTn>
                              </p:par>
                              <p:par>
                                <p:cTn id="68" presetID="22" presetClass="entr" presetSubtype="8" fill="hold" nodeType="withEffect">
                                  <p:stCondLst>
                                    <p:cond delay="0"/>
                                  </p:stCondLst>
                                  <p:childTnLst>
                                    <p:set>
                                      <p:cBhvr>
                                        <p:cTn id="69" dur="1" fill="hold">
                                          <p:stCondLst>
                                            <p:cond delay="0"/>
                                          </p:stCondLst>
                                        </p:cTn>
                                        <p:tgtEl>
                                          <p:spTgt spid="27"/>
                                        </p:tgtEl>
                                        <p:attrNameLst>
                                          <p:attrName>style.visibility</p:attrName>
                                        </p:attrNameLst>
                                      </p:cBhvr>
                                      <p:to>
                                        <p:strVal val="visible"/>
                                      </p:to>
                                    </p:set>
                                    <p:animEffect transition="in" filter="wipe(left)">
                                      <p:cBhvr>
                                        <p:cTn id="70" dur="500"/>
                                        <p:tgtEl>
                                          <p:spTgt spid="27"/>
                                        </p:tgtEl>
                                      </p:cBhvr>
                                    </p:animEffect>
                                  </p:childTnLst>
                                </p:cTn>
                              </p:par>
                              <p:par>
                                <p:cTn id="71" presetID="22" presetClass="entr" presetSubtype="8" fill="hold" nodeType="with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wipe(left)">
                                      <p:cBhvr>
                                        <p:cTn id="73" dur="500"/>
                                        <p:tgtEl>
                                          <p:spTgt spid="28"/>
                                        </p:tgtEl>
                                      </p:cBhvr>
                                    </p:animEffect>
                                  </p:childTnLst>
                                </p:cTn>
                              </p:par>
                              <p:par>
                                <p:cTn id="74" presetID="22" presetClass="entr" presetSubtype="8" fill="hold" nodeType="withEffect">
                                  <p:stCondLst>
                                    <p:cond delay="0"/>
                                  </p:stCondLst>
                                  <p:childTnLst>
                                    <p:set>
                                      <p:cBhvr>
                                        <p:cTn id="75" dur="1" fill="hold">
                                          <p:stCondLst>
                                            <p:cond delay="0"/>
                                          </p:stCondLst>
                                        </p:cTn>
                                        <p:tgtEl>
                                          <p:spTgt spid="29"/>
                                        </p:tgtEl>
                                        <p:attrNameLst>
                                          <p:attrName>style.visibility</p:attrName>
                                        </p:attrNameLst>
                                      </p:cBhvr>
                                      <p:to>
                                        <p:strVal val="visible"/>
                                      </p:to>
                                    </p:set>
                                    <p:animEffect transition="in" filter="wipe(left)">
                                      <p:cBhvr>
                                        <p:cTn id="76" dur="500"/>
                                        <p:tgtEl>
                                          <p:spTgt spid="29"/>
                                        </p:tgtEl>
                                      </p:cBhvr>
                                    </p:animEffect>
                                  </p:childTnLst>
                                </p:cTn>
                              </p:par>
                              <p:par>
                                <p:cTn id="77" presetID="22" presetClass="entr" presetSubtype="1" fill="hold" nodeType="withEffect">
                                  <p:stCondLst>
                                    <p:cond delay="0"/>
                                  </p:stCondLst>
                                  <p:childTnLst>
                                    <p:set>
                                      <p:cBhvr>
                                        <p:cTn id="78" dur="1" fill="hold">
                                          <p:stCondLst>
                                            <p:cond delay="0"/>
                                          </p:stCondLst>
                                        </p:cTn>
                                        <p:tgtEl>
                                          <p:spTgt spid="57"/>
                                        </p:tgtEl>
                                        <p:attrNameLst>
                                          <p:attrName>style.visibility</p:attrName>
                                        </p:attrNameLst>
                                      </p:cBhvr>
                                      <p:to>
                                        <p:strVal val="visible"/>
                                      </p:to>
                                    </p:set>
                                    <p:animEffect transition="in" filter="wipe(up)">
                                      <p:cBhvr>
                                        <p:cTn id="79"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8" grpId="0"/>
      <p:bldP spid="21" grpId="0"/>
      <p:bldP spid="22" grpId="0"/>
      <p:bldP spid="3" grpId="0" bldLvl="0" animBg="1"/>
      <p:bldP spid="31" grpId="0"/>
      <p:bldP spid="34" grpId="0"/>
      <p:bldP spid="35" grpId="0"/>
      <p:bldP spid="15" grpId="0" bldLvl="0" animBg="1"/>
      <p:bldP spid="30" grpId="0"/>
      <p:bldP spid="36" grpId="0"/>
      <p:bldP spid="37" grpId="0"/>
      <p:bldP spid="16" grpId="0" bldLvl="0" animBg="1"/>
      <p:bldP spid="32" grpId="0"/>
      <p:bldP spid="33" grpId="0"/>
      <p:bldP spid="38"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3" name="灯片编号占位符 2"/>
          <p:cNvSpPr>
            <a:spLocks noGrp="1"/>
          </p:cNvSpPr>
          <p:nvPr>
            <p:ph type="sldNum" sz="quarter" idx="12"/>
          </p:nvPr>
        </p:nvSpPr>
        <p:spPr/>
        <p:txBody>
          <a:bodyPr/>
          <a:p>
            <a:r>
              <a:rPr lang="en-US" altLang="zh-CN" dirty="0" smtClean="0"/>
              <a:t>P</a:t>
            </a:r>
            <a:fld id="{9F2E172E-9EA4-4DC4-9948-45420554EA41}" type="slidenum">
              <a:rPr lang="zh-CN" altLang="en-US" dirty="0" smtClean="0"/>
            </a:fld>
            <a:endParaRPr lang="zh-CN" altLang="en-US" dirty="0"/>
          </a:p>
        </p:txBody>
      </p:sp>
      <p:grpSp>
        <p:nvGrpSpPr>
          <p:cNvPr id="7" name="组合 6"/>
          <p:cNvGrpSpPr/>
          <p:nvPr/>
        </p:nvGrpSpPr>
        <p:grpSpPr>
          <a:xfrm>
            <a:off x="464820" y="591820"/>
            <a:ext cx="665480" cy="502920"/>
            <a:chOff x="732" y="1208"/>
            <a:chExt cx="1048" cy="792"/>
          </a:xfrm>
        </p:grpSpPr>
        <p:sp>
          <p:nvSpPr>
            <p:cNvPr id="9" name="椭圆 8"/>
            <p:cNvSpPr/>
            <p:nvPr/>
          </p:nvSpPr>
          <p:spPr>
            <a:xfrm>
              <a:off x="732" y="1208"/>
              <a:ext cx="792" cy="793"/>
            </a:xfrm>
            <a:prstGeom prst="ellipse">
              <a:avLst/>
            </a:prstGeom>
            <a:solidFill>
              <a:schemeClr val="bg1"/>
            </a:solidFill>
            <a:ln>
              <a:solidFill>
                <a:srgbClr val="E4EB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椭圆 13"/>
            <p:cNvSpPr/>
            <p:nvPr/>
          </p:nvSpPr>
          <p:spPr>
            <a:xfrm>
              <a:off x="988" y="1208"/>
              <a:ext cx="792" cy="793"/>
            </a:xfrm>
            <a:prstGeom prst="ellipse">
              <a:avLst/>
            </a:prstGeom>
            <a:solidFill>
              <a:srgbClr val="19A8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9" name="标题 1"/>
          <p:cNvSpPr>
            <a:spLocks noGrp="1"/>
          </p:cNvSpPr>
          <p:nvPr/>
        </p:nvSpPr>
        <p:spPr>
          <a:xfrm>
            <a:off x="1376045" y="551815"/>
            <a:ext cx="7600315" cy="58293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chemeClr val="tx1">
                    <a:lumMod val="65000"/>
                    <a:lumOff val="35000"/>
                  </a:schemeClr>
                </a:solidFill>
                <a:latin typeface="微软雅黑" panose="020B0503020204020204" pitchFamily="34" charset="-122"/>
                <a:ea typeface="微软雅黑" panose="020B0503020204020204" pitchFamily="34" charset="-122"/>
                <a:cs typeface="+mj-cs"/>
              </a:defRPr>
            </a:lvl1pPr>
          </a:lstStyle>
          <a:p>
            <a:r>
              <a:rPr lang="zh-CN" altLang="en-US" spc="200" dirty="0" smtClean="0">
                <a:solidFill>
                  <a:srgbClr val="002B40"/>
                </a:solidFill>
              </a:rPr>
              <a:t>垃圾分类</a:t>
            </a:r>
            <a:r>
              <a:rPr lang="en-US" altLang="zh-CN" spc="200" dirty="0" smtClean="0">
                <a:solidFill>
                  <a:srgbClr val="002B40"/>
                </a:solidFill>
              </a:rPr>
              <a:t>——</a:t>
            </a:r>
            <a:r>
              <a:rPr lang="zh-CN" altLang="en-US" spc="200" dirty="0" smtClean="0">
                <a:solidFill>
                  <a:srgbClr val="002B40"/>
                </a:solidFill>
                <a:sym typeface="+mn-ea"/>
              </a:rPr>
              <a:t>控制臭气，减少蚊虫</a:t>
            </a:r>
            <a:endParaRPr lang="zh-CN" altLang="en-US" spc="200" dirty="0" smtClean="0">
              <a:solidFill>
                <a:srgbClr val="002B40"/>
              </a:solidFill>
            </a:endParaRPr>
          </a:p>
        </p:txBody>
      </p:sp>
      <p:sp>
        <p:nvSpPr>
          <p:cNvPr id="13" name="Freeform 17"/>
          <p:cNvSpPr/>
          <p:nvPr>
            <p:custDataLst>
              <p:tags r:id="rId1"/>
            </p:custDataLst>
          </p:nvPr>
        </p:nvSpPr>
        <p:spPr bwMode="auto">
          <a:xfrm>
            <a:off x="7524777" y="2452944"/>
            <a:ext cx="4042066" cy="3313491"/>
          </a:xfrm>
          <a:custGeom>
            <a:avLst/>
            <a:gdLst>
              <a:gd name="T0" fmla="*/ 1735 w 1847"/>
              <a:gd name="T1" fmla="*/ 757 h 1514"/>
              <a:gd name="T2" fmla="*/ 721 w 1847"/>
              <a:gd name="T3" fmla="*/ 1514 h 1514"/>
              <a:gd name="T4" fmla="*/ 112 w 1847"/>
              <a:gd name="T5" fmla="*/ 757 h 1514"/>
              <a:gd name="T6" fmla="*/ 1127 w 1847"/>
              <a:gd name="T7" fmla="*/ 0 h 1514"/>
              <a:gd name="T8" fmla="*/ 1735 w 1847"/>
              <a:gd name="T9" fmla="*/ 757 h 1514"/>
            </a:gdLst>
            <a:ahLst/>
            <a:cxnLst>
              <a:cxn ang="0">
                <a:pos x="T0" y="T1"/>
              </a:cxn>
              <a:cxn ang="0">
                <a:pos x="T2" y="T3"/>
              </a:cxn>
              <a:cxn ang="0">
                <a:pos x="T4" y="T5"/>
              </a:cxn>
              <a:cxn ang="0">
                <a:pos x="T6" y="T7"/>
              </a:cxn>
              <a:cxn ang="0">
                <a:pos x="T8" y="T9"/>
              </a:cxn>
            </a:cxnLst>
            <a:rect l="0" t="0" r="r" b="b"/>
            <a:pathLst>
              <a:path w="1847" h="1514">
                <a:moveTo>
                  <a:pt x="1735" y="757"/>
                </a:moveTo>
                <a:cubicBezTo>
                  <a:pt x="1623" y="1175"/>
                  <a:pt x="1169" y="1514"/>
                  <a:pt x="721" y="1514"/>
                </a:cubicBezTo>
                <a:cubicBezTo>
                  <a:pt x="273" y="1514"/>
                  <a:pt x="0" y="1175"/>
                  <a:pt x="112" y="757"/>
                </a:cubicBezTo>
                <a:cubicBezTo>
                  <a:pt x="224" y="339"/>
                  <a:pt x="679" y="0"/>
                  <a:pt x="1127" y="0"/>
                </a:cubicBezTo>
                <a:cubicBezTo>
                  <a:pt x="1575" y="0"/>
                  <a:pt x="1847" y="339"/>
                  <a:pt x="1735" y="757"/>
                </a:cubicBezTo>
                <a:close/>
              </a:path>
            </a:pathLst>
          </a:custGeom>
          <a:solidFill>
            <a:srgbClr val="878787">
              <a:lumMod val="50000"/>
            </a:srgbClr>
          </a:solidFill>
          <a:ln>
            <a:noFill/>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18"/>
          <p:cNvSpPr/>
          <p:nvPr>
            <p:custDataLst>
              <p:tags r:id="rId2"/>
            </p:custDataLst>
          </p:nvPr>
        </p:nvSpPr>
        <p:spPr bwMode="auto">
          <a:xfrm>
            <a:off x="7483163" y="2401171"/>
            <a:ext cx="4042066" cy="3313491"/>
          </a:xfrm>
          <a:custGeom>
            <a:avLst/>
            <a:gdLst>
              <a:gd name="T0" fmla="*/ 1735 w 1847"/>
              <a:gd name="T1" fmla="*/ 757 h 1514"/>
              <a:gd name="T2" fmla="*/ 721 w 1847"/>
              <a:gd name="T3" fmla="*/ 1514 h 1514"/>
              <a:gd name="T4" fmla="*/ 112 w 1847"/>
              <a:gd name="T5" fmla="*/ 757 h 1514"/>
              <a:gd name="T6" fmla="*/ 1126 w 1847"/>
              <a:gd name="T7" fmla="*/ 0 h 1514"/>
              <a:gd name="T8" fmla="*/ 1735 w 1847"/>
              <a:gd name="T9" fmla="*/ 757 h 1514"/>
            </a:gdLst>
            <a:ahLst/>
            <a:cxnLst>
              <a:cxn ang="0">
                <a:pos x="T0" y="T1"/>
              </a:cxn>
              <a:cxn ang="0">
                <a:pos x="T2" y="T3"/>
              </a:cxn>
              <a:cxn ang="0">
                <a:pos x="T4" y="T5"/>
              </a:cxn>
              <a:cxn ang="0">
                <a:pos x="T6" y="T7"/>
              </a:cxn>
              <a:cxn ang="0">
                <a:pos x="T8" y="T9"/>
              </a:cxn>
            </a:cxnLst>
            <a:rect l="0" t="0" r="r" b="b"/>
            <a:pathLst>
              <a:path w="1847" h="1514">
                <a:moveTo>
                  <a:pt x="1735" y="757"/>
                </a:moveTo>
                <a:cubicBezTo>
                  <a:pt x="1623" y="1175"/>
                  <a:pt x="1169" y="1514"/>
                  <a:pt x="721" y="1514"/>
                </a:cubicBezTo>
                <a:cubicBezTo>
                  <a:pt x="273" y="1514"/>
                  <a:pt x="0" y="1175"/>
                  <a:pt x="112" y="757"/>
                </a:cubicBezTo>
                <a:cubicBezTo>
                  <a:pt x="224" y="339"/>
                  <a:pt x="678" y="0"/>
                  <a:pt x="1126" y="0"/>
                </a:cubicBezTo>
                <a:cubicBezTo>
                  <a:pt x="1574" y="0"/>
                  <a:pt x="1847" y="339"/>
                  <a:pt x="1735" y="757"/>
                </a:cubicBezTo>
                <a:close/>
              </a:path>
            </a:pathLst>
          </a:custGeom>
          <a:solidFill>
            <a:srgbClr val="878787">
              <a:lumMod val="75000"/>
            </a:srgbClr>
          </a:solidFill>
          <a:ln>
            <a:noFill/>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19"/>
          <p:cNvSpPr/>
          <p:nvPr>
            <p:custDataLst>
              <p:tags r:id="rId3"/>
            </p:custDataLst>
          </p:nvPr>
        </p:nvSpPr>
        <p:spPr bwMode="auto">
          <a:xfrm>
            <a:off x="7430453" y="2335530"/>
            <a:ext cx="4042066" cy="3313491"/>
          </a:xfrm>
          <a:custGeom>
            <a:avLst/>
            <a:gdLst>
              <a:gd name="T0" fmla="*/ 1735 w 1847"/>
              <a:gd name="T1" fmla="*/ 757 h 1514"/>
              <a:gd name="T2" fmla="*/ 721 w 1847"/>
              <a:gd name="T3" fmla="*/ 1514 h 1514"/>
              <a:gd name="T4" fmla="*/ 112 w 1847"/>
              <a:gd name="T5" fmla="*/ 757 h 1514"/>
              <a:gd name="T6" fmla="*/ 1126 w 1847"/>
              <a:gd name="T7" fmla="*/ 0 h 1514"/>
              <a:gd name="T8" fmla="*/ 1735 w 1847"/>
              <a:gd name="T9" fmla="*/ 757 h 1514"/>
            </a:gdLst>
            <a:ahLst/>
            <a:cxnLst>
              <a:cxn ang="0">
                <a:pos x="T0" y="T1"/>
              </a:cxn>
              <a:cxn ang="0">
                <a:pos x="T2" y="T3"/>
              </a:cxn>
              <a:cxn ang="0">
                <a:pos x="T4" y="T5"/>
              </a:cxn>
              <a:cxn ang="0">
                <a:pos x="T6" y="T7"/>
              </a:cxn>
              <a:cxn ang="0">
                <a:pos x="T8" y="T9"/>
              </a:cxn>
            </a:cxnLst>
            <a:rect l="0" t="0" r="r" b="b"/>
            <a:pathLst>
              <a:path w="1847" h="1514">
                <a:moveTo>
                  <a:pt x="1735" y="757"/>
                </a:moveTo>
                <a:cubicBezTo>
                  <a:pt x="1623" y="1175"/>
                  <a:pt x="1169" y="1514"/>
                  <a:pt x="721" y="1514"/>
                </a:cubicBezTo>
                <a:cubicBezTo>
                  <a:pt x="273" y="1514"/>
                  <a:pt x="0" y="1175"/>
                  <a:pt x="112" y="757"/>
                </a:cubicBezTo>
                <a:cubicBezTo>
                  <a:pt x="224" y="339"/>
                  <a:pt x="678" y="0"/>
                  <a:pt x="1126" y="0"/>
                </a:cubicBezTo>
                <a:cubicBezTo>
                  <a:pt x="1574" y="0"/>
                  <a:pt x="1847" y="339"/>
                  <a:pt x="1735" y="757"/>
                </a:cubicBezTo>
                <a:close/>
              </a:path>
            </a:pathLst>
          </a:custGeom>
          <a:solidFill>
            <a:srgbClr val="878787">
              <a:lumMod val="50000"/>
            </a:srgbClr>
          </a:solidFill>
          <a:ln>
            <a:noFill/>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20"/>
          <p:cNvSpPr/>
          <p:nvPr>
            <p:custDataLst>
              <p:tags r:id="rId4"/>
            </p:custDataLst>
          </p:nvPr>
        </p:nvSpPr>
        <p:spPr bwMode="auto">
          <a:xfrm>
            <a:off x="7813298" y="2649868"/>
            <a:ext cx="3276376" cy="2685739"/>
          </a:xfrm>
          <a:custGeom>
            <a:avLst/>
            <a:gdLst>
              <a:gd name="T0" fmla="*/ 1406 w 1497"/>
              <a:gd name="T1" fmla="*/ 613 h 1227"/>
              <a:gd name="T2" fmla="*/ 584 w 1497"/>
              <a:gd name="T3" fmla="*/ 1227 h 1227"/>
              <a:gd name="T4" fmla="*/ 91 w 1497"/>
              <a:gd name="T5" fmla="*/ 613 h 1227"/>
              <a:gd name="T6" fmla="*/ 913 w 1497"/>
              <a:gd name="T7" fmla="*/ 0 h 1227"/>
              <a:gd name="T8" fmla="*/ 1406 w 1497"/>
              <a:gd name="T9" fmla="*/ 613 h 1227"/>
            </a:gdLst>
            <a:ahLst/>
            <a:cxnLst>
              <a:cxn ang="0">
                <a:pos x="T0" y="T1"/>
              </a:cxn>
              <a:cxn ang="0">
                <a:pos x="T2" y="T3"/>
              </a:cxn>
              <a:cxn ang="0">
                <a:pos x="T4" y="T5"/>
              </a:cxn>
              <a:cxn ang="0">
                <a:pos x="T6" y="T7"/>
              </a:cxn>
              <a:cxn ang="0">
                <a:pos x="T8" y="T9"/>
              </a:cxn>
            </a:cxnLst>
            <a:rect l="0" t="0" r="r" b="b"/>
            <a:pathLst>
              <a:path w="1497" h="1227">
                <a:moveTo>
                  <a:pt x="1406" y="613"/>
                </a:moveTo>
                <a:cubicBezTo>
                  <a:pt x="1315" y="952"/>
                  <a:pt x="947" y="1227"/>
                  <a:pt x="584" y="1227"/>
                </a:cubicBezTo>
                <a:cubicBezTo>
                  <a:pt x="221" y="1227"/>
                  <a:pt x="0" y="952"/>
                  <a:pt x="91" y="613"/>
                </a:cubicBezTo>
                <a:cubicBezTo>
                  <a:pt x="182" y="274"/>
                  <a:pt x="550" y="0"/>
                  <a:pt x="913" y="0"/>
                </a:cubicBezTo>
                <a:cubicBezTo>
                  <a:pt x="1276" y="0"/>
                  <a:pt x="1497" y="274"/>
                  <a:pt x="1406" y="613"/>
                </a:cubicBezTo>
                <a:close/>
              </a:path>
            </a:pathLst>
          </a:custGeom>
          <a:solidFill>
            <a:srgbClr val="FFFFFF">
              <a:lumMod val="95000"/>
            </a:srgbClr>
          </a:solidFill>
          <a:ln>
            <a:noFill/>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21"/>
          <p:cNvSpPr/>
          <p:nvPr>
            <p:custDataLst>
              <p:tags r:id="rId5"/>
            </p:custDataLst>
          </p:nvPr>
        </p:nvSpPr>
        <p:spPr bwMode="auto">
          <a:xfrm>
            <a:off x="8027840" y="2825527"/>
            <a:ext cx="2847294" cy="2332572"/>
          </a:xfrm>
          <a:custGeom>
            <a:avLst/>
            <a:gdLst>
              <a:gd name="T0" fmla="*/ 1222 w 1301"/>
              <a:gd name="T1" fmla="*/ 533 h 1066"/>
              <a:gd name="T2" fmla="*/ 508 w 1301"/>
              <a:gd name="T3" fmla="*/ 1066 h 1066"/>
              <a:gd name="T4" fmla="*/ 79 w 1301"/>
              <a:gd name="T5" fmla="*/ 533 h 1066"/>
              <a:gd name="T6" fmla="*/ 793 w 1301"/>
              <a:gd name="T7" fmla="*/ 0 h 1066"/>
              <a:gd name="T8" fmla="*/ 1222 w 1301"/>
              <a:gd name="T9" fmla="*/ 533 h 1066"/>
            </a:gdLst>
            <a:ahLst/>
            <a:cxnLst>
              <a:cxn ang="0">
                <a:pos x="T0" y="T1"/>
              </a:cxn>
              <a:cxn ang="0">
                <a:pos x="T2" y="T3"/>
              </a:cxn>
              <a:cxn ang="0">
                <a:pos x="T4" y="T5"/>
              </a:cxn>
              <a:cxn ang="0">
                <a:pos x="T6" y="T7"/>
              </a:cxn>
              <a:cxn ang="0">
                <a:pos x="T8" y="T9"/>
              </a:cxn>
            </a:cxnLst>
            <a:rect l="0" t="0" r="r" b="b"/>
            <a:pathLst>
              <a:path w="1301" h="1066">
                <a:moveTo>
                  <a:pt x="1222" y="533"/>
                </a:moveTo>
                <a:cubicBezTo>
                  <a:pt x="1143" y="828"/>
                  <a:pt x="823" y="1066"/>
                  <a:pt x="508" y="1066"/>
                </a:cubicBezTo>
                <a:cubicBezTo>
                  <a:pt x="192" y="1066"/>
                  <a:pt x="0" y="828"/>
                  <a:pt x="79" y="533"/>
                </a:cubicBezTo>
                <a:cubicBezTo>
                  <a:pt x="158" y="239"/>
                  <a:pt x="478" y="0"/>
                  <a:pt x="793" y="0"/>
                </a:cubicBezTo>
                <a:cubicBezTo>
                  <a:pt x="1109" y="0"/>
                  <a:pt x="1301" y="239"/>
                  <a:pt x="1222" y="533"/>
                </a:cubicBezTo>
                <a:close/>
              </a:path>
            </a:pathLst>
          </a:custGeom>
          <a:solidFill>
            <a:srgbClr val="878787">
              <a:lumMod val="50000"/>
            </a:srgbClr>
          </a:solidFill>
          <a:ln>
            <a:noFill/>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22"/>
          <p:cNvSpPr/>
          <p:nvPr>
            <p:custDataLst>
              <p:tags r:id="rId6"/>
            </p:custDataLst>
          </p:nvPr>
        </p:nvSpPr>
        <p:spPr bwMode="auto">
          <a:xfrm>
            <a:off x="8322833" y="3064054"/>
            <a:ext cx="2256381" cy="1855518"/>
          </a:xfrm>
          <a:custGeom>
            <a:avLst/>
            <a:gdLst>
              <a:gd name="T0" fmla="*/ 968 w 1031"/>
              <a:gd name="T1" fmla="*/ 424 h 848"/>
              <a:gd name="T2" fmla="*/ 402 w 1031"/>
              <a:gd name="T3" fmla="*/ 848 h 848"/>
              <a:gd name="T4" fmla="*/ 63 w 1031"/>
              <a:gd name="T5" fmla="*/ 424 h 848"/>
              <a:gd name="T6" fmla="*/ 629 w 1031"/>
              <a:gd name="T7" fmla="*/ 0 h 848"/>
              <a:gd name="T8" fmla="*/ 968 w 1031"/>
              <a:gd name="T9" fmla="*/ 424 h 848"/>
            </a:gdLst>
            <a:ahLst/>
            <a:cxnLst>
              <a:cxn ang="0">
                <a:pos x="T0" y="T1"/>
              </a:cxn>
              <a:cxn ang="0">
                <a:pos x="T2" y="T3"/>
              </a:cxn>
              <a:cxn ang="0">
                <a:pos x="T4" y="T5"/>
              </a:cxn>
              <a:cxn ang="0">
                <a:pos x="T6" y="T7"/>
              </a:cxn>
              <a:cxn ang="0">
                <a:pos x="T8" y="T9"/>
              </a:cxn>
            </a:cxnLst>
            <a:rect l="0" t="0" r="r" b="b"/>
            <a:pathLst>
              <a:path w="1031" h="848">
                <a:moveTo>
                  <a:pt x="968" y="424"/>
                </a:moveTo>
                <a:cubicBezTo>
                  <a:pt x="905" y="658"/>
                  <a:pt x="652" y="848"/>
                  <a:pt x="402" y="848"/>
                </a:cubicBezTo>
                <a:cubicBezTo>
                  <a:pt x="152" y="848"/>
                  <a:pt x="0" y="658"/>
                  <a:pt x="63" y="424"/>
                </a:cubicBezTo>
                <a:cubicBezTo>
                  <a:pt x="126" y="190"/>
                  <a:pt x="379" y="0"/>
                  <a:pt x="629" y="0"/>
                </a:cubicBezTo>
                <a:cubicBezTo>
                  <a:pt x="879" y="0"/>
                  <a:pt x="1031" y="190"/>
                  <a:pt x="968" y="424"/>
                </a:cubicBezTo>
                <a:close/>
              </a:path>
            </a:pathLst>
          </a:custGeom>
          <a:solidFill>
            <a:srgbClr val="FFFFFF">
              <a:lumMod val="95000"/>
            </a:srgbClr>
          </a:solidFill>
          <a:ln>
            <a:noFill/>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23"/>
          <p:cNvSpPr/>
          <p:nvPr>
            <p:custDataLst>
              <p:tags r:id="rId7"/>
            </p:custDataLst>
          </p:nvPr>
        </p:nvSpPr>
        <p:spPr bwMode="auto">
          <a:xfrm>
            <a:off x="8566041" y="3259128"/>
            <a:ext cx="1770889" cy="1466294"/>
          </a:xfrm>
          <a:custGeom>
            <a:avLst/>
            <a:gdLst>
              <a:gd name="T0" fmla="*/ 759 w 809"/>
              <a:gd name="T1" fmla="*/ 335 h 670"/>
              <a:gd name="T2" fmla="*/ 315 w 809"/>
              <a:gd name="T3" fmla="*/ 670 h 670"/>
              <a:gd name="T4" fmla="*/ 50 w 809"/>
              <a:gd name="T5" fmla="*/ 335 h 670"/>
              <a:gd name="T6" fmla="*/ 494 w 809"/>
              <a:gd name="T7" fmla="*/ 0 h 670"/>
              <a:gd name="T8" fmla="*/ 759 w 809"/>
              <a:gd name="T9" fmla="*/ 335 h 670"/>
            </a:gdLst>
            <a:ahLst/>
            <a:cxnLst>
              <a:cxn ang="0">
                <a:pos x="T0" y="T1"/>
              </a:cxn>
              <a:cxn ang="0">
                <a:pos x="T2" y="T3"/>
              </a:cxn>
              <a:cxn ang="0">
                <a:pos x="T4" y="T5"/>
              </a:cxn>
              <a:cxn ang="0">
                <a:pos x="T6" y="T7"/>
              </a:cxn>
              <a:cxn ang="0">
                <a:pos x="T8" y="T9"/>
              </a:cxn>
            </a:cxnLst>
            <a:rect l="0" t="0" r="r" b="b"/>
            <a:pathLst>
              <a:path w="809" h="670">
                <a:moveTo>
                  <a:pt x="759" y="335"/>
                </a:moveTo>
                <a:cubicBezTo>
                  <a:pt x="710" y="520"/>
                  <a:pt x="511" y="670"/>
                  <a:pt x="315" y="670"/>
                </a:cubicBezTo>
                <a:cubicBezTo>
                  <a:pt x="119" y="670"/>
                  <a:pt x="0" y="520"/>
                  <a:pt x="50" y="335"/>
                </a:cubicBezTo>
                <a:cubicBezTo>
                  <a:pt x="99" y="150"/>
                  <a:pt x="298" y="0"/>
                  <a:pt x="494" y="0"/>
                </a:cubicBezTo>
                <a:cubicBezTo>
                  <a:pt x="690" y="0"/>
                  <a:pt x="809" y="150"/>
                  <a:pt x="759" y="335"/>
                </a:cubicBezTo>
                <a:close/>
              </a:path>
            </a:pathLst>
          </a:custGeom>
          <a:solidFill>
            <a:srgbClr val="878787">
              <a:lumMod val="50000"/>
            </a:srgbClr>
          </a:solidFill>
          <a:ln>
            <a:noFill/>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24"/>
          <p:cNvSpPr/>
          <p:nvPr>
            <p:custDataLst>
              <p:tags r:id="rId8"/>
            </p:custDataLst>
          </p:nvPr>
        </p:nvSpPr>
        <p:spPr bwMode="auto">
          <a:xfrm>
            <a:off x="8804626" y="3449580"/>
            <a:ext cx="1293720" cy="1085390"/>
          </a:xfrm>
          <a:custGeom>
            <a:avLst/>
            <a:gdLst>
              <a:gd name="T0" fmla="*/ 555 w 591"/>
              <a:gd name="T1" fmla="*/ 248 h 496"/>
              <a:gd name="T2" fmla="*/ 229 w 591"/>
              <a:gd name="T3" fmla="*/ 496 h 496"/>
              <a:gd name="T4" fmla="*/ 36 w 591"/>
              <a:gd name="T5" fmla="*/ 248 h 496"/>
              <a:gd name="T6" fmla="*/ 362 w 591"/>
              <a:gd name="T7" fmla="*/ 0 h 496"/>
              <a:gd name="T8" fmla="*/ 555 w 591"/>
              <a:gd name="T9" fmla="*/ 248 h 496"/>
            </a:gdLst>
            <a:ahLst/>
            <a:cxnLst>
              <a:cxn ang="0">
                <a:pos x="T0" y="T1"/>
              </a:cxn>
              <a:cxn ang="0">
                <a:pos x="T2" y="T3"/>
              </a:cxn>
              <a:cxn ang="0">
                <a:pos x="T4" y="T5"/>
              </a:cxn>
              <a:cxn ang="0">
                <a:pos x="T6" y="T7"/>
              </a:cxn>
              <a:cxn ang="0">
                <a:pos x="T8" y="T9"/>
              </a:cxn>
            </a:cxnLst>
            <a:rect l="0" t="0" r="r" b="b"/>
            <a:pathLst>
              <a:path w="591" h="496">
                <a:moveTo>
                  <a:pt x="555" y="248"/>
                </a:moveTo>
                <a:cubicBezTo>
                  <a:pt x="518" y="385"/>
                  <a:pt x="372" y="496"/>
                  <a:pt x="229" y="496"/>
                </a:cubicBezTo>
                <a:cubicBezTo>
                  <a:pt x="86" y="496"/>
                  <a:pt x="0" y="385"/>
                  <a:pt x="36" y="248"/>
                </a:cubicBezTo>
                <a:cubicBezTo>
                  <a:pt x="73" y="111"/>
                  <a:pt x="219" y="0"/>
                  <a:pt x="362" y="0"/>
                </a:cubicBezTo>
                <a:cubicBezTo>
                  <a:pt x="505" y="0"/>
                  <a:pt x="591" y="111"/>
                  <a:pt x="555" y="248"/>
                </a:cubicBezTo>
                <a:close/>
              </a:path>
            </a:pathLst>
          </a:custGeom>
          <a:solidFill>
            <a:srgbClr val="FFFFFF">
              <a:lumMod val="95000"/>
            </a:srgbClr>
          </a:solidFill>
          <a:ln>
            <a:noFill/>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25"/>
          <p:cNvSpPr/>
          <p:nvPr>
            <p:custDataLst>
              <p:tags r:id="rId9"/>
            </p:custDataLst>
          </p:nvPr>
        </p:nvSpPr>
        <p:spPr bwMode="auto">
          <a:xfrm>
            <a:off x="9141233" y="3738031"/>
            <a:ext cx="622354" cy="510337"/>
          </a:xfrm>
          <a:custGeom>
            <a:avLst/>
            <a:gdLst>
              <a:gd name="T0" fmla="*/ 266 w 284"/>
              <a:gd name="T1" fmla="*/ 116 h 233"/>
              <a:gd name="T2" fmla="*/ 110 w 284"/>
              <a:gd name="T3" fmla="*/ 233 h 233"/>
              <a:gd name="T4" fmla="*/ 17 w 284"/>
              <a:gd name="T5" fmla="*/ 116 h 233"/>
              <a:gd name="T6" fmla="*/ 173 w 284"/>
              <a:gd name="T7" fmla="*/ 0 h 233"/>
              <a:gd name="T8" fmla="*/ 266 w 284"/>
              <a:gd name="T9" fmla="*/ 116 h 233"/>
            </a:gdLst>
            <a:ahLst/>
            <a:cxnLst>
              <a:cxn ang="0">
                <a:pos x="T0" y="T1"/>
              </a:cxn>
              <a:cxn ang="0">
                <a:pos x="T2" y="T3"/>
              </a:cxn>
              <a:cxn ang="0">
                <a:pos x="T4" y="T5"/>
              </a:cxn>
              <a:cxn ang="0">
                <a:pos x="T6" y="T7"/>
              </a:cxn>
              <a:cxn ang="0">
                <a:pos x="T8" y="T9"/>
              </a:cxn>
            </a:cxnLst>
            <a:rect l="0" t="0" r="r" b="b"/>
            <a:pathLst>
              <a:path w="284" h="233">
                <a:moveTo>
                  <a:pt x="266" y="116"/>
                </a:moveTo>
                <a:cubicBezTo>
                  <a:pt x="249" y="180"/>
                  <a:pt x="179" y="233"/>
                  <a:pt x="110" y="233"/>
                </a:cubicBezTo>
                <a:cubicBezTo>
                  <a:pt x="41" y="233"/>
                  <a:pt x="0" y="180"/>
                  <a:pt x="17" y="116"/>
                </a:cubicBezTo>
                <a:cubicBezTo>
                  <a:pt x="34" y="52"/>
                  <a:pt x="104" y="0"/>
                  <a:pt x="173" y="0"/>
                </a:cubicBezTo>
                <a:cubicBezTo>
                  <a:pt x="242" y="0"/>
                  <a:pt x="284" y="52"/>
                  <a:pt x="266" y="116"/>
                </a:cubicBezTo>
                <a:close/>
              </a:path>
            </a:pathLst>
          </a:custGeom>
          <a:solidFill>
            <a:srgbClr val="878787">
              <a:lumMod val="50000"/>
            </a:srgbClr>
          </a:solidFill>
          <a:ln>
            <a:noFill/>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21"/>
          <p:cNvSpPr/>
          <p:nvPr>
            <p:custDataLst>
              <p:tags r:id="rId10"/>
            </p:custDataLst>
          </p:nvPr>
        </p:nvSpPr>
        <p:spPr bwMode="auto">
          <a:xfrm>
            <a:off x="9224643" y="3827649"/>
            <a:ext cx="156530" cy="162056"/>
          </a:xfrm>
          <a:custGeom>
            <a:avLst/>
            <a:gdLst>
              <a:gd name="T0" fmla="*/ 68 w 83"/>
              <a:gd name="T1" fmla="*/ 68 h 86"/>
              <a:gd name="T2" fmla="*/ 34 w 83"/>
              <a:gd name="T3" fmla="*/ 30 h 86"/>
              <a:gd name="T4" fmla="*/ 16 w 83"/>
              <a:gd name="T5" fmla="*/ 10 h 86"/>
              <a:gd name="T6" fmla="*/ 6 w 83"/>
              <a:gd name="T7" fmla="*/ 0 h 86"/>
              <a:gd name="T8" fmla="*/ 3 w 83"/>
              <a:gd name="T9" fmla="*/ 5 h 86"/>
              <a:gd name="T10" fmla="*/ 0 w 83"/>
              <a:gd name="T11" fmla="*/ 11 h 86"/>
              <a:gd name="T12" fmla="*/ 9 w 83"/>
              <a:gd name="T13" fmla="*/ 21 h 86"/>
              <a:gd name="T14" fmla="*/ 29 w 83"/>
              <a:gd name="T15" fmla="*/ 39 h 86"/>
              <a:gd name="T16" fmla="*/ 66 w 83"/>
              <a:gd name="T17" fmla="*/ 72 h 86"/>
              <a:gd name="T18" fmla="*/ 83 w 83"/>
              <a:gd name="T19" fmla="*/ 86 h 86"/>
              <a:gd name="T20" fmla="*/ 83 w 83"/>
              <a:gd name="T21" fmla="*/ 85 h 86"/>
              <a:gd name="T22" fmla="*/ 68 w 83"/>
              <a:gd name="T23" fmla="*/ 6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 h="86">
                <a:moveTo>
                  <a:pt x="68" y="68"/>
                </a:moveTo>
                <a:cubicBezTo>
                  <a:pt x="59" y="57"/>
                  <a:pt x="46" y="44"/>
                  <a:pt x="34" y="30"/>
                </a:cubicBezTo>
                <a:cubicBezTo>
                  <a:pt x="28" y="23"/>
                  <a:pt x="22" y="16"/>
                  <a:pt x="16" y="10"/>
                </a:cubicBezTo>
                <a:cubicBezTo>
                  <a:pt x="13" y="6"/>
                  <a:pt x="9" y="3"/>
                  <a:pt x="6" y="0"/>
                </a:cubicBezTo>
                <a:cubicBezTo>
                  <a:pt x="5" y="2"/>
                  <a:pt x="4" y="4"/>
                  <a:pt x="3" y="5"/>
                </a:cubicBezTo>
                <a:cubicBezTo>
                  <a:pt x="2" y="7"/>
                  <a:pt x="1" y="9"/>
                  <a:pt x="0" y="11"/>
                </a:cubicBezTo>
                <a:cubicBezTo>
                  <a:pt x="3" y="14"/>
                  <a:pt x="6" y="18"/>
                  <a:pt x="9" y="21"/>
                </a:cubicBezTo>
                <a:cubicBezTo>
                  <a:pt x="15" y="27"/>
                  <a:pt x="22" y="33"/>
                  <a:pt x="29" y="39"/>
                </a:cubicBezTo>
                <a:cubicBezTo>
                  <a:pt x="42" y="51"/>
                  <a:pt x="56" y="63"/>
                  <a:pt x="66" y="72"/>
                </a:cubicBezTo>
                <a:cubicBezTo>
                  <a:pt x="76" y="81"/>
                  <a:pt x="83" y="86"/>
                  <a:pt x="83" y="86"/>
                </a:cubicBezTo>
                <a:cubicBezTo>
                  <a:pt x="83" y="85"/>
                  <a:pt x="83" y="85"/>
                  <a:pt x="83" y="85"/>
                </a:cubicBezTo>
                <a:cubicBezTo>
                  <a:pt x="83" y="85"/>
                  <a:pt x="77" y="78"/>
                  <a:pt x="68" y="68"/>
                </a:cubicBezTo>
                <a:close/>
              </a:path>
            </a:pathLst>
          </a:custGeom>
          <a:solidFill>
            <a:srgbClr val="FFFFFF">
              <a:lumMod val="85000"/>
            </a:srgbClr>
          </a:solidFill>
          <a:ln>
            <a:noFill/>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22"/>
          <p:cNvSpPr/>
          <p:nvPr>
            <p:custDataLst>
              <p:tags r:id="rId11"/>
            </p:custDataLst>
          </p:nvPr>
        </p:nvSpPr>
        <p:spPr bwMode="auto">
          <a:xfrm>
            <a:off x="8868676" y="3443163"/>
            <a:ext cx="391723" cy="452009"/>
          </a:xfrm>
          <a:custGeom>
            <a:avLst/>
            <a:gdLst>
              <a:gd name="T0" fmla="*/ 204 w 208"/>
              <a:gd name="T1" fmla="*/ 156 h 240"/>
              <a:gd name="T2" fmla="*/ 48 w 208"/>
              <a:gd name="T3" fmla="*/ 0 h 240"/>
              <a:gd name="T4" fmla="*/ 48 w 208"/>
              <a:gd name="T5" fmla="*/ 0 h 240"/>
              <a:gd name="T6" fmla="*/ 35 w 208"/>
              <a:gd name="T7" fmla="*/ 53 h 240"/>
              <a:gd name="T8" fmla="*/ 0 w 208"/>
              <a:gd name="T9" fmla="*/ 84 h 240"/>
              <a:gd name="T10" fmla="*/ 156 w 208"/>
              <a:gd name="T11" fmla="*/ 240 h 240"/>
              <a:gd name="T12" fmla="*/ 189 w 208"/>
              <a:gd name="T13" fmla="*/ 215 h 240"/>
              <a:gd name="T14" fmla="*/ 192 w 208"/>
              <a:gd name="T15" fmla="*/ 209 h 240"/>
              <a:gd name="T16" fmla="*/ 195 w 208"/>
              <a:gd name="T17" fmla="*/ 204 h 240"/>
              <a:gd name="T18" fmla="*/ 204 w 208"/>
              <a:gd name="T19" fmla="*/ 156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240">
                <a:moveTo>
                  <a:pt x="204" y="156"/>
                </a:moveTo>
                <a:cubicBezTo>
                  <a:pt x="48" y="0"/>
                  <a:pt x="48" y="0"/>
                  <a:pt x="48" y="0"/>
                </a:cubicBezTo>
                <a:cubicBezTo>
                  <a:pt x="48" y="0"/>
                  <a:pt x="48" y="0"/>
                  <a:pt x="48" y="0"/>
                </a:cubicBezTo>
                <a:cubicBezTo>
                  <a:pt x="54" y="6"/>
                  <a:pt x="48" y="30"/>
                  <a:pt x="35" y="53"/>
                </a:cubicBezTo>
                <a:cubicBezTo>
                  <a:pt x="22" y="75"/>
                  <a:pt x="7" y="89"/>
                  <a:pt x="0" y="84"/>
                </a:cubicBezTo>
                <a:cubicBezTo>
                  <a:pt x="156" y="240"/>
                  <a:pt x="156" y="240"/>
                  <a:pt x="156" y="240"/>
                </a:cubicBezTo>
                <a:cubicBezTo>
                  <a:pt x="156" y="240"/>
                  <a:pt x="173" y="237"/>
                  <a:pt x="189" y="215"/>
                </a:cubicBezTo>
                <a:cubicBezTo>
                  <a:pt x="190" y="213"/>
                  <a:pt x="191" y="211"/>
                  <a:pt x="192" y="209"/>
                </a:cubicBezTo>
                <a:cubicBezTo>
                  <a:pt x="193" y="208"/>
                  <a:pt x="194" y="206"/>
                  <a:pt x="195" y="204"/>
                </a:cubicBezTo>
                <a:cubicBezTo>
                  <a:pt x="208" y="179"/>
                  <a:pt x="204" y="156"/>
                  <a:pt x="204" y="156"/>
                </a:cubicBezTo>
                <a:close/>
              </a:path>
            </a:pathLst>
          </a:custGeom>
          <a:solidFill>
            <a:srgbClr val="FFFFFF">
              <a:lumMod val="85000"/>
            </a:srgbClr>
          </a:solidFill>
          <a:ln>
            <a:noFill/>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23"/>
          <p:cNvSpPr/>
          <p:nvPr>
            <p:custDataLst>
              <p:tags r:id="rId12"/>
            </p:custDataLst>
          </p:nvPr>
        </p:nvSpPr>
        <p:spPr bwMode="auto">
          <a:xfrm>
            <a:off x="8860730" y="3436014"/>
            <a:ext cx="109651" cy="174767"/>
          </a:xfrm>
          <a:custGeom>
            <a:avLst/>
            <a:gdLst>
              <a:gd name="T0" fmla="*/ 52 w 58"/>
              <a:gd name="T1" fmla="*/ 4 h 93"/>
              <a:gd name="T2" fmla="*/ 32 w 58"/>
              <a:gd name="T3" fmla="*/ 13 h 93"/>
              <a:gd name="T4" fmla="*/ 39 w 58"/>
              <a:gd name="T5" fmla="*/ 21 h 93"/>
              <a:gd name="T6" fmla="*/ 39 w 58"/>
              <a:gd name="T7" fmla="*/ 26 h 93"/>
              <a:gd name="T8" fmla="*/ 32 w 58"/>
              <a:gd name="T9" fmla="*/ 51 h 93"/>
              <a:gd name="T10" fmla="*/ 16 w 58"/>
              <a:gd name="T11" fmla="*/ 66 h 93"/>
              <a:gd name="T12" fmla="*/ 13 w 58"/>
              <a:gd name="T13" fmla="*/ 67 h 93"/>
              <a:gd name="T14" fmla="*/ 5 w 58"/>
              <a:gd name="T15" fmla="*/ 59 h 93"/>
              <a:gd name="T16" fmla="*/ 4 w 58"/>
              <a:gd name="T17" fmla="*/ 87 h 93"/>
              <a:gd name="T18" fmla="*/ 4 w 58"/>
              <a:gd name="T19" fmla="*/ 88 h 93"/>
              <a:gd name="T20" fmla="*/ 39 w 58"/>
              <a:gd name="T21" fmla="*/ 57 h 93"/>
              <a:gd name="T22" fmla="*/ 52 w 58"/>
              <a:gd name="T23" fmla="*/ 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93">
                <a:moveTo>
                  <a:pt x="52" y="4"/>
                </a:moveTo>
                <a:cubicBezTo>
                  <a:pt x="48" y="0"/>
                  <a:pt x="40" y="4"/>
                  <a:pt x="32" y="13"/>
                </a:cubicBezTo>
                <a:cubicBezTo>
                  <a:pt x="37" y="18"/>
                  <a:pt x="39" y="21"/>
                  <a:pt x="39" y="21"/>
                </a:cubicBezTo>
                <a:cubicBezTo>
                  <a:pt x="39" y="21"/>
                  <a:pt x="40" y="23"/>
                  <a:pt x="39" y="26"/>
                </a:cubicBezTo>
                <a:cubicBezTo>
                  <a:pt x="39" y="31"/>
                  <a:pt x="38" y="40"/>
                  <a:pt x="32" y="51"/>
                </a:cubicBezTo>
                <a:cubicBezTo>
                  <a:pt x="25" y="61"/>
                  <a:pt x="20" y="65"/>
                  <a:pt x="16" y="66"/>
                </a:cubicBezTo>
                <a:cubicBezTo>
                  <a:pt x="14" y="67"/>
                  <a:pt x="13" y="67"/>
                  <a:pt x="13" y="67"/>
                </a:cubicBezTo>
                <a:cubicBezTo>
                  <a:pt x="13" y="67"/>
                  <a:pt x="10" y="64"/>
                  <a:pt x="5" y="59"/>
                </a:cubicBezTo>
                <a:cubicBezTo>
                  <a:pt x="1" y="72"/>
                  <a:pt x="0" y="83"/>
                  <a:pt x="4" y="87"/>
                </a:cubicBezTo>
                <a:cubicBezTo>
                  <a:pt x="4" y="88"/>
                  <a:pt x="4" y="88"/>
                  <a:pt x="4" y="88"/>
                </a:cubicBezTo>
                <a:cubicBezTo>
                  <a:pt x="11" y="93"/>
                  <a:pt x="26" y="79"/>
                  <a:pt x="39" y="57"/>
                </a:cubicBezTo>
                <a:cubicBezTo>
                  <a:pt x="52" y="34"/>
                  <a:pt x="58" y="10"/>
                  <a:pt x="52" y="4"/>
                </a:cubicBezTo>
                <a:close/>
              </a:path>
            </a:pathLst>
          </a:custGeom>
          <a:solidFill>
            <a:srgbClr val="FFFFFF">
              <a:lumMod val="75000"/>
            </a:srgbClr>
          </a:solidFill>
          <a:ln>
            <a:noFill/>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24"/>
          <p:cNvSpPr/>
          <p:nvPr>
            <p:custDataLst>
              <p:tags r:id="rId13"/>
            </p:custDataLst>
          </p:nvPr>
        </p:nvSpPr>
        <p:spPr bwMode="auto">
          <a:xfrm>
            <a:off x="7841298" y="2756015"/>
            <a:ext cx="377421" cy="324112"/>
          </a:xfrm>
          <a:custGeom>
            <a:avLst/>
            <a:gdLst>
              <a:gd name="T0" fmla="*/ 82 w 200"/>
              <a:gd name="T1" fmla="*/ 64 h 172"/>
              <a:gd name="T2" fmla="*/ 200 w 200"/>
              <a:gd name="T3" fmla="*/ 38 h 172"/>
              <a:gd name="T4" fmla="*/ 200 w 200"/>
              <a:gd name="T5" fmla="*/ 36 h 172"/>
              <a:gd name="T6" fmla="*/ 73 w 200"/>
              <a:gd name="T7" fmla="*/ 14 h 172"/>
              <a:gd name="T8" fmla="*/ 8 w 200"/>
              <a:gd name="T9" fmla="*/ 126 h 172"/>
              <a:gd name="T10" fmla="*/ 63 w 200"/>
              <a:gd name="T11" fmla="*/ 172 h 172"/>
              <a:gd name="T12" fmla="*/ 82 w 200"/>
              <a:gd name="T13" fmla="*/ 64 h 172"/>
            </a:gdLst>
            <a:ahLst/>
            <a:cxnLst>
              <a:cxn ang="0">
                <a:pos x="T0" y="T1"/>
              </a:cxn>
              <a:cxn ang="0">
                <a:pos x="T2" y="T3"/>
              </a:cxn>
              <a:cxn ang="0">
                <a:pos x="T4" y="T5"/>
              </a:cxn>
              <a:cxn ang="0">
                <a:pos x="T6" y="T7"/>
              </a:cxn>
              <a:cxn ang="0">
                <a:pos x="T8" y="T9"/>
              </a:cxn>
              <a:cxn ang="0">
                <a:pos x="T10" y="T11"/>
              </a:cxn>
              <a:cxn ang="0">
                <a:pos x="T12" y="T13"/>
              </a:cxn>
            </a:cxnLst>
            <a:rect l="0" t="0" r="r" b="b"/>
            <a:pathLst>
              <a:path w="200" h="172">
                <a:moveTo>
                  <a:pt x="82" y="64"/>
                </a:moveTo>
                <a:cubicBezTo>
                  <a:pt x="105" y="25"/>
                  <a:pt x="156" y="22"/>
                  <a:pt x="200" y="38"/>
                </a:cubicBezTo>
                <a:cubicBezTo>
                  <a:pt x="200" y="37"/>
                  <a:pt x="199" y="36"/>
                  <a:pt x="200" y="36"/>
                </a:cubicBezTo>
                <a:cubicBezTo>
                  <a:pt x="159" y="13"/>
                  <a:pt x="108" y="0"/>
                  <a:pt x="73" y="14"/>
                </a:cubicBezTo>
                <a:cubicBezTo>
                  <a:pt x="5" y="41"/>
                  <a:pt x="0" y="80"/>
                  <a:pt x="8" y="126"/>
                </a:cubicBezTo>
                <a:cubicBezTo>
                  <a:pt x="13" y="151"/>
                  <a:pt x="34" y="167"/>
                  <a:pt x="63" y="172"/>
                </a:cubicBezTo>
                <a:cubicBezTo>
                  <a:pt x="57" y="136"/>
                  <a:pt x="63" y="96"/>
                  <a:pt x="82" y="64"/>
                </a:cubicBezTo>
                <a:close/>
              </a:path>
            </a:pathLst>
          </a:custGeom>
          <a:solidFill>
            <a:srgbClr val="FFC000">
              <a:lumMod val="75000"/>
            </a:srgbClr>
          </a:solidFill>
          <a:ln>
            <a:noFill/>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25"/>
          <p:cNvSpPr/>
          <p:nvPr>
            <p:custDataLst>
              <p:tags r:id="rId14"/>
            </p:custDataLst>
          </p:nvPr>
        </p:nvSpPr>
        <p:spPr bwMode="auto">
          <a:xfrm>
            <a:off x="8120192" y="2458118"/>
            <a:ext cx="139844" cy="365420"/>
          </a:xfrm>
          <a:custGeom>
            <a:avLst/>
            <a:gdLst>
              <a:gd name="T0" fmla="*/ 40 w 74"/>
              <a:gd name="T1" fmla="*/ 38 h 194"/>
              <a:gd name="T2" fmla="*/ 74 w 74"/>
              <a:gd name="T3" fmla="*/ 0 h 194"/>
              <a:gd name="T4" fmla="*/ 1 w 74"/>
              <a:gd name="T5" fmla="*/ 100 h 194"/>
              <a:gd name="T6" fmla="*/ 52 w 74"/>
              <a:gd name="T7" fmla="*/ 194 h 194"/>
              <a:gd name="T8" fmla="*/ 52 w 74"/>
              <a:gd name="T9" fmla="*/ 194 h 194"/>
              <a:gd name="T10" fmla="*/ 40 w 74"/>
              <a:gd name="T11" fmla="*/ 38 h 194"/>
            </a:gdLst>
            <a:ahLst/>
            <a:cxnLst>
              <a:cxn ang="0">
                <a:pos x="T0" y="T1"/>
              </a:cxn>
              <a:cxn ang="0">
                <a:pos x="T2" y="T3"/>
              </a:cxn>
              <a:cxn ang="0">
                <a:pos x="T4" y="T5"/>
              </a:cxn>
              <a:cxn ang="0">
                <a:pos x="T6" y="T7"/>
              </a:cxn>
              <a:cxn ang="0">
                <a:pos x="T8" y="T9"/>
              </a:cxn>
              <a:cxn ang="0">
                <a:pos x="T10" y="T11"/>
              </a:cxn>
            </a:cxnLst>
            <a:rect l="0" t="0" r="r" b="b"/>
            <a:pathLst>
              <a:path w="74" h="194">
                <a:moveTo>
                  <a:pt x="40" y="38"/>
                </a:moveTo>
                <a:cubicBezTo>
                  <a:pt x="50" y="21"/>
                  <a:pt x="62" y="9"/>
                  <a:pt x="74" y="0"/>
                </a:cubicBezTo>
                <a:cubicBezTo>
                  <a:pt x="32" y="10"/>
                  <a:pt x="0" y="31"/>
                  <a:pt x="1" y="100"/>
                </a:cubicBezTo>
                <a:cubicBezTo>
                  <a:pt x="1" y="132"/>
                  <a:pt x="23" y="166"/>
                  <a:pt x="52" y="194"/>
                </a:cubicBezTo>
                <a:cubicBezTo>
                  <a:pt x="52" y="194"/>
                  <a:pt x="52" y="194"/>
                  <a:pt x="52" y="194"/>
                </a:cubicBezTo>
                <a:cubicBezTo>
                  <a:pt x="29" y="143"/>
                  <a:pt x="18" y="77"/>
                  <a:pt x="40" y="38"/>
                </a:cubicBezTo>
                <a:close/>
              </a:path>
            </a:pathLst>
          </a:custGeom>
          <a:solidFill>
            <a:srgbClr val="FFC000">
              <a:lumMod val="75000"/>
            </a:srgbClr>
          </a:solidFill>
          <a:ln>
            <a:noFill/>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26"/>
          <p:cNvSpPr/>
          <p:nvPr>
            <p:custDataLst>
              <p:tags r:id="rId15"/>
            </p:custDataLst>
          </p:nvPr>
        </p:nvSpPr>
        <p:spPr bwMode="auto">
          <a:xfrm>
            <a:off x="7948565" y="2797323"/>
            <a:ext cx="402052" cy="487757"/>
          </a:xfrm>
          <a:custGeom>
            <a:avLst/>
            <a:gdLst>
              <a:gd name="T0" fmla="*/ 199 w 213"/>
              <a:gd name="T1" fmla="*/ 83 h 259"/>
              <a:gd name="T2" fmla="*/ 143 w 213"/>
              <a:gd name="T3" fmla="*/ 16 h 259"/>
              <a:gd name="T4" fmla="*/ 25 w 213"/>
              <a:gd name="T5" fmla="*/ 42 h 259"/>
              <a:gd name="T6" fmla="*/ 6 w 213"/>
              <a:gd name="T7" fmla="*/ 150 h 259"/>
              <a:gd name="T8" fmla="*/ 39 w 213"/>
              <a:gd name="T9" fmla="*/ 218 h 259"/>
              <a:gd name="T10" fmla="*/ 172 w 213"/>
              <a:gd name="T11" fmla="*/ 190 h 259"/>
              <a:gd name="T12" fmla="*/ 211 w 213"/>
              <a:gd name="T13" fmla="*/ 104 h 259"/>
              <a:gd name="T14" fmla="*/ 213 w 213"/>
              <a:gd name="T15" fmla="*/ 99 h 259"/>
              <a:gd name="T16" fmla="*/ 212 w 213"/>
              <a:gd name="T17" fmla="*/ 98 h 259"/>
              <a:gd name="T18" fmla="*/ 199 w 213"/>
              <a:gd name="T19" fmla="*/ 83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259">
                <a:moveTo>
                  <a:pt x="199" y="83"/>
                </a:moveTo>
                <a:cubicBezTo>
                  <a:pt x="173" y="54"/>
                  <a:pt x="145" y="23"/>
                  <a:pt x="143" y="16"/>
                </a:cubicBezTo>
                <a:cubicBezTo>
                  <a:pt x="99" y="0"/>
                  <a:pt x="48" y="3"/>
                  <a:pt x="25" y="42"/>
                </a:cubicBezTo>
                <a:cubicBezTo>
                  <a:pt x="6" y="74"/>
                  <a:pt x="0" y="114"/>
                  <a:pt x="6" y="150"/>
                </a:cubicBezTo>
                <a:cubicBezTo>
                  <a:pt x="11" y="176"/>
                  <a:pt x="22" y="201"/>
                  <a:pt x="39" y="218"/>
                </a:cubicBezTo>
                <a:cubicBezTo>
                  <a:pt x="80" y="259"/>
                  <a:pt x="140" y="246"/>
                  <a:pt x="172" y="190"/>
                </a:cubicBezTo>
                <a:cubicBezTo>
                  <a:pt x="191" y="158"/>
                  <a:pt x="207" y="130"/>
                  <a:pt x="211" y="104"/>
                </a:cubicBezTo>
                <a:cubicBezTo>
                  <a:pt x="212" y="102"/>
                  <a:pt x="213" y="101"/>
                  <a:pt x="213" y="99"/>
                </a:cubicBezTo>
                <a:cubicBezTo>
                  <a:pt x="213" y="99"/>
                  <a:pt x="213" y="98"/>
                  <a:pt x="212" y="98"/>
                </a:cubicBezTo>
                <a:cubicBezTo>
                  <a:pt x="207" y="92"/>
                  <a:pt x="203" y="87"/>
                  <a:pt x="199" y="83"/>
                </a:cubicBezTo>
                <a:close/>
              </a:path>
            </a:pathLst>
          </a:custGeom>
          <a:solidFill>
            <a:srgbClr val="FFC000"/>
          </a:solidFill>
          <a:ln>
            <a:noFill/>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27"/>
          <p:cNvSpPr/>
          <p:nvPr>
            <p:custDataLst>
              <p:tags r:id="rId16"/>
            </p:custDataLst>
          </p:nvPr>
        </p:nvSpPr>
        <p:spPr bwMode="auto">
          <a:xfrm>
            <a:off x="8154358" y="2416810"/>
            <a:ext cx="382188" cy="533037"/>
          </a:xfrm>
          <a:custGeom>
            <a:avLst/>
            <a:gdLst>
              <a:gd name="T0" fmla="*/ 22 w 203"/>
              <a:gd name="T1" fmla="*/ 60 h 283"/>
              <a:gd name="T2" fmla="*/ 34 w 203"/>
              <a:gd name="T3" fmla="*/ 216 h 283"/>
              <a:gd name="T4" fmla="*/ 72 w 203"/>
              <a:gd name="T5" fmla="*/ 246 h 283"/>
              <a:gd name="T6" fmla="*/ 95 w 203"/>
              <a:gd name="T7" fmla="*/ 267 h 283"/>
              <a:gd name="T8" fmla="*/ 99 w 203"/>
              <a:gd name="T9" fmla="*/ 270 h 283"/>
              <a:gd name="T10" fmla="*/ 113 w 203"/>
              <a:gd name="T11" fmla="*/ 283 h 283"/>
              <a:gd name="T12" fmla="*/ 170 w 203"/>
              <a:gd name="T13" fmla="*/ 207 h 283"/>
              <a:gd name="T14" fmla="*/ 155 w 203"/>
              <a:gd name="T15" fmla="*/ 31 h 283"/>
              <a:gd name="T16" fmla="*/ 56 w 203"/>
              <a:gd name="T17" fmla="*/ 22 h 283"/>
              <a:gd name="T18" fmla="*/ 22 w 203"/>
              <a:gd name="T19" fmla="*/ 6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3" h="283">
                <a:moveTo>
                  <a:pt x="22" y="60"/>
                </a:moveTo>
                <a:cubicBezTo>
                  <a:pt x="0" y="99"/>
                  <a:pt x="11" y="165"/>
                  <a:pt x="34" y="216"/>
                </a:cubicBezTo>
                <a:cubicBezTo>
                  <a:pt x="37" y="216"/>
                  <a:pt x="55" y="231"/>
                  <a:pt x="72" y="246"/>
                </a:cubicBezTo>
                <a:cubicBezTo>
                  <a:pt x="79" y="252"/>
                  <a:pt x="87" y="259"/>
                  <a:pt x="95" y="267"/>
                </a:cubicBezTo>
                <a:cubicBezTo>
                  <a:pt x="97" y="268"/>
                  <a:pt x="98" y="269"/>
                  <a:pt x="99" y="270"/>
                </a:cubicBezTo>
                <a:cubicBezTo>
                  <a:pt x="103" y="274"/>
                  <a:pt x="108" y="278"/>
                  <a:pt x="113" y="283"/>
                </a:cubicBezTo>
                <a:cubicBezTo>
                  <a:pt x="133" y="272"/>
                  <a:pt x="150" y="241"/>
                  <a:pt x="170" y="207"/>
                </a:cubicBezTo>
                <a:cubicBezTo>
                  <a:pt x="203" y="151"/>
                  <a:pt x="196" y="72"/>
                  <a:pt x="155" y="31"/>
                </a:cubicBezTo>
                <a:cubicBezTo>
                  <a:pt x="126" y="2"/>
                  <a:pt x="88" y="0"/>
                  <a:pt x="56" y="22"/>
                </a:cubicBezTo>
                <a:cubicBezTo>
                  <a:pt x="44" y="31"/>
                  <a:pt x="32" y="43"/>
                  <a:pt x="22" y="60"/>
                </a:cubicBezTo>
                <a:close/>
              </a:path>
            </a:pathLst>
          </a:custGeom>
          <a:solidFill>
            <a:srgbClr val="FFC000"/>
          </a:solidFill>
          <a:ln>
            <a:noFill/>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28"/>
          <p:cNvSpPr/>
          <p:nvPr>
            <p:custDataLst>
              <p:tags r:id="rId17"/>
            </p:custDataLst>
          </p:nvPr>
        </p:nvSpPr>
        <p:spPr bwMode="auto">
          <a:xfrm>
            <a:off x="8216335" y="2823538"/>
            <a:ext cx="719880" cy="738784"/>
          </a:xfrm>
          <a:custGeom>
            <a:avLst/>
            <a:gdLst>
              <a:gd name="T0" fmla="*/ 381 w 382"/>
              <a:gd name="T1" fmla="*/ 346 h 392"/>
              <a:gd name="T2" fmla="*/ 374 w 382"/>
              <a:gd name="T3" fmla="*/ 338 h 392"/>
              <a:gd name="T4" fmla="*/ 80 w 382"/>
              <a:gd name="T5" fmla="*/ 67 h 392"/>
              <a:gd name="T6" fmla="*/ 66 w 382"/>
              <a:gd name="T7" fmla="*/ 54 h 392"/>
              <a:gd name="T8" fmla="*/ 62 w 382"/>
              <a:gd name="T9" fmla="*/ 51 h 392"/>
              <a:gd name="T10" fmla="*/ 39 w 382"/>
              <a:gd name="T11" fmla="*/ 30 h 392"/>
              <a:gd name="T12" fmla="*/ 1 w 382"/>
              <a:gd name="T13" fmla="*/ 0 h 392"/>
              <a:gd name="T14" fmla="*/ 1 w 382"/>
              <a:gd name="T15" fmla="*/ 0 h 392"/>
              <a:gd name="T16" fmla="*/ 1 w 382"/>
              <a:gd name="T17" fmla="*/ 0 h 392"/>
              <a:gd name="T18" fmla="*/ 1 w 382"/>
              <a:gd name="T19" fmla="*/ 0 h 392"/>
              <a:gd name="T20" fmla="*/ 1 w 382"/>
              <a:gd name="T21" fmla="*/ 2 h 392"/>
              <a:gd name="T22" fmla="*/ 57 w 382"/>
              <a:gd name="T23" fmla="*/ 69 h 392"/>
              <a:gd name="T24" fmla="*/ 70 w 382"/>
              <a:gd name="T25" fmla="*/ 84 h 392"/>
              <a:gd name="T26" fmla="*/ 71 w 382"/>
              <a:gd name="T27" fmla="*/ 85 h 392"/>
              <a:gd name="T28" fmla="*/ 347 w 382"/>
              <a:gd name="T29" fmla="*/ 384 h 392"/>
              <a:gd name="T30" fmla="*/ 355 w 382"/>
              <a:gd name="T31" fmla="*/ 392 h 392"/>
              <a:gd name="T32" fmla="*/ 358 w 382"/>
              <a:gd name="T33" fmla="*/ 391 h 392"/>
              <a:gd name="T34" fmla="*/ 374 w 382"/>
              <a:gd name="T35" fmla="*/ 376 h 392"/>
              <a:gd name="T36" fmla="*/ 381 w 382"/>
              <a:gd name="T37" fmla="*/ 351 h 392"/>
              <a:gd name="T38" fmla="*/ 381 w 382"/>
              <a:gd name="T39" fmla="*/ 34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2" h="392">
                <a:moveTo>
                  <a:pt x="381" y="346"/>
                </a:moveTo>
                <a:cubicBezTo>
                  <a:pt x="381" y="346"/>
                  <a:pt x="379" y="343"/>
                  <a:pt x="374" y="338"/>
                </a:cubicBezTo>
                <a:cubicBezTo>
                  <a:pt x="337" y="304"/>
                  <a:pt x="177" y="154"/>
                  <a:pt x="80" y="67"/>
                </a:cubicBezTo>
                <a:cubicBezTo>
                  <a:pt x="75" y="62"/>
                  <a:pt x="70" y="58"/>
                  <a:pt x="66" y="54"/>
                </a:cubicBezTo>
                <a:cubicBezTo>
                  <a:pt x="65" y="53"/>
                  <a:pt x="64" y="52"/>
                  <a:pt x="62" y="51"/>
                </a:cubicBezTo>
                <a:cubicBezTo>
                  <a:pt x="54" y="43"/>
                  <a:pt x="46" y="36"/>
                  <a:pt x="39" y="30"/>
                </a:cubicBezTo>
                <a:cubicBezTo>
                  <a:pt x="22" y="15"/>
                  <a:pt x="4" y="0"/>
                  <a:pt x="1" y="0"/>
                </a:cubicBezTo>
                <a:cubicBezTo>
                  <a:pt x="1" y="0"/>
                  <a:pt x="1" y="0"/>
                  <a:pt x="1" y="0"/>
                </a:cubicBezTo>
                <a:cubicBezTo>
                  <a:pt x="1" y="0"/>
                  <a:pt x="1" y="0"/>
                  <a:pt x="1" y="0"/>
                </a:cubicBezTo>
                <a:cubicBezTo>
                  <a:pt x="1" y="0"/>
                  <a:pt x="1" y="0"/>
                  <a:pt x="1" y="0"/>
                </a:cubicBezTo>
                <a:cubicBezTo>
                  <a:pt x="0" y="0"/>
                  <a:pt x="1" y="1"/>
                  <a:pt x="1" y="2"/>
                </a:cubicBezTo>
                <a:cubicBezTo>
                  <a:pt x="3" y="9"/>
                  <a:pt x="31" y="40"/>
                  <a:pt x="57" y="69"/>
                </a:cubicBezTo>
                <a:cubicBezTo>
                  <a:pt x="61" y="73"/>
                  <a:pt x="65" y="78"/>
                  <a:pt x="70" y="84"/>
                </a:cubicBezTo>
                <a:cubicBezTo>
                  <a:pt x="71" y="84"/>
                  <a:pt x="71" y="85"/>
                  <a:pt x="71" y="85"/>
                </a:cubicBezTo>
                <a:cubicBezTo>
                  <a:pt x="162" y="186"/>
                  <a:pt x="312" y="347"/>
                  <a:pt x="347" y="384"/>
                </a:cubicBezTo>
                <a:cubicBezTo>
                  <a:pt x="352" y="389"/>
                  <a:pt x="355" y="392"/>
                  <a:pt x="355" y="392"/>
                </a:cubicBezTo>
                <a:cubicBezTo>
                  <a:pt x="355" y="392"/>
                  <a:pt x="356" y="392"/>
                  <a:pt x="358" y="391"/>
                </a:cubicBezTo>
                <a:cubicBezTo>
                  <a:pt x="362" y="390"/>
                  <a:pt x="367" y="386"/>
                  <a:pt x="374" y="376"/>
                </a:cubicBezTo>
                <a:cubicBezTo>
                  <a:pt x="380" y="365"/>
                  <a:pt x="381" y="356"/>
                  <a:pt x="381" y="351"/>
                </a:cubicBezTo>
                <a:cubicBezTo>
                  <a:pt x="382" y="348"/>
                  <a:pt x="381" y="346"/>
                  <a:pt x="381" y="346"/>
                </a:cubicBezTo>
                <a:close/>
              </a:path>
            </a:pathLst>
          </a:custGeom>
          <a:solidFill>
            <a:srgbClr val="FFC000">
              <a:lumMod val="75000"/>
            </a:srgbClr>
          </a:solidFill>
          <a:ln>
            <a:noFill/>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21"/>
          <p:cNvSpPr/>
          <p:nvPr>
            <p:custDataLst>
              <p:tags r:id="rId18"/>
            </p:custDataLst>
          </p:nvPr>
        </p:nvSpPr>
        <p:spPr bwMode="auto">
          <a:xfrm>
            <a:off x="10176545" y="4132416"/>
            <a:ext cx="193323" cy="200189"/>
          </a:xfrm>
          <a:custGeom>
            <a:avLst/>
            <a:gdLst>
              <a:gd name="T0" fmla="*/ 68 w 83"/>
              <a:gd name="T1" fmla="*/ 68 h 86"/>
              <a:gd name="T2" fmla="*/ 34 w 83"/>
              <a:gd name="T3" fmla="*/ 30 h 86"/>
              <a:gd name="T4" fmla="*/ 16 w 83"/>
              <a:gd name="T5" fmla="*/ 10 h 86"/>
              <a:gd name="T6" fmla="*/ 6 w 83"/>
              <a:gd name="T7" fmla="*/ 0 h 86"/>
              <a:gd name="T8" fmla="*/ 3 w 83"/>
              <a:gd name="T9" fmla="*/ 5 h 86"/>
              <a:gd name="T10" fmla="*/ 0 w 83"/>
              <a:gd name="T11" fmla="*/ 11 h 86"/>
              <a:gd name="T12" fmla="*/ 9 w 83"/>
              <a:gd name="T13" fmla="*/ 21 h 86"/>
              <a:gd name="T14" fmla="*/ 29 w 83"/>
              <a:gd name="T15" fmla="*/ 39 h 86"/>
              <a:gd name="T16" fmla="*/ 66 w 83"/>
              <a:gd name="T17" fmla="*/ 72 h 86"/>
              <a:gd name="T18" fmla="*/ 83 w 83"/>
              <a:gd name="T19" fmla="*/ 86 h 86"/>
              <a:gd name="T20" fmla="*/ 83 w 83"/>
              <a:gd name="T21" fmla="*/ 85 h 86"/>
              <a:gd name="T22" fmla="*/ 68 w 83"/>
              <a:gd name="T23" fmla="*/ 6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 h="86">
                <a:moveTo>
                  <a:pt x="68" y="68"/>
                </a:moveTo>
                <a:cubicBezTo>
                  <a:pt x="59" y="57"/>
                  <a:pt x="46" y="44"/>
                  <a:pt x="34" y="30"/>
                </a:cubicBezTo>
                <a:cubicBezTo>
                  <a:pt x="28" y="23"/>
                  <a:pt x="22" y="16"/>
                  <a:pt x="16" y="10"/>
                </a:cubicBezTo>
                <a:cubicBezTo>
                  <a:pt x="13" y="6"/>
                  <a:pt x="9" y="3"/>
                  <a:pt x="6" y="0"/>
                </a:cubicBezTo>
                <a:cubicBezTo>
                  <a:pt x="5" y="2"/>
                  <a:pt x="4" y="4"/>
                  <a:pt x="3" y="5"/>
                </a:cubicBezTo>
                <a:cubicBezTo>
                  <a:pt x="2" y="7"/>
                  <a:pt x="1" y="9"/>
                  <a:pt x="0" y="11"/>
                </a:cubicBezTo>
                <a:cubicBezTo>
                  <a:pt x="3" y="14"/>
                  <a:pt x="6" y="18"/>
                  <a:pt x="9" y="21"/>
                </a:cubicBezTo>
                <a:cubicBezTo>
                  <a:pt x="15" y="27"/>
                  <a:pt x="22" y="33"/>
                  <a:pt x="29" y="39"/>
                </a:cubicBezTo>
                <a:cubicBezTo>
                  <a:pt x="42" y="51"/>
                  <a:pt x="56" y="63"/>
                  <a:pt x="66" y="72"/>
                </a:cubicBezTo>
                <a:cubicBezTo>
                  <a:pt x="76" y="81"/>
                  <a:pt x="83" y="86"/>
                  <a:pt x="83" y="86"/>
                </a:cubicBezTo>
                <a:cubicBezTo>
                  <a:pt x="83" y="85"/>
                  <a:pt x="83" y="85"/>
                  <a:pt x="83" y="85"/>
                </a:cubicBezTo>
                <a:cubicBezTo>
                  <a:pt x="83" y="85"/>
                  <a:pt x="77" y="78"/>
                  <a:pt x="68" y="68"/>
                </a:cubicBezTo>
                <a:close/>
              </a:path>
            </a:pathLst>
          </a:custGeom>
          <a:solidFill>
            <a:srgbClr val="FFFFFF">
              <a:lumMod val="85000"/>
            </a:srgbClr>
          </a:solidFill>
          <a:ln>
            <a:noFill/>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22"/>
          <p:cNvSpPr/>
          <p:nvPr>
            <p:custDataLst>
              <p:tags r:id="rId19"/>
            </p:custDataLst>
          </p:nvPr>
        </p:nvSpPr>
        <p:spPr bwMode="auto">
          <a:xfrm>
            <a:off x="9736908" y="3657458"/>
            <a:ext cx="483798" cy="558370"/>
          </a:xfrm>
          <a:custGeom>
            <a:avLst/>
            <a:gdLst>
              <a:gd name="T0" fmla="*/ 204 w 208"/>
              <a:gd name="T1" fmla="*/ 156 h 240"/>
              <a:gd name="T2" fmla="*/ 48 w 208"/>
              <a:gd name="T3" fmla="*/ 0 h 240"/>
              <a:gd name="T4" fmla="*/ 48 w 208"/>
              <a:gd name="T5" fmla="*/ 0 h 240"/>
              <a:gd name="T6" fmla="*/ 35 w 208"/>
              <a:gd name="T7" fmla="*/ 53 h 240"/>
              <a:gd name="T8" fmla="*/ 0 w 208"/>
              <a:gd name="T9" fmla="*/ 84 h 240"/>
              <a:gd name="T10" fmla="*/ 156 w 208"/>
              <a:gd name="T11" fmla="*/ 240 h 240"/>
              <a:gd name="T12" fmla="*/ 189 w 208"/>
              <a:gd name="T13" fmla="*/ 215 h 240"/>
              <a:gd name="T14" fmla="*/ 192 w 208"/>
              <a:gd name="T15" fmla="*/ 209 h 240"/>
              <a:gd name="T16" fmla="*/ 195 w 208"/>
              <a:gd name="T17" fmla="*/ 204 h 240"/>
              <a:gd name="T18" fmla="*/ 204 w 208"/>
              <a:gd name="T19" fmla="*/ 156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240">
                <a:moveTo>
                  <a:pt x="204" y="156"/>
                </a:moveTo>
                <a:cubicBezTo>
                  <a:pt x="48" y="0"/>
                  <a:pt x="48" y="0"/>
                  <a:pt x="48" y="0"/>
                </a:cubicBezTo>
                <a:cubicBezTo>
                  <a:pt x="48" y="0"/>
                  <a:pt x="48" y="0"/>
                  <a:pt x="48" y="0"/>
                </a:cubicBezTo>
                <a:cubicBezTo>
                  <a:pt x="54" y="6"/>
                  <a:pt x="48" y="30"/>
                  <a:pt x="35" y="53"/>
                </a:cubicBezTo>
                <a:cubicBezTo>
                  <a:pt x="22" y="75"/>
                  <a:pt x="7" y="89"/>
                  <a:pt x="0" y="84"/>
                </a:cubicBezTo>
                <a:cubicBezTo>
                  <a:pt x="156" y="240"/>
                  <a:pt x="156" y="240"/>
                  <a:pt x="156" y="240"/>
                </a:cubicBezTo>
                <a:cubicBezTo>
                  <a:pt x="156" y="240"/>
                  <a:pt x="173" y="237"/>
                  <a:pt x="189" y="215"/>
                </a:cubicBezTo>
                <a:cubicBezTo>
                  <a:pt x="190" y="213"/>
                  <a:pt x="191" y="211"/>
                  <a:pt x="192" y="209"/>
                </a:cubicBezTo>
                <a:cubicBezTo>
                  <a:pt x="193" y="208"/>
                  <a:pt x="194" y="206"/>
                  <a:pt x="195" y="204"/>
                </a:cubicBezTo>
                <a:cubicBezTo>
                  <a:pt x="208" y="179"/>
                  <a:pt x="204" y="156"/>
                  <a:pt x="204" y="156"/>
                </a:cubicBezTo>
                <a:close/>
              </a:path>
            </a:pathLst>
          </a:custGeom>
          <a:solidFill>
            <a:srgbClr val="FFFFFF">
              <a:lumMod val="85000"/>
            </a:srgbClr>
          </a:solidFill>
          <a:ln>
            <a:noFill/>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23"/>
          <p:cNvSpPr/>
          <p:nvPr>
            <p:custDataLst>
              <p:tags r:id="rId20"/>
            </p:custDataLst>
          </p:nvPr>
        </p:nvSpPr>
        <p:spPr bwMode="auto">
          <a:xfrm>
            <a:off x="9727094" y="3648627"/>
            <a:ext cx="135424" cy="215890"/>
          </a:xfrm>
          <a:custGeom>
            <a:avLst/>
            <a:gdLst>
              <a:gd name="T0" fmla="*/ 52 w 58"/>
              <a:gd name="T1" fmla="*/ 4 h 93"/>
              <a:gd name="T2" fmla="*/ 32 w 58"/>
              <a:gd name="T3" fmla="*/ 13 h 93"/>
              <a:gd name="T4" fmla="*/ 39 w 58"/>
              <a:gd name="T5" fmla="*/ 21 h 93"/>
              <a:gd name="T6" fmla="*/ 39 w 58"/>
              <a:gd name="T7" fmla="*/ 26 h 93"/>
              <a:gd name="T8" fmla="*/ 32 w 58"/>
              <a:gd name="T9" fmla="*/ 51 h 93"/>
              <a:gd name="T10" fmla="*/ 16 w 58"/>
              <a:gd name="T11" fmla="*/ 66 h 93"/>
              <a:gd name="T12" fmla="*/ 13 w 58"/>
              <a:gd name="T13" fmla="*/ 67 h 93"/>
              <a:gd name="T14" fmla="*/ 5 w 58"/>
              <a:gd name="T15" fmla="*/ 59 h 93"/>
              <a:gd name="T16" fmla="*/ 4 w 58"/>
              <a:gd name="T17" fmla="*/ 87 h 93"/>
              <a:gd name="T18" fmla="*/ 4 w 58"/>
              <a:gd name="T19" fmla="*/ 88 h 93"/>
              <a:gd name="T20" fmla="*/ 39 w 58"/>
              <a:gd name="T21" fmla="*/ 57 h 93"/>
              <a:gd name="T22" fmla="*/ 52 w 58"/>
              <a:gd name="T23" fmla="*/ 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93">
                <a:moveTo>
                  <a:pt x="52" y="4"/>
                </a:moveTo>
                <a:cubicBezTo>
                  <a:pt x="48" y="0"/>
                  <a:pt x="40" y="4"/>
                  <a:pt x="32" y="13"/>
                </a:cubicBezTo>
                <a:cubicBezTo>
                  <a:pt x="37" y="18"/>
                  <a:pt x="39" y="21"/>
                  <a:pt x="39" y="21"/>
                </a:cubicBezTo>
                <a:cubicBezTo>
                  <a:pt x="39" y="21"/>
                  <a:pt x="40" y="23"/>
                  <a:pt x="39" y="26"/>
                </a:cubicBezTo>
                <a:cubicBezTo>
                  <a:pt x="39" y="31"/>
                  <a:pt x="38" y="40"/>
                  <a:pt x="32" y="51"/>
                </a:cubicBezTo>
                <a:cubicBezTo>
                  <a:pt x="25" y="61"/>
                  <a:pt x="20" y="65"/>
                  <a:pt x="16" y="66"/>
                </a:cubicBezTo>
                <a:cubicBezTo>
                  <a:pt x="14" y="67"/>
                  <a:pt x="13" y="67"/>
                  <a:pt x="13" y="67"/>
                </a:cubicBezTo>
                <a:cubicBezTo>
                  <a:pt x="13" y="67"/>
                  <a:pt x="10" y="64"/>
                  <a:pt x="5" y="59"/>
                </a:cubicBezTo>
                <a:cubicBezTo>
                  <a:pt x="1" y="72"/>
                  <a:pt x="0" y="83"/>
                  <a:pt x="4" y="87"/>
                </a:cubicBezTo>
                <a:cubicBezTo>
                  <a:pt x="4" y="88"/>
                  <a:pt x="4" y="88"/>
                  <a:pt x="4" y="88"/>
                </a:cubicBezTo>
                <a:cubicBezTo>
                  <a:pt x="11" y="93"/>
                  <a:pt x="26" y="79"/>
                  <a:pt x="39" y="57"/>
                </a:cubicBezTo>
                <a:cubicBezTo>
                  <a:pt x="52" y="34"/>
                  <a:pt x="58" y="10"/>
                  <a:pt x="52" y="4"/>
                </a:cubicBezTo>
                <a:close/>
              </a:path>
            </a:pathLst>
          </a:custGeom>
          <a:solidFill>
            <a:srgbClr val="FFFFFF">
              <a:lumMod val="75000"/>
            </a:srgbClr>
          </a:solidFill>
          <a:ln>
            <a:noFill/>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24"/>
          <p:cNvSpPr/>
          <p:nvPr>
            <p:custDataLst>
              <p:tags r:id="rId21"/>
            </p:custDataLst>
          </p:nvPr>
        </p:nvSpPr>
        <p:spPr bwMode="auto">
          <a:xfrm>
            <a:off x="8468043" y="2808619"/>
            <a:ext cx="466134" cy="400378"/>
          </a:xfrm>
          <a:custGeom>
            <a:avLst/>
            <a:gdLst>
              <a:gd name="T0" fmla="*/ 82 w 200"/>
              <a:gd name="T1" fmla="*/ 64 h 172"/>
              <a:gd name="T2" fmla="*/ 200 w 200"/>
              <a:gd name="T3" fmla="*/ 38 h 172"/>
              <a:gd name="T4" fmla="*/ 200 w 200"/>
              <a:gd name="T5" fmla="*/ 36 h 172"/>
              <a:gd name="T6" fmla="*/ 73 w 200"/>
              <a:gd name="T7" fmla="*/ 14 h 172"/>
              <a:gd name="T8" fmla="*/ 8 w 200"/>
              <a:gd name="T9" fmla="*/ 126 h 172"/>
              <a:gd name="T10" fmla="*/ 63 w 200"/>
              <a:gd name="T11" fmla="*/ 172 h 172"/>
              <a:gd name="T12" fmla="*/ 82 w 200"/>
              <a:gd name="T13" fmla="*/ 64 h 172"/>
            </a:gdLst>
            <a:ahLst/>
            <a:cxnLst>
              <a:cxn ang="0">
                <a:pos x="T0" y="T1"/>
              </a:cxn>
              <a:cxn ang="0">
                <a:pos x="T2" y="T3"/>
              </a:cxn>
              <a:cxn ang="0">
                <a:pos x="T4" y="T5"/>
              </a:cxn>
              <a:cxn ang="0">
                <a:pos x="T6" y="T7"/>
              </a:cxn>
              <a:cxn ang="0">
                <a:pos x="T8" y="T9"/>
              </a:cxn>
              <a:cxn ang="0">
                <a:pos x="T10" y="T11"/>
              </a:cxn>
              <a:cxn ang="0">
                <a:pos x="T12" y="T13"/>
              </a:cxn>
            </a:cxnLst>
            <a:rect l="0" t="0" r="r" b="b"/>
            <a:pathLst>
              <a:path w="200" h="172">
                <a:moveTo>
                  <a:pt x="82" y="64"/>
                </a:moveTo>
                <a:cubicBezTo>
                  <a:pt x="105" y="25"/>
                  <a:pt x="156" y="22"/>
                  <a:pt x="200" y="38"/>
                </a:cubicBezTo>
                <a:cubicBezTo>
                  <a:pt x="200" y="37"/>
                  <a:pt x="199" y="36"/>
                  <a:pt x="200" y="36"/>
                </a:cubicBezTo>
                <a:cubicBezTo>
                  <a:pt x="159" y="13"/>
                  <a:pt x="108" y="0"/>
                  <a:pt x="73" y="14"/>
                </a:cubicBezTo>
                <a:cubicBezTo>
                  <a:pt x="5" y="41"/>
                  <a:pt x="0" y="80"/>
                  <a:pt x="8" y="126"/>
                </a:cubicBezTo>
                <a:cubicBezTo>
                  <a:pt x="13" y="151"/>
                  <a:pt x="34" y="167"/>
                  <a:pt x="63" y="172"/>
                </a:cubicBezTo>
                <a:cubicBezTo>
                  <a:pt x="57" y="136"/>
                  <a:pt x="63" y="96"/>
                  <a:pt x="82" y="64"/>
                </a:cubicBezTo>
                <a:close/>
              </a:path>
            </a:pathLst>
          </a:custGeom>
          <a:solidFill>
            <a:srgbClr val="00B0F0">
              <a:lumMod val="60000"/>
            </a:srgbClr>
          </a:solidFill>
          <a:ln>
            <a:noFill/>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25"/>
          <p:cNvSpPr/>
          <p:nvPr>
            <p:custDataLst>
              <p:tags r:id="rId22"/>
            </p:custDataLst>
          </p:nvPr>
        </p:nvSpPr>
        <p:spPr bwMode="auto">
          <a:xfrm>
            <a:off x="8812491" y="2440624"/>
            <a:ext cx="172715" cy="451406"/>
          </a:xfrm>
          <a:custGeom>
            <a:avLst/>
            <a:gdLst>
              <a:gd name="T0" fmla="*/ 40 w 74"/>
              <a:gd name="T1" fmla="*/ 38 h 194"/>
              <a:gd name="T2" fmla="*/ 74 w 74"/>
              <a:gd name="T3" fmla="*/ 0 h 194"/>
              <a:gd name="T4" fmla="*/ 1 w 74"/>
              <a:gd name="T5" fmla="*/ 100 h 194"/>
              <a:gd name="T6" fmla="*/ 52 w 74"/>
              <a:gd name="T7" fmla="*/ 194 h 194"/>
              <a:gd name="T8" fmla="*/ 52 w 74"/>
              <a:gd name="T9" fmla="*/ 194 h 194"/>
              <a:gd name="T10" fmla="*/ 40 w 74"/>
              <a:gd name="T11" fmla="*/ 38 h 194"/>
            </a:gdLst>
            <a:ahLst/>
            <a:cxnLst>
              <a:cxn ang="0">
                <a:pos x="T0" y="T1"/>
              </a:cxn>
              <a:cxn ang="0">
                <a:pos x="T2" y="T3"/>
              </a:cxn>
              <a:cxn ang="0">
                <a:pos x="T4" y="T5"/>
              </a:cxn>
              <a:cxn ang="0">
                <a:pos x="T6" y="T7"/>
              </a:cxn>
              <a:cxn ang="0">
                <a:pos x="T8" y="T9"/>
              </a:cxn>
              <a:cxn ang="0">
                <a:pos x="T10" y="T11"/>
              </a:cxn>
            </a:cxnLst>
            <a:rect l="0" t="0" r="r" b="b"/>
            <a:pathLst>
              <a:path w="74" h="194">
                <a:moveTo>
                  <a:pt x="40" y="38"/>
                </a:moveTo>
                <a:cubicBezTo>
                  <a:pt x="50" y="21"/>
                  <a:pt x="62" y="9"/>
                  <a:pt x="74" y="0"/>
                </a:cubicBezTo>
                <a:cubicBezTo>
                  <a:pt x="32" y="10"/>
                  <a:pt x="0" y="31"/>
                  <a:pt x="1" y="100"/>
                </a:cubicBezTo>
                <a:cubicBezTo>
                  <a:pt x="1" y="132"/>
                  <a:pt x="23" y="166"/>
                  <a:pt x="52" y="194"/>
                </a:cubicBezTo>
                <a:cubicBezTo>
                  <a:pt x="52" y="194"/>
                  <a:pt x="52" y="194"/>
                  <a:pt x="52" y="194"/>
                </a:cubicBezTo>
                <a:cubicBezTo>
                  <a:pt x="29" y="143"/>
                  <a:pt x="18" y="77"/>
                  <a:pt x="40" y="38"/>
                </a:cubicBezTo>
                <a:close/>
              </a:path>
            </a:pathLst>
          </a:custGeom>
          <a:solidFill>
            <a:srgbClr val="00B0F0">
              <a:lumMod val="60000"/>
            </a:srgbClr>
          </a:solidFill>
          <a:ln>
            <a:noFill/>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7" name="Freeform 26"/>
          <p:cNvSpPr/>
          <p:nvPr>
            <p:custDataLst>
              <p:tags r:id="rId23"/>
            </p:custDataLst>
          </p:nvPr>
        </p:nvSpPr>
        <p:spPr bwMode="auto">
          <a:xfrm>
            <a:off x="8600523" y="2847130"/>
            <a:ext cx="496555" cy="602529"/>
          </a:xfrm>
          <a:custGeom>
            <a:avLst/>
            <a:gdLst>
              <a:gd name="T0" fmla="*/ 199 w 213"/>
              <a:gd name="T1" fmla="*/ 83 h 259"/>
              <a:gd name="T2" fmla="*/ 143 w 213"/>
              <a:gd name="T3" fmla="*/ 16 h 259"/>
              <a:gd name="T4" fmla="*/ 25 w 213"/>
              <a:gd name="T5" fmla="*/ 42 h 259"/>
              <a:gd name="T6" fmla="*/ 6 w 213"/>
              <a:gd name="T7" fmla="*/ 150 h 259"/>
              <a:gd name="T8" fmla="*/ 39 w 213"/>
              <a:gd name="T9" fmla="*/ 218 h 259"/>
              <a:gd name="T10" fmla="*/ 172 w 213"/>
              <a:gd name="T11" fmla="*/ 190 h 259"/>
              <a:gd name="T12" fmla="*/ 211 w 213"/>
              <a:gd name="T13" fmla="*/ 104 h 259"/>
              <a:gd name="T14" fmla="*/ 213 w 213"/>
              <a:gd name="T15" fmla="*/ 99 h 259"/>
              <a:gd name="T16" fmla="*/ 212 w 213"/>
              <a:gd name="T17" fmla="*/ 98 h 259"/>
              <a:gd name="T18" fmla="*/ 199 w 213"/>
              <a:gd name="T19" fmla="*/ 83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259">
                <a:moveTo>
                  <a:pt x="199" y="83"/>
                </a:moveTo>
                <a:cubicBezTo>
                  <a:pt x="173" y="54"/>
                  <a:pt x="145" y="23"/>
                  <a:pt x="143" y="16"/>
                </a:cubicBezTo>
                <a:cubicBezTo>
                  <a:pt x="99" y="0"/>
                  <a:pt x="48" y="3"/>
                  <a:pt x="25" y="42"/>
                </a:cubicBezTo>
                <a:cubicBezTo>
                  <a:pt x="6" y="74"/>
                  <a:pt x="0" y="114"/>
                  <a:pt x="6" y="150"/>
                </a:cubicBezTo>
                <a:cubicBezTo>
                  <a:pt x="11" y="176"/>
                  <a:pt x="22" y="201"/>
                  <a:pt x="39" y="218"/>
                </a:cubicBezTo>
                <a:cubicBezTo>
                  <a:pt x="80" y="259"/>
                  <a:pt x="140" y="246"/>
                  <a:pt x="172" y="190"/>
                </a:cubicBezTo>
                <a:cubicBezTo>
                  <a:pt x="191" y="158"/>
                  <a:pt x="207" y="130"/>
                  <a:pt x="211" y="104"/>
                </a:cubicBezTo>
                <a:cubicBezTo>
                  <a:pt x="212" y="102"/>
                  <a:pt x="213" y="101"/>
                  <a:pt x="213" y="99"/>
                </a:cubicBezTo>
                <a:cubicBezTo>
                  <a:pt x="213" y="99"/>
                  <a:pt x="213" y="98"/>
                  <a:pt x="212" y="98"/>
                </a:cubicBezTo>
                <a:cubicBezTo>
                  <a:pt x="207" y="92"/>
                  <a:pt x="203" y="87"/>
                  <a:pt x="199" y="83"/>
                </a:cubicBezTo>
                <a:close/>
              </a:path>
            </a:pathLst>
          </a:custGeom>
          <a:solidFill>
            <a:srgbClr val="00B0F0"/>
          </a:solidFill>
          <a:ln>
            <a:noFill/>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8" name="Freeform 27"/>
          <p:cNvSpPr/>
          <p:nvPr>
            <p:custDataLst>
              <p:tags r:id="rId24"/>
            </p:custDataLst>
          </p:nvPr>
        </p:nvSpPr>
        <p:spPr bwMode="auto">
          <a:xfrm>
            <a:off x="8848430" y="2395855"/>
            <a:ext cx="472022" cy="658464"/>
          </a:xfrm>
          <a:custGeom>
            <a:avLst/>
            <a:gdLst>
              <a:gd name="T0" fmla="*/ 22 w 203"/>
              <a:gd name="T1" fmla="*/ 60 h 283"/>
              <a:gd name="T2" fmla="*/ 34 w 203"/>
              <a:gd name="T3" fmla="*/ 216 h 283"/>
              <a:gd name="T4" fmla="*/ 72 w 203"/>
              <a:gd name="T5" fmla="*/ 246 h 283"/>
              <a:gd name="T6" fmla="*/ 95 w 203"/>
              <a:gd name="T7" fmla="*/ 267 h 283"/>
              <a:gd name="T8" fmla="*/ 99 w 203"/>
              <a:gd name="T9" fmla="*/ 270 h 283"/>
              <a:gd name="T10" fmla="*/ 113 w 203"/>
              <a:gd name="T11" fmla="*/ 283 h 283"/>
              <a:gd name="T12" fmla="*/ 170 w 203"/>
              <a:gd name="T13" fmla="*/ 207 h 283"/>
              <a:gd name="T14" fmla="*/ 155 w 203"/>
              <a:gd name="T15" fmla="*/ 31 h 283"/>
              <a:gd name="T16" fmla="*/ 56 w 203"/>
              <a:gd name="T17" fmla="*/ 22 h 283"/>
              <a:gd name="T18" fmla="*/ 22 w 203"/>
              <a:gd name="T19" fmla="*/ 6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3" h="283">
                <a:moveTo>
                  <a:pt x="22" y="60"/>
                </a:moveTo>
                <a:cubicBezTo>
                  <a:pt x="0" y="99"/>
                  <a:pt x="11" y="165"/>
                  <a:pt x="34" y="216"/>
                </a:cubicBezTo>
                <a:cubicBezTo>
                  <a:pt x="37" y="216"/>
                  <a:pt x="55" y="231"/>
                  <a:pt x="72" y="246"/>
                </a:cubicBezTo>
                <a:cubicBezTo>
                  <a:pt x="79" y="252"/>
                  <a:pt x="87" y="259"/>
                  <a:pt x="95" y="267"/>
                </a:cubicBezTo>
                <a:cubicBezTo>
                  <a:pt x="97" y="268"/>
                  <a:pt x="98" y="269"/>
                  <a:pt x="99" y="270"/>
                </a:cubicBezTo>
                <a:cubicBezTo>
                  <a:pt x="103" y="274"/>
                  <a:pt x="108" y="278"/>
                  <a:pt x="113" y="283"/>
                </a:cubicBezTo>
                <a:cubicBezTo>
                  <a:pt x="133" y="272"/>
                  <a:pt x="150" y="241"/>
                  <a:pt x="170" y="207"/>
                </a:cubicBezTo>
                <a:cubicBezTo>
                  <a:pt x="203" y="151"/>
                  <a:pt x="196" y="72"/>
                  <a:pt x="155" y="31"/>
                </a:cubicBezTo>
                <a:cubicBezTo>
                  <a:pt x="126" y="2"/>
                  <a:pt x="88" y="0"/>
                  <a:pt x="56" y="22"/>
                </a:cubicBezTo>
                <a:cubicBezTo>
                  <a:pt x="44" y="31"/>
                  <a:pt x="32" y="43"/>
                  <a:pt x="22" y="60"/>
                </a:cubicBezTo>
                <a:close/>
              </a:path>
            </a:pathLst>
          </a:custGeom>
          <a:solidFill>
            <a:srgbClr val="00B0F0"/>
          </a:solidFill>
          <a:ln>
            <a:noFill/>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9" name="Freeform 28"/>
          <p:cNvSpPr/>
          <p:nvPr>
            <p:custDataLst>
              <p:tags r:id="rId25"/>
            </p:custDataLst>
          </p:nvPr>
        </p:nvSpPr>
        <p:spPr bwMode="auto">
          <a:xfrm>
            <a:off x="8931232" y="2892030"/>
            <a:ext cx="889088" cy="912626"/>
          </a:xfrm>
          <a:custGeom>
            <a:avLst/>
            <a:gdLst>
              <a:gd name="T0" fmla="*/ 381 w 382"/>
              <a:gd name="T1" fmla="*/ 346 h 392"/>
              <a:gd name="T2" fmla="*/ 374 w 382"/>
              <a:gd name="T3" fmla="*/ 338 h 392"/>
              <a:gd name="T4" fmla="*/ 80 w 382"/>
              <a:gd name="T5" fmla="*/ 67 h 392"/>
              <a:gd name="T6" fmla="*/ 66 w 382"/>
              <a:gd name="T7" fmla="*/ 54 h 392"/>
              <a:gd name="T8" fmla="*/ 62 w 382"/>
              <a:gd name="T9" fmla="*/ 51 h 392"/>
              <a:gd name="T10" fmla="*/ 39 w 382"/>
              <a:gd name="T11" fmla="*/ 30 h 392"/>
              <a:gd name="T12" fmla="*/ 1 w 382"/>
              <a:gd name="T13" fmla="*/ 0 h 392"/>
              <a:gd name="T14" fmla="*/ 1 w 382"/>
              <a:gd name="T15" fmla="*/ 0 h 392"/>
              <a:gd name="T16" fmla="*/ 1 w 382"/>
              <a:gd name="T17" fmla="*/ 0 h 392"/>
              <a:gd name="T18" fmla="*/ 1 w 382"/>
              <a:gd name="T19" fmla="*/ 0 h 392"/>
              <a:gd name="T20" fmla="*/ 1 w 382"/>
              <a:gd name="T21" fmla="*/ 2 h 392"/>
              <a:gd name="T22" fmla="*/ 57 w 382"/>
              <a:gd name="T23" fmla="*/ 69 h 392"/>
              <a:gd name="T24" fmla="*/ 70 w 382"/>
              <a:gd name="T25" fmla="*/ 84 h 392"/>
              <a:gd name="T26" fmla="*/ 71 w 382"/>
              <a:gd name="T27" fmla="*/ 85 h 392"/>
              <a:gd name="T28" fmla="*/ 347 w 382"/>
              <a:gd name="T29" fmla="*/ 384 h 392"/>
              <a:gd name="T30" fmla="*/ 355 w 382"/>
              <a:gd name="T31" fmla="*/ 392 h 392"/>
              <a:gd name="T32" fmla="*/ 358 w 382"/>
              <a:gd name="T33" fmla="*/ 391 h 392"/>
              <a:gd name="T34" fmla="*/ 374 w 382"/>
              <a:gd name="T35" fmla="*/ 376 h 392"/>
              <a:gd name="T36" fmla="*/ 381 w 382"/>
              <a:gd name="T37" fmla="*/ 351 h 392"/>
              <a:gd name="T38" fmla="*/ 381 w 382"/>
              <a:gd name="T39" fmla="*/ 34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2" h="392">
                <a:moveTo>
                  <a:pt x="381" y="346"/>
                </a:moveTo>
                <a:cubicBezTo>
                  <a:pt x="381" y="346"/>
                  <a:pt x="379" y="343"/>
                  <a:pt x="374" y="338"/>
                </a:cubicBezTo>
                <a:cubicBezTo>
                  <a:pt x="337" y="304"/>
                  <a:pt x="177" y="154"/>
                  <a:pt x="80" y="67"/>
                </a:cubicBezTo>
                <a:cubicBezTo>
                  <a:pt x="75" y="62"/>
                  <a:pt x="70" y="58"/>
                  <a:pt x="66" y="54"/>
                </a:cubicBezTo>
                <a:cubicBezTo>
                  <a:pt x="65" y="53"/>
                  <a:pt x="64" y="52"/>
                  <a:pt x="62" y="51"/>
                </a:cubicBezTo>
                <a:cubicBezTo>
                  <a:pt x="54" y="43"/>
                  <a:pt x="46" y="36"/>
                  <a:pt x="39" y="30"/>
                </a:cubicBezTo>
                <a:cubicBezTo>
                  <a:pt x="22" y="15"/>
                  <a:pt x="4" y="0"/>
                  <a:pt x="1" y="0"/>
                </a:cubicBezTo>
                <a:cubicBezTo>
                  <a:pt x="1" y="0"/>
                  <a:pt x="1" y="0"/>
                  <a:pt x="1" y="0"/>
                </a:cubicBezTo>
                <a:cubicBezTo>
                  <a:pt x="1" y="0"/>
                  <a:pt x="1" y="0"/>
                  <a:pt x="1" y="0"/>
                </a:cubicBezTo>
                <a:cubicBezTo>
                  <a:pt x="1" y="0"/>
                  <a:pt x="1" y="0"/>
                  <a:pt x="1" y="0"/>
                </a:cubicBezTo>
                <a:cubicBezTo>
                  <a:pt x="0" y="0"/>
                  <a:pt x="1" y="1"/>
                  <a:pt x="1" y="2"/>
                </a:cubicBezTo>
                <a:cubicBezTo>
                  <a:pt x="3" y="9"/>
                  <a:pt x="31" y="40"/>
                  <a:pt x="57" y="69"/>
                </a:cubicBezTo>
                <a:cubicBezTo>
                  <a:pt x="61" y="73"/>
                  <a:pt x="65" y="78"/>
                  <a:pt x="70" y="84"/>
                </a:cubicBezTo>
                <a:cubicBezTo>
                  <a:pt x="71" y="84"/>
                  <a:pt x="71" y="85"/>
                  <a:pt x="71" y="85"/>
                </a:cubicBezTo>
                <a:cubicBezTo>
                  <a:pt x="162" y="186"/>
                  <a:pt x="312" y="347"/>
                  <a:pt x="347" y="384"/>
                </a:cubicBezTo>
                <a:cubicBezTo>
                  <a:pt x="352" y="389"/>
                  <a:pt x="355" y="392"/>
                  <a:pt x="355" y="392"/>
                </a:cubicBezTo>
                <a:cubicBezTo>
                  <a:pt x="355" y="392"/>
                  <a:pt x="356" y="392"/>
                  <a:pt x="358" y="391"/>
                </a:cubicBezTo>
                <a:cubicBezTo>
                  <a:pt x="362" y="390"/>
                  <a:pt x="367" y="386"/>
                  <a:pt x="374" y="376"/>
                </a:cubicBezTo>
                <a:cubicBezTo>
                  <a:pt x="380" y="365"/>
                  <a:pt x="381" y="356"/>
                  <a:pt x="381" y="351"/>
                </a:cubicBezTo>
                <a:cubicBezTo>
                  <a:pt x="382" y="348"/>
                  <a:pt x="381" y="346"/>
                  <a:pt x="381" y="346"/>
                </a:cubicBezTo>
                <a:close/>
              </a:path>
            </a:pathLst>
          </a:custGeom>
          <a:solidFill>
            <a:srgbClr val="00B0F0">
              <a:lumMod val="60000"/>
            </a:srgbClr>
          </a:solidFill>
          <a:ln>
            <a:noFill/>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2" name="文本框 41"/>
          <p:cNvSpPr txBox="1"/>
          <p:nvPr>
            <p:custDataLst>
              <p:tags r:id="rId26"/>
            </p:custDataLst>
          </p:nvPr>
        </p:nvSpPr>
        <p:spPr>
          <a:xfrm>
            <a:off x="2413635" y="3049905"/>
            <a:ext cx="4363720" cy="810260"/>
          </a:xfrm>
          <a:prstGeom prst="rect">
            <a:avLst/>
          </a:prstGeom>
          <a:noFill/>
        </p:spPr>
        <p:txBody>
          <a:bodyPr wrap="square" rtlCol="0">
            <a:spAutoFit/>
          </a:bodyPr>
          <a:p>
            <a:pPr>
              <a:lnSpc>
                <a:spcPct val="130000"/>
              </a:lnSpc>
            </a:pPr>
            <a:r>
              <a:rPr lang="zh-CN" b="1" spc="300" dirty="0">
                <a:solidFill>
                  <a:schemeClr val="tx1">
                    <a:lumMod val="65000"/>
                    <a:lumOff val="35000"/>
                  </a:schemeClr>
                </a:solidFill>
                <a:uFillTx/>
                <a:sym typeface="+mn-ea"/>
              </a:rPr>
              <a:t>将厨余垃圾单独分出来，单独投放</a:t>
            </a:r>
            <a:endParaRPr lang="en-US" altLang="zh-CN" b="1" spc="300" dirty="0">
              <a:solidFill>
                <a:schemeClr val="tx1">
                  <a:lumMod val="65000"/>
                  <a:lumOff val="35000"/>
                </a:schemeClr>
              </a:solidFill>
              <a:uFillTx/>
            </a:endParaRPr>
          </a:p>
          <a:p>
            <a:pPr>
              <a:lnSpc>
                <a:spcPct val="130000"/>
              </a:lnSpc>
            </a:pPr>
            <a:endParaRPr lang="en-US" altLang="zh-CN" b="1" spc="300" dirty="0">
              <a:solidFill>
                <a:schemeClr val="tx1">
                  <a:lumMod val="65000"/>
                  <a:lumOff val="35000"/>
                </a:scheme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43" name="文本框 42"/>
          <p:cNvSpPr txBox="1"/>
          <p:nvPr>
            <p:custDataLst>
              <p:tags r:id="rId27"/>
            </p:custDataLst>
          </p:nvPr>
        </p:nvSpPr>
        <p:spPr>
          <a:xfrm>
            <a:off x="2430780" y="2381250"/>
            <a:ext cx="1830705" cy="570865"/>
          </a:xfrm>
          <a:prstGeom prst="rect">
            <a:avLst/>
          </a:prstGeom>
          <a:noFill/>
        </p:spPr>
        <p:txBody>
          <a:bodyPr wrap="square" rtlCol="0">
            <a:spAutoFit/>
          </a:bodyPr>
          <a:p>
            <a:pPr>
              <a:lnSpc>
                <a:spcPct val="130000"/>
              </a:lnSpc>
            </a:pPr>
            <a:r>
              <a:rPr lang="zh-CN" altLang="en-US" sz="2400" spc="300" dirty="0" smtClean="0">
                <a:solidFill>
                  <a:schemeClr val="tx1">
                    <a:lumMod val="65000"/>
                    <a:lumOff val="35000"/>
                  </a:schemeClr>
                </a:solidFill>
                <a:uFillTx/>
                <a:latin typeface="微软雅黑" panose="020B0503020204020204" pitchFamily="34" charset="-122"/>
                <a:ea typeface="微软雅黑" panose="020B0503020204020204" pitchFamily="34" charset="-122"/>
                <a:sym typeface="+mn-ea"/>
              </a:rPr>
              <a:t>垃圾分类</a:t>
            </a:r>
            <a:endParaRPr lang="zh-CN" altLang="en-US" sz="2400" spc="300" dirty="0" smtClean="0">
              <a:solidFill>
                <a:schemeClr val="tx1">
                  <a:lumMod val="65000"/>
                  <a:lumOff val="35000"/>
                </a:schemeClr>
              </a:solidFill>
              <a:uFillTx/>
              <a:latin typeface="微软雅黑" panose="020B0503020204020204" pitchFamily="34" charset="-122"/>
              <a:ea typeface="微软雅黑" panose="020B0503020204020204" pitchFamily="34" charset="-122"/>
              <a:cs typeface="+mn-ea"/>
              <a:sym typeface="+mn-ea"/>
            </a:endParaRPr>
          </a:p>
        </p:txBody>
      </p:sp>
      <p:sp>
        <p:nvSpPr>
          <p:cNvPr id="74" name="文本框 73"/>
          <p:cNvSpPr txBox="1"/>
          <p:nvPr>
            <p:custDataLst>
              <p:tags r:id="rId28"/>
            </p:custDataLst>
          </p:nvPr>
        </p:nvSpPr>
        <p:spPr>
          <a:xfrm>
            <a:off x="2430780" y="4985385"/>
            <a:ext cx="4470400" cy="1529715"/>
          </a:xfrm>
          <a:prstGeom prst="rect">
            <a:avLst/>
          </a:prstGeom>
          <a:noFill/>
        </p:spPr>
        <p:txBody>
          <a:bodyPr wrap="square" rtlCol="0">
            <a:spAutoFit/>
          </a:bodyPr>
          <a:p>
            <a:pPr lvl="0" algn="l">
              <a:lnSpc>
                <a:spcPct val="130000"/>
              </a:lnSpc>
              <a:buClrTx/>
              <a:buSzTx/>
              <a:buFontTx/>
            </a:pPr>
            <a:r>
              <a:rPr lang="zh-CN" altLang="zh-CN" b="1" spc="300" dirty="0">
                <a:solidFill>
                  <a:schemeClr val="tx1">
                    <a:lumMod val="65000"/>
                    <a:lumOff val="35000"/>
                  </a:schemeClr>
                </a:solidFill>
                <a:uFillTx/>
                <a:sym typeface="+mn-ea"/>
              </a:rPr>
              <a:t>在规定的时段投放，有利于与厨余清运对接，日产日清，厨余垃圾就可以及时地进入处置渠道。</a:t>
            </a:r>
            <a:endParaRPr lang="zh-CN" altLang="zh-CN" b="1" spc="300" dirty="0">
              <a:solidFill>
                <a:schemeClr val="tx1">
                  <a:lumMod val="65000"/>
                  <a:lumOff val="35000"/>
                </a:schemeClr>
              </a:solidFill>
              <a:uFillTx/>
              <a:sym typeface="+mn-ea"/>
            </a:endParaRPr>
          </a:p>
          <a:p>
            <a:pPr lvl="0" algn="l">
              <a:lnSpc>
                <a:spcPct val="130000"/>
              </a:lnSpc>
              <a:buClrTx/>
              <a:buSzTx/>
              <a:buFontTx/>
            </a:pPr>
            <a:endParaRPr lang="zh-CN" altLang="zh-CN" b="1" spc="300" dirty="0">
              <a:solidFill>
                <a:schemeClr val="tx1">
                  <a:lumMod val="65000"/>
                  <a:lumOff val="35000"/>
                </a:schemeClr>
              </a:solidFill>
              <a:uFillTx/>
              <a:sym typeface="+mn-ea"/>
            </a:endParaRPr>
          </a:p>
        </p:txBody>
      </p:sp>
      <p:sp>
        <p:nvSpPr>
          <p:cNvPr id="75" name="文本框 74"/>
          <p:cNvSpPr txBox="1"/>
          <p:nvPr>
            <p:custDataLst>
              <p:tags r:id="rId29"/>
            </p:custDataLst>
          </p:nvPr>
        </p:nvSpPr>
        <p:spPr>
          <a:xfrm>
            <a:off x="2430780" y="4403725"/>
            <a:ext cx="2689225" cy="570865"/>
          </a:xfrm>
          <a:prstGeom prst="rect">
            <a:avLst/>
          </a:prstGeom>
          <a:noFill/>
        </p:spPr>
        <p:txBody>
          <a:bodyPr wrap="square" rtlCol="0">
            <a:spAutoFit/>
          </a:bodyPr>
          <a:p>
            <a:pPr lvl="0" algn="l">
              <a:lnSpc>
                <a:spcPct val="130000"/>
              </a:lnSpc>
              <a:buClrTx/>
              <a:buSzTx/>
              <a:buFontTx/>
            </a:pPr>
            <a:r>
              <a:rPr lang="zh-CN" altLang="en-US" sz="2400" spc="300" dirty="0" smtClean="0">
                <a:solidFill>
                  <a:schemeClr val="tx1">
                    <a:lumMod val="65000"/>
                    <a:lumOff val="35000"/>
                  </a:schemeClr>
                </a:solidFill>
                <a:uFillTx/>
                <a:latin typeface="微软雅黑" panose="020B0503020204020204" pitchFamily="34" charset="-122"/>
                <a:ea typeface="微软雅黑" panose="020B0503020204020204" pitchFamily="34" charset="-122"/>
                <a:sym typeface="+mn-ea"/>
              </a:rPr>
              <a:t>定时定点投放</a:t>
            </a:r>
            <a:endParaRPr lang="zh-CN" altLang="en-US" sz="2400" spc="300" dirty="0" smtClean="0">
              <a:solidFill>
                <a:schemeClr val="tx1">
                  <a:lumMod val="65000"/>
                  <a:lumOff val="35000"/>
                </a:schemeClr>
              </a:solidFill>
              <a:uFillTx/>
              <a:latin typeface="微软雅黑" panose="020B0503020204020204" pitchFamily="34" charset="-122"/>
              <a:ea typeface="微软雅黑" panose="020B0503020204020204" pitchFamily="34" charset="-122"/>
              <a:sym typeface="+mn-ea"/>
            </a:endParaRPr>
          </a:p>
        </p:txBody>
      </p:sp>
      <p:sp>
        <p:nvSpPr>
          <p:cNvPr id="40" name="Freeform 114"/>
          <p:cNvSpPr>
            <a:spLocks noEditPoints="1"/>
          </p:cNvSpPr>
          <p:nvPr/>
        </p:nvSpPr>
        <p:spPr bwMode="auto">
          <a:xfrm>
            <a:off x="1560830" y="2650490"/>
            <a:ext cx="487045" cy="746760"/>
          </a:xfrm>
          <a:custGeom>
            <a:avLst/>
            <a:gdLst>
              <a:gd name="T0" fmla="*/ 680 w 680"/>
              <a:gd name="T1" fmla="*/ 527 h 904"/>
              <a:gd name="T2" fmla="*/ 680 w 680"/>
              <a:gd name="T3" fmla="*/ 803 h 904"/>
              <a:gd name="T4" fmla="*/ 340 w 680"/>
              <a:gd name="T5" fmla="*/ 904 h 904"/>
              <a:gd name="T6" fmla="*/ 0 w 680"/>
              <a:gd name="T7" fmla="*/ 803 h 904"/>
              <a:gd name="T8" fmla="*/ 0 w 680"/>
              <a:gd name="T9" fmla="*/ 527 h 904"/>
              <a:gd name="T10" fmla="*/ 340 w 680"/>
              <a:gd name="T11" fmla="*/ 591 h 904"/>
              <a:gd name="T12" fmla="*/ 680 w 680"/>
              <a:gd name="T13" fmla="*/ 527 h 904"/>
              <a:gd name="T14" fmla="*/ 299 w 680"/>
              <a:gd name="T15" fmla="*/ 398 h 904"/>
              <a:gd name="T16" fmla="*/ 381 w 680"/>
              <a:gd name="T17" fmla="*/ 398 h 904"/>
              <a:gd name="T18" fmla="*/ 550 w 680"/>
              <a:gd name="T19" fmla="*/ 217 h 904"/>
              <a:gd name="T20" fmla="*/ 531 w 680"/>
              <a:gd name="T21" fmla="*/ 174 h 904"/>
              <a:gd name="T22" fmla="*/ 444 w 680"/>
              <a:gd name="T23" fmla="*/ 174 h 904"/>
              <a:gd name="T24" fmla="*/ 444 w 680"/>
              <a:gd name="T25" fmla="*/ 59 h 904"/>
              <a:gd name="T26" fmla="*/ 385 w 680"/>
              <a:gd name="T27" fmla="*/ 0 h 904"/>
              <a:gd name="T28" fmla="*/ 295 w 680"/>
              <a:gd name="T29" fmla="*/ 0 h 904"/>
              <a:gd name="T30" fmla="*/ 236 w 680"/>
              <a:gd name="T31" fmla="*/ 59 h 904"/>
              <a:gd name="T32" fmla="*/ 236 w 680"/>
              <a:gd name="T33" fmla="*/ 174 h 904"/>
              <a:gd name="T34" fmla="*/ 149 w 680"/>
              <a:gd name="T35" fmla="*/ 174 h 904"/>
              <a:gd name="T36" fmla="*/ 130 w 680"/>
              <a:gd name="T37" fmla="*/ 217 h 904"/>
              <a:gd name="T38" fmla="*/ 299 w 680"/>
              <a:gd name="T39" fmla="*/ 398 h 904"/>
              <a:gd name="T40" fmla="*/ 477 w 680"/>
              <a:gd name="T41" fmla="*/ 356 h 904"/>
              <a:gd name="T42" fmla="*/ 411 w 680"/>
              <a:gd name="T43" fmla="*/ 426 h 904"/>
              <a:gd name="T44" fmla="*/ 340 w 680"/>
              <a:gd name="T45" fmla="*/ 457 h 904"/>
              <a:gd name="T46" fmla="*/ 269 w 680"/>
              <a:gd name="T47" fmla="*/ 426 h 904"/>
              <a:gd name="T48" fmla="*/ 203 w 680"/>
              <a:gd name="T49" fmla="*/ 356 h 904"/>
              <a:gd name="T50" fmla="*/ 0 w 680"/>
              <a:gd name="T51" fmla="*/ 448 h 904"/>
              <a:gd name="T52" fmla="*/ 340 w 680"/>
              <a:gd name="T53" fmla="*/ 550 h 904"/>
              <a:gd name="T54" fmla="*/ 680 w 680"/>
              <a:gd name="T55" fmla="*/ 448 h 904"/>
              <a:gd name="T56" fmla="*/ 477 w 680"/>
              <a:gd name="T57" fmla="*/ 356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80" h="904">
                <a:moveTo>
                  <a:pt x="680" y="527"/>
                </a:moveTo>
                <a:cubicBezTo>
                  <a:pt x="680" y="803"/>
                  <a:pt x="680" y="803"/>
                  <a:pt x="680" y="803"/>
                </a:cubicBezTo>
                <a:cubicBezTo>
                  <a:pt x="680" y="859"/>
                  <a:pt x="528" y="904"/>
                  <a:pt x="340" y="904"/>
                </a:cubicBezTo>
                <a:cubicBezTo>
                  <a:pt x="152" y="904"/>
                  <a:pt x="0" y="859"/>
                  <a:pt x="0" y="803"/>
                </a:cubicBezTo>
                <a:cubicBezTo>
                  <a:pt x="0" y="527"/>
                  <a:pt x="0" y="527"/>
                  <a:pt x="0" y="527"/>
                </a:cubicBezTo>
                <a:cubicBezTo>
                  <a:pt x="109" y="587"/>
                  <a:pt x="291" y="591"/>
                  <a:pt x="340" y="591"/>
                </a:cubicBezTo>
                <a:cubicBezTo>
                  <a:pt x="389" y="591"/>
                  <a:pt x="571" y="587"/>
                  <a:pt x="680" y="527"/>
                </a:cubicBezTo>
                <a:close/>
                <a:moveTo>
                  <a:pt x="299" y="398"/>
                </a:moveTo>
                <a:cubicBezTo>
                  <a:pt x="322" y="422"/>
                  <a:pt x="358" y="422"/>
                  <a:pt x="381" y="398"/>
                </a:cubicBezTo>
                <a:cubicBezTo>
                  <a:pt x="550" y="217"/>
                  <a:pt x="550" y="217"/>
                  <a:pt x="550" y="217"/>
                </a:cubicBezTo>
                <a:cubicBezTo>
                  <a:pt x="572" y="194"/>
                  <a:pt x="564" y="174"/>
                  <a:pt x="531" y="174"/>
                </a:cubicBezTo>
                <a:cubicBezTo>
                  <a:pt x="444" y="174"/>
                  <a:pt x="444" y="174"/>
                  <a:pt x="444" y="174"/>
                </a:cubicBezTo>
                <a:cubicBezTo>
                  <a:pt x="444" y="59"/>
                  <a:pt x="444" y="59"/>
                  <a:pt x="444" y="59"/>
                </a:cubicBezTo>
                <a:cubicBezTo>
                  <a:pt x="444" y="27"/>
                  <a:pt x="417" y="0"/>
                  <a:pt x="385" y="0"/>
                </a:cubicBezTo>
                <a:cubicBezTo>
                  <a:pt x="295" y="0"/>
                  <a:pt x="295" y="0"/>
                  <a:pt x="295" y="0"/>
                </a:cubicBezTo>
                <a:cubicBezTo>
                  <a:pt x="263" y="0"/>
                  <a:pt x="236" y="27"/>
                  <a:pt x="236" y="59"/>
                </a:cubicBezTo>
                <a:cubicBezTo>
                  <a:pt x="236" y="174"/>
                  <a:pt x="236" y="174"/>
                  <a:pt x="236" y="174"/>
                </a:cubicBezTo>
                <a:cubicBezTo>
                  <a:pt x="149" y="174"/>
                  <a:pt x="149" y="174"/>
                  <a:pt x="149" y="174"/>
                </a:cubicBezTo>
                <a:cubicBezTo>
                  <a:pt x="116" y="174"/>
                  <a:pt x="108" y="194"/>
                  <a:pt x="130" y="217"/>
                </a:cubicBezTo>
                <a:lnTo>
                  <a:pt x="299" y="398"/>
                </a:lnTo>
                <a:close/>
                <a:moveTo>
                  <a:pt x="477" y="356"/>
                </a:moveTo>
                <a:cubicBezTo>
                  <a:pt x="411" y="426"/>
                  <a:pt x="411" y="426"/>
                  <a:pt x="411" y="426"/>
                </a:cubicBezTo>
                <a:cubicBezTo>
                  <a:pt x="392" y="446"/>
                  <a:pt x="367" y="457"/>
                  <a:pt x="340" y="457"/>
                </a:cubicBezTo>
                <a:cubicBezTo>
                  <a:pt x="313" y="457"/>
                  <a:pt x="288" y="446"/>
                  <a:pt x="269" y="426"/>
                </a:cubicBezTo>
                <a:cubicBezTo>
                  <a:pt x="203" y="356"/>
                  <a:pt x="203" y="356"/>
                  <a:pt x="203" y="356"/>
                </a:cubicBezTo>
                <a:cubicBezTo>
                  <a:pt x="83" y="371"/>
                  <a:pt x="0" y="407"/>
                  <a:pt x="0" y="448"/>
                </a:cubicBezTo>
                <a:cubicBezTo>
                  <a:pt x="0" y="504"/>
                  <a:pt x="152" y="550"/>
                  <a:pt x="340" y="550"/>
                </a:cubicBezTo>
                <a:cubicBezTo>
                  <a:pt x="528" y="550"/>
                  <a:pt x="680" y="504"/>
                  <a:pt x="680" y="448"/>
                </a:cubicBezTo>
                <a:cubicBezTo>
                  <a:pt x="680" y="407"/>
                  <a:pt x="597" y="371"/>
                  <a:pt x="477" y="356"/>
                </a:cubicBezTo>
                <a:close/>
              </a:path>
            </a:pathLst>
          </a:custGeom>
          <a:solidFill>
            <a:srgbClr val="00B0F0"/>
          </a:solidFill>
          <a:ln>
            <a:noFill/>
          </a:ln>
        </p:spPr>
        <p:txBody>
          <a:bodyPr vert="horz" wrap="square" lIns="91414" tIns="45707" rIns="91414" bIns="45707" numCol="1" anchor="t" anchorCtr="0" compatLnSpc="1"/>
          <a:p>
            <a:pPr>
              <a:defRPr/>
            </a:pPr>
            <a:endParaRPr lang="en-US" kern="0" smtClean="0">
              <a:solidFill>
                <a:prstClr val="white"/>
              </a:solidFill>
              <a:latin typeface="方正中等线简体" panose="03000509000000000000" pitchFamily="65" charset="-122"/>
              <a:ea typeface="方正中等线简体" panose="03000509000000000000" pitchFamily="65" charset="-122"/>
            </a:endParaRPr>
          </a:p>
        </p:txBody>
      </p:sp>
      <p:sp>
        <p:nvSpPr>
          <p:cNvPr id="41" name="Freeform 5"/>
          <p:cNvSpPr>
            <a:spLocks noEditPoints="1"/>
          </p:cNvSpPr>
          <p:nvPr/>
        </p:nvSpPr>
        <p:spPr bwMode="auto">
          <a:xfrm>
            <a:off x="1473200" y="4725035"/>
            <a:ext cx="662940" cy="649605"/>
          </a:xfrm>
          <a:custGeom>
            <a:avLst/>
            <a:gdLst>
              <a:gd name="T0" fmla="*/ 210 w 420"/>
              <a:gd name="T1" fmla="*/ 0 h 420"/>
              <a:gd name="T2" fmla="*/ 210 w 420"/>
              <a:gd name="T3" fmla="*/ 387 h 420"/>
              <a:gd name="T4" fmla="*/ 203 w 420"/>
              <a:gd name="T5" fmla="*/ 89 h 420"/>
              <a:gd name="T6" fmla="*/ 217 w 420"/>
              <a:gd name="T7" fmla="*/ 85 h 420"/>
              <a:gd name="T8" fmla="*/ 217 w 420"/>
              <a:gd name="T9" fmla="*/ 77 h 420"/>
              <a:gd name="T10" fmla="*/ 214 w 420"/>
              <a:gd name="T11" fmla="*/ 63 h 420"/>
              <a:gd name="T12" fmla="*/ 227 w 420"/>
              <a:gd name="T13" fmla="*/ 74 h 420"/>
              <a:gd name="T14" fmla="*/ 284 w 420"/>
              <a:gd name="T15" fmla="*/ 79 h 420"/>
              <a:gd name="T16" fmla="*/ 322 w 420"/>
              <a:gd name="T17" fmla="*/ 138 h 420"/>
              <a:gd name="T18" fmla="*/ 337 w 420"/>
              <a:gd name="T19" fmla="*/ 139 h 420"/>
              <a:gd name="T20" fmla="*/ 337 w 420"/>
              <a:gd name="T21" fmla="*/ 161 h 420"/>
              <a:gd name="T22" fmla="*/ 334 w 420"/>
              <a:gd name="T23" fmla="*/ 139 h 420"/>
              <a:gd name="T24" fmla="*/ 351 w 420"/>
              <a:gd name="T25" fmla="*/ 225 h 420"/>
              <a:gd name="T26" fmla="*/ 350 w 420"/>
              <a:gd name="T27" fmla="*/ 222 h 420"/>
              <a:gd name="T28" fmla="*/ 346 w 420"/>
              <a:gd name="T29" fmla="*/ 208 h 420"/>
              <a:gd name="T30" fmla="*/ 339 w 420"/>
              <a:gd name="T31" fmla="*/ 199 h 420"/>
              <a:gd name="T32" fmla="*/ 356 w 420"/>
              <a:gd name="T33" fmla="*/ 218 h 420"/>
              <a:gd name="T34" fmla="*/ 332 w 420"/>
              <a:gd name="T35" fmla="*/ 290 h 420"/>
              <a:gd name="T36" fmla="*/ 323 w 420"/>
              <a:gd name="T37" fmla="*/ 261 h 420"/>
              <a:gd name="T38" fmla="*/ 332 w 420"/>
              <a:gd name="T39" fmla="*/ 281 h 420"/>
              <a:gd name="T40" fmla="*/ 271 w 420"/>
              <a:gd name="T41" fmla="*/ 347 h 420"/>
              <a:gd name="T42" fmla="*/ 285 w 420"/>
              <a:gd name="T43" fmla="*/ 335 h 420"/>
              <a:gd name="T44" fmla="*/ 290 w 420"/>
              <a:gd name="T45" fmla="*/ 322 h 420"/>
              <a:gd name="T46" fmla="*/ 212 w 420"/>
              <a:gd name="T47" fmla="*/ 344 h 420"/>
              <a:gd name="T48" fmla="*/ 219 w 420"/>
              <a:gd name="T49" fmla="*/ 331 h 420"/>
              <a:gd name="T50" fmla="*/ 212 w 420"/>
              <a:gd name="T51" fmla="*/ 362 h 420"/>
              <a:gd name="T52" fmla="*/ 216 w 420"/>
              <a:gd name="T53" fmla="*/ 357 h 420"/>
              <a:gd name="T54" fmla="*/ 212 w 420"/>
              <a:gd name="T55" fmla="*/ 348 h 420"/>
              <a:gd name="T56" fmla="*/ 154 w 420"/>
              <a:gd name="T57" fmla="*/ 318 h 420"/>
              <a:gd name="T58" fmla="*/ 141 w 420"/>
              <a:gd name="T59" fmla="*/ 347 h 420"/>
              <a:gd name="T60" fmla="*/ 150 w 420"/>
              <a:gd name="T61" fmla="*/ 321 h 420"/>
              <a:gd name="T62" fmla="*/ 100 w 420"/>
              <a:gd name="T63" fmla="*/ 268 h 420"/>
              <a:gd name="T64" fmla="*/ 87 w 420"/>
              <a:gd name="T65" fmla="*/ 284 h 420"/>
              <a:gd name="T66" fmla="*/ 104 w 420"/>
              <a:gd name="T67" fmla="*/ 289 h 420"/>
              <a:gd name="T68" fmla="*/ 94 w 420"/>
              <a:gd name="T69" fmla="*/ 269 h 420"/>
              <a:gd name="T70" fmla="*/ 99 w 420"/>
              <a:gd name="T71" fmla="*/ 292 h 420"/>
              <a:gd name="T72" fmla="*/ 101 w 420"/>
              <a:gd name="T73" fmla="*/ 289 h 420"/>
              <a:gd name="T74" fmla="*/ 66 w 420"/>
              <a:gd name="T75" fmla="*/ 213 h 420"/>
              <a:gd name="T76" fmla="*/ 65 w 420"/>
              <a:gd name="T77" fmla="*/ 225 h 420"/>
              <a:gd name="T78" fmla="*/ 82 w 420"/>
              <a:gd name="T79" fmla="*/ 203 h 420"/>
              <a:gd name="T80" fmla="*/ 67 w 420"/>
              <a:gd name="T81" fmla="*/ 206 h 420"/>
              <a:gd name="T82" fmla="*/ 77 w 420"/>
              <a:gd name="T83" fmla="*/ 211 h 420"/>
              <a:gd name="T84" fmla="*/ 87 w 420"/>
              <a:gd name="T85" fmla="*/ 158 h 420"/>
              <a:gd name="T86" fmla="*/ 117 w 420"/>
              <a:gd name="T87" fmla="*/ 154 h 420"/>
              <a:gd name="T88" fmla="*/ 96 w 420"/>
              <a:gd name="T89" fmla="*/ 143 h 420"/>
              <a:gd name="T90" fmla="*/ 115 w 420"/>
              <a:gd name="T91" fmla="*/ 135 h 420"/>
              <a:gd name="T92" fmla="*/ 99 w 420"/>
              <a:gd name="T93" fmla="*/ 143 h 420"/>
              <a:gd name="T94" fmla="*/ 141 w 420"/>
              <a:gd name="T95" fmla="*/ 79 h 420"/>
              <a:gd name="T96" fmla="*/ 153 w 420"/>
              <a:gd name="T97" fmla="*/ 86 h 420"/>
              <a:gd name="T98" fmla="*/ 156 w 420"/>
              <a:gd name="T99" fmla="*/ 108 h 420"/>
              <a:gd name="T100" fmla="*/ 212 w 420"/>
              <a:gd name="T101" fmla="*/ 96 h 420"/>
              <a:gd name="T102" fmla="*/ 108 w 420"/>
              <a:gd name="T103" fmla="*/ 270 h 420"/>
              <a:gd name="T104" fmla="*/ 219 w 420"/>
              <a:gd name="T105" fmla="*/ 200 h 420"/>
              <a:gd name="T106" fmla="*/ 211 w 420"/>
              <a:gd name="T107" fmla="*/ 207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0" h="420">
                <a:moveTo>
                  <a:pt x="210" y="0"/>
                </a:moveTo>
                <a:cubicBezTo>
                  <a:pt x="94" y="0"/>
                  <a:pt x="0" y="94"/>
                  <a:pt x="0" y="210"/>
                </a:cubicBezTo>
                <a:cubicBezTo>
                  <a:pt x="0" y="326"/>
                  <a:pt x="94" y="420"/>
                  <a:pt x="210" y="420"/>
                </a:cubicBezTo>
                <a:cubicBezTo>
                  <a:pt x="326" y="420"/>
                  <a:pt x="420" y="326"/>
                  <a:pt x="420" y="210"/>
                </a:cubicBezTo>
                <a:cubicBezTo>
                  <a:pt x="420" y="94"/>
                  <a:pt x="326" y="0"/>
                  <a:pt x="210" y="0"/>
                </a:cubicBezTo>
                <a:close/>
                <a:moveTo>
                  <a:pt x="210" y="387"/>
                </a:moveTo>
                <a:cubicBezTo>
                  <a:pt x="112" y="387"/>
                  <a:pt x="33" y="307"/>
                  <a:pt x="33" y="210"/>
                </a:cubicBezTo>
                <a:cubicBezTo>
                  <a:pt x="33" y="112"/>
                  <a:pt x="112" y="33"/>
                  <a:pt x="210" y="33"/>
                </a:cubicBezTo>
                <a:cubicBezTo>
                  <a:pt x="307" y="33"/>
                  <a:pt x="387" y="112"/>
                  <a:pt x="387" y="210"/>
                </a:cubicBezTo>
                <a:cubicBezTo>
                  <a:pt x="387" y="307"/>
                  <a:pt x="307" y="387"/>
                  <a:pt x="210" y="387"/>
                </a:cubicBezTo>
                <a:close/>
                <a:moveTo>
                  <a:pt x="196" y="67"/>
                </a:moveTo>
                <a:cubicBezTo>
                  <a:pt x="195" y="65"/>
                  <a:pt x="195" y="65"/>
                  <a:pt x="195" y="65"/>
                </a:cubicBezTo>
                <a:cubicBezTo>
                  <a:pt x="200" y="60"/>
                  <a:pt x="200" y="60"/>
                  <a:pt x="200" y="60"/>
                </a:cubicBezTo>
                <a:cubicBezTo>
                  <a:pt x="203" y="60"/>
                  <a:pt x="203" y="60"/>
                  <a:pt x="203" y="60"/>
                </a:cubicBezTo>
                <a:cubicBezTo>
                  <a:pt x="203" y="89"/>
                  <a:pt x="203" y="89"/>
                  <a:pt x="203" y="89"/>
                </a:cubicBezTo>
                <a:cubicBezTo>
                  <a:pt x="200" y="89"/>
                  <a:pt x="200" y="89"/>
                  <a:pt x="200" y="89"/>
                </a:cubicBezTo>
                <a:cubicBezTo>
                  <a:pt x="200" y="64"/>
                  <a:pt x="200" y="64"/>
                  <a:pt x="200" y="64"/>
                </a:cubicBezTo>
                <a:lnTo>
                  <a:pt x="196" y="67"/>
                </a:lnTo>
                <a:close/>
                <a:moveTo>
                  <a:pt x="221" y="79"/>
                </a:moveTo>
                <a:cubicBezTo>
                  <a:pt x="219" y="81"/>
                  <a:pt x="217" y="83"/>
                  <a:pt x="217" y="85"/>
                </a:cubicBezTo>
                <a:cubicBezTo>
                  <a:pt x="231" y="85"/>
                  <a:pt x="231" y="85"/>
                  <a:pt x="231" y="85"/>
                </a:cubicBezTo>
                <a:cubicBezTo>
                  <a:pt x="231" y="89"/>
                  <a:pt x="231" y="89"/>
                  <a:pt x="231" y="89"/>
                </a:cubicBezTo>
                <a:cubicBezTo>
                  <a:pt x="214" y="89"/>
                  <a:pt x="214" y="89"/>
                  <a:pt x="214" y="89"/>
                </a:cubicBezTo>
                <a:cubicBezTo>
                  <a:pt x="214" y="88"/>
                  <a:pt x="214" y="87"/>
                  <a:pt x="214" y="87"/>
                </a:cubicBezTo>
                <a:cubicBezTo>
                  <a:pt x="214" y="83"/>
                  <a:pt x="215" y="80"/>
                  <a:pt x="217" y="77"/>
                </a:cubicBezTo>
                <a:cubicBezTo>
                  <a:pt x="218" y="77"/>
                  <a:pt x="220" y="75"/>
                  <a:pt x="224" y="72"/>
                </a:cubicBezTo>
                <a:cubicBezTo>
                  <a:pt x="226" y="70"/>
                  <a:pt x="227" y="68"/>
                  <a:pt x="227" y="67"/>
                </a:cubicBezTo>
                <a:cubicBezTo>
                  <a:pt x="227" y="63"/>
                  <a:pt x="226" y="62"/>
                  <a:pt x="222" y="62"/>
                </a:cubicBezTo>
                <a:cubicBezTo>
                  <a:pt x="220" y="62"/>
                  <a:pt x="217" y="63"/>
                  <a:pt x="216" y="65"/>
                </a:cubicBezTo>
                <a:cubicBezTo>
                  <a:pt x="214" y="63"/>
                  <a:pt x="214" y="63"/>
                  <a:pt x="214" y="63"/>
                </a:cubicBezTo>
                <a:cubicBezTo>
                  <a:pt x="215" y="61"/>
                  <a:pt x="216" y="60"/>
                  <a:pt x="218" y="59"/>
                </a:cubicBezTo>
                <a:cubicBezTo>
                  <a:pt x="220" y="59"/>
                  <a:pt x="221" y="59"/>
                  <a:pt x="222" y="59"/>
                </a:cubicBezTo>
                <a:cubicBezTo>
                  <a:pt x="225" y="59"/>
                  <a:pt x="227" y="59"/>
                  <a:pt x="228" y="61"/>
                </a:cubicBezTo>
                <a:cubicBezTo>
                  <a:pt x="230" y="62"/>
                  <a:pt x="231" y="64"/>
                  <a:pt x="231" y="67"/>
                </a:cubicBezTo>
                <a:cubicBezTo>
                  <a:pt x="231" y="69"/>
                  <a:pt x="230" y="72"/>
                  <a:pt x="227" y="74"/>
                </a:cubicBezTo>
                <a:cubicBezTo>
                  <a:pt x="225" y="75"/>
                  <a:pt x="223" y="77"/>
                  <a:pt x="221" y="79"/>
                </a:cubicBezTo>
                <a:close/>
                <a:moveTo>
                  <a:pt x="277" y="86"/>
                </a:moveTo>
                <a:cubicBezTo>
                  <a:pt x="275" y="84"/>
                  <a:pt x="275" y="84"/>
                  <a:pt x="275" y="84"/>
                </a:cubicBezTo>
                <a:cubicBezTo>
                  <a:pt x="280" y="79"/>
                  <a:pt x="280" y="79"/>
                  <a:pt x="280" y="79"/>
                </a:cubicBezTo>
                <a:cubicBezTo>
                  <a:pt x="284" y="79"/>
                  <a:pt x="284" y="79"/>
                  <a:pt x="284" y="79"/>
                </a:cubicBezTo>
                <a:cubicBezTo>
                  <a:pt x="284" y="108"/>
                  <a:pt x="284" y="108"/>
                  <a:pt x="284" y="108"/>
                </a:cubicBezTo>
                <a:cubicBezTo>
                  <a:pt x="280" y="108"/>
                  <a:pt x="280" y="108"/>
                  <a:pt x="280" y="108"/>
                </a:cubicBezTo>
                <a:cubicBezTo>
                  <a:pt x="280" y="83"/>
                  <a:pt x="280" y="83"/>
                  <a:pt x="280" y="83"/>
                </a:cubicBezTo>
                <a:lnTo>
                  <a:pt x="277" y="86"/>
                </a:lnTo>
                <a:close/>
                <a:moveTo>
                  <a:pt x="322" y="138"/>
                </a:moveTo>
                <a:cubicBezTo>
                  <a:pt x="320" y="135"/>
                  <a:pt x="320" y="135"/>
                  <a:pt x="320" y="135"/>
                </a:cubicBezTo>
                <a:cubicBezTo>
                  <a:pt x="321" y="134"/>
                  <a:pt x="322" y="133"/>
                  <a:pt x="324" y="132"/>
                </a:cubicBezTo>
                <a:cubicBezTo>
                  <a:pt x="326" y="131"/>
                  <a:pt x="327" y="131"/>
                  <a:pt x="329" y="131"/>
                </a:cubicBezTo>
                <a:cubicBezTo>
                  <a:pt x="331" y="131"/>
                  <a:pt x="333" y="132"/>
                  <a:pt x="335" y="133"/>
                </a:cubicBezTo>
                <a:cubicBezTo>
                  <a:pt x="336" y="134"/>
                  <a:pt x="337" y="136"/>
                  <a:pt x="337" y="139"/>
                </a:cubicBezTo>
                <a:cubicBezTo>
                  <a:pt x="337" y="141"/>
                  <a:pt x="336" y="144"/>
                  <a:pt x="334" y="146"/>
                </a:cubicBezTo>
                <a:cubicBezTo>
                  <a:pt x="331" y="148"/>
                  <a:pt x="329" y="149"/>
                  <a:pt x="327" y="151"/>
                </a:cubicBezTo>
                <a:cubicBezTo>
                  <a:pt x="325" y="153"/>
                  <a:pt x="324" y="155"/>
                  <a:pt x="324" y="158"/>
                </a:cubicBezTo>
                <a:cubicBezTo>
                  <a:pt x="337" y="158"/>
                  <a:pt x="337" y="158"/>
                  <a:pt x="337" y="158"/>
                </a:cubicBezTo>
                <a:cubicBezTo>
                  <a:pt x="337" y="161"/>
                  <a:pt x="337" y="161"/>
                  <a:pt x="337" y="161"/>
                </a:cubicBezTo>
                <a:cubicBezTo>
                  <a:pt x="320" y="161"/>
                  <a:pt x="320" y="161"/>
                  <a:pt x="320" y="161"/>
                </a:cubicBezTo>
                <a:cubicBezTo>
                  <a:pt x="320" y="160"/>
                  <a:pt x="320" y="160"/>
                  <a:pt x="320" y="159"/>
                </a:cubicBezTo>
                <a:cubicBezTo>
                  <a:pt x="320" y="155"/>
                  <a:pt x="321" y="152"/>
                  <a:pt x="324" y="150"/>
                </a:cubicBezTo>
                <a:cubicBezTo>
                  <a:pt x="324" y="149"/>
                  <a:pt x="326" y="147"/>
                  <a:pt x="330" y="144"/>
                </a:cubicBezTo>
                <a:cubicBezTo>
                  <a:pt x="332" y="142"/>
                  <a:pt x="334" y="141"/>
                  <a:pt x="334" y="139"/>
                </a:cubicBezTo>
                <a:cubicBezTo>
                  <a:pt x="334" y="136"/>
                  <a:pt x="332" y="134"/>
                  <a:pt x="329" y="134"/>
                </a:cubicBezTo>
                <a:cubicBezTo>
                  <a:pt x="326" y="134"/>
                  <a:pt x="324" y="135"/>
                  <a:pt x="322" y="138"/>
                </a:cubicBezTo>
                <a:close/>
                <a:moveTo>
                  <a:pt x="356" y="218"/>
                </a:moveTo>
                <a:cubicBezTo>
                  <a:pt x="356" y="219"/>
                  <a:pt x="356" y="220"/>
                  <a:pt x="355" y="221"/>
                </a:cubicBezTo>
                <a:cubicBezTo>
                  <a:pt x="354" y="223"/>
                  <a:pt x="353" y="224"/>
                  <a:pt x="351" y="225"/>
                </a:cubicBezTo>
                <a:cubicBezTo>
                  <a:pt x="350" y="226"/>
                  <a:pt x="348" y="227"/>
                  <a:pt x="346" y="227"/>
                </a:cubicBezTo>
                <a:cubicBezTo>
                  <a:pt x="343" y="227"/>
                  <a:pt x="341" y="226"/>
                  <a:pt x="338" y="224"/>
                </a:cubicBezTo>
                <a:cubicBezTo>
                  <a:pt x="338" y="221"/>
                  <a:pt x="338" y="221"/>
                  <a:pt x="338" y="221"/>
                </a:cubicBezTo>
                <a:cubicBezTo>
                  <a:pt x="341" y="222"/>
                  <a:pt x="344" y="223"/>
                  <a:pt x="346" y="223"/>
                </a:cubicBezTo>
                <a:cubicBezTo>
                  <a:pt x="348" y="223"/>
                  <a:pt x="349" y="223"/>
                  <a:pt x="350" y="222"/>
                </a:cubicBezTo>
                <a:cubicBezTo>
                  <a:pt x="352" y="221"/>
                  <a:pt x="353" y="219"/>
                  <a:pt x="353" y="218"/>
                </a:cubicBezTo>
                <a:cubicBezTo>
                  <a:pt x="353" y="214"/>
                  <a:pt x="351" y="212"/>
                  <a:pt x="347" y="212"/>
                </a:cubicBezTo>
                <a:cubicBezTo>
                  <a:pt x="344" y="212"/>
                  <a:pt x="344" y="212"/>
                  <a:pt x="344" y="212"/>
                </a:cubicBezTo>
                <a:cubicBezTo>
                  <a:pt x="344" y="208"/>
                  <a:pt x="344" y="208"/>
                  <a:pt x="344" y="208"/>
                </a:cubicBezTo>
                <a:cubicBezTo>
                  <a:pt x="346" y="208"/>
                  <a:pt x="346" y="208"/>
                  <a:pt x="346" y="208"/>
                </a:cubicBezTo>
                <a:cubicBezTo>
                  <a:pt x="348" y="208"/>
                  <a:pt x="349" y="208"/>
                  <a:pt x="350" y="207"/>
                </a:cubicBezTo>
                <a:cubicBezTo>
                  <a:pt x="351" y="206"/>
                  <a:pt x="352" y="205"/>
                  <a:pt x="352" y="204"/>
                </a:cubicBezTo>
                <a:cubicBezTo>
                  <a:pt x="352" y="202"/>
                  <a:pt x="351" y="201"/>
                  <a:pt x="350" y="200"/>
                </a:cubicBezTo>
                <a:cubicBezTo>
                  <a:pt x="349" y="199"/>
                  <a:pt x="347" y="199"/>
                  <a:pt x="346" y="199"/>
                </a:cubicBezTo>
                <a:cubicBezTo>
                  <a:pt x="343" y="199"/>
                  <a:pt x="341" y="199"/>
                  <a:pt x="339" y="199"/>
                </a:cubicBezTo>
                <a:cubicBezTo>
                  <a:pt x="339" y="196"/>
                  <a:pt x="339" y="196"/>
                  <a:pt x="339" y="196"/>
                </a:cubicBezTo>
                <a:cubicBezTo>
                  <a:pt x="341" y="196"/>
                  <a:pt x="343" y="196"/>
                  <a:pt x="344" y="196"/>
                </a:cubicBezTo>
                <a:cubicBezTo>
                  <a:pt x="351" y="196"/>
                  <a:pt x="355" y="198"/>
                  <a:pt x="355" y="203"/>
                </a:cubicBezTo>
                <a:cubicBezTo>
                  <a:pt x="355" y="206"/>
                  <a:pt x="354" y="208"/>
                  <a:pt x="352" y="210"/>
                </a:cubicBezTo>
                <a:cubicBezTo>
                  <a:pt x="354" y="211"/>
                  <a:pt x="356" y="214"/>
                  <a:pt x="356" y="218"/>
                </a:cubicBezTo>
                <a:close/>
                <a:moveTo>
                  <a:pt x="332" y="281"/>
                </a:moveTo>
                <a:cubicBezTo>
                  <a:pt x="338" y="281"/>
                  <a:pt x="338" y="281"/>
                  <a:pt x="338" y="281"/>
                </a:cubicBezTo>
                <a:cubicBezTo>
                  <a:pt x="338" y="284"/>
                  <a:pt x="338" y="284"/>
                  <a:pt x="338" y="284"/>
                </a:cubicBezTo>
                <a:cubicBezTo>
                  <a:pt x="332" y="284"/>
                  <a:pt x="332" y="284"/>
                  <a:pt x="332" y="284"/>
                </a:cubicBezTo>
                <a:cubicBezTo>
                  <a:pt x="332" y="290"/>
                  <a:pt x="332" y="290"/>
                  <a:pt x="332" y="290"/>
                </a:cubicBezTo>
                <a:cubicBezTo>
                  <a:pt x="329" y="290"/>
                  <a:pt x="329" y="290"/>
                  <a:pt x="329" y="290"/>
                </a:cubicBezTo>
                <a:cubicBezTo>
                  <a:pt x="329" y="284"/>
                  <a:pt x="329" y="284"/>
                  <a:pt x="329" y="284"/>
                </a:cubicBezTo>
                <a:cubicBezTo>
                  <a:pt x="315" y="284"/>
                  <a:pt x="315" y="284"/>
                  <a:pt x="315" y="284"/>
                </a:cubicBezTo>
                <a:cubicBezTo>
                  <a:pt x="316" y="278"/>
                  <a:pt x="318" y="270"/>
                  <a:pt x="319" y="261"/>
                </a:cubicBezTo>
                <a:cubicBezTo>
                  <a:pt x="323" y="261"/>
                  <a:pt x="323" y="261"/>
                  <a:pt x="323" y="261"/>
                </a:cubicBezTo>
                <a:cubicBezTo>
                  <a:pt x="322" y="265"/>
                  <a:pt x="321" y="272"/>
                  <a:pt x="319" y="281"/>
                </a:cubicBezTo>
                <a:cubicBezTo>
                  <a:pt x="329" y="281"/>
                  <a:pt x="329" y="281"/>
                  <a:pt x="329" y="281"/>
                </a:cubicBezTo>
                <a:cubicBezTo>
                  <a:pt x="329" y="271"/>
                  <a:pt x="329" y="271"/>
                  <a:pt x="329" y="271"/>
                </a:cubicBezTo>
                <a:cubicBezTo>
                  <a:pt x="332" y="271"/>
                  <a:pt x="332" y="271"/>
                  <a:pt x="332" y="271"/>
                </a:cubicBezTo>
                <a:lnTo>
                  <a:pt x="332" y="281"/>
                </a:lnTo>
                <a:close/>
                <a:moveTo>
                  <a:pt x="287" y="332"/>
                </a:moveTo>
                <a:cubicBezTo>
                  <a:pt x="289" y="333"/>
                  <a:pt x="290" y="336"/>
                  <a:pt x="290" y="339"/>
                </a:cubicBezTo>
                <a:cubicBezTo>
                  <a:pt x="290" y="342"/>
                  <a:pt x="289" y="344"/>
                  <a:pt x="287" y="346"/>
                </a:cubicBezTo>
                <a:cubicBezTo>
                  <a:pt x="285" y="348"/>
                  <a:pt x="282" y="349"/>
                  <a:pt x="280" y="349"/>
                </a:cubicBezTo>
                <a:cubicBezTo>
                  <a:pt x="276" y="349"/>
                  <a:pt x="273" y="348"/>
                  <a:pt x="271" y="347"/>
                </a:cubicBezTo>
                <a:cubicBezTo>
                  <a:pt x="271" y="344"/>
                  <a:pt x="271" y="344"/>
                  <a:pt x="271" y="344"/>
                </a:cubicBezTo>
                <a:cubicBezTo>
                  <a:pt x="273" y="345"/>
                  <a:pt x="276" y="345"/>
                  <a:pt x="279" y="345"/>
                </a:cubicBezTo>
                <a:cubicBezTo>
                  <a:pt x="281" y="345"/>
                  <a:pt x="283" y="345"/>
                  <a:pt x="284" y="344"/>
                </a:cubicBezTo>
                <a:cubicBezTo>
                  <a:pt x="286" y="342"/>
                  <a:pt x="287" y="341"/>
                  <a:pt x="287" y="339"/>
                </a:cubicBezTo>
                <a:cubicBezTo>
                  <a:pt x="287" y="337"/>
                  <a:pt x="286" y="336"/>
                  <a:pt x="285" y="335"/>
                </a:cubicBezTo>
                <a:cubicBezTo>
                  <a:pt x="284" y="334"/>
                  <a:pt x="282" y="333"/>
                  <a:pt x="280" y="333"/>
                </a:cubicBezTo>
                <a:cubicBezTo>
                  <a:pt x="272" y="333"/>
                  <a:pt x="272" y="333"/>
                  <a:pt x="272" y="333"/>
                </a:cubicBezTo>
                <a:cubicBezTo>
                  <a:pt x="272" y="319"/>
                  <a:pt x="272" y="319"/>
                  <a:pt x="272" y="319"/>
                </a:cubicBezTo>
                <a:cubicBezTo>
                  <a:pt x="290" y="319"/>
                  <a:pt x="290" y="319"/>
                  <a:pt x="290" y="319"/>
                </a:cubicBezTo>
                <a:cubicBezTo>
                  <a:pt x="290" y="322"/>
                  <a:pt x="290" y="322"/>
                  <a:pt x="290" y="322"/>
                </a:cubicBezTo>
                <a:cubicBezTo>
                  <a:pt x="276" y="322"/>
                  <a:pt x="276" y="322"/>
                  <a:pt x="276" y="322"/>
                </a:cubicBezTo>
                <a:cubicBezTo>
                  <a:pt x="276" y="330"/>
                  <a:pt x="276" y="330"/>
                  <a:pt x="276" y="330"/>
                </a:cubicBezTo>
                <a:cubicBezTo>
                  <a:pt x="280" y="330"/>
                  <a:pt x="280" y="330"/>
                  <a:pt x="280" y="330"/>
                </a:cubicBezTo>
                <a:cubicBezTo>
                  <a:pt x="283" y="330"/>
                  <a:pt x="285" y="330"/>
                  <a:pt x="287" y="332"/>
                </a:cubicBezTo>
                <a:close/>
                <a:moveTo>
                  <a:pt x="212" y="344"/>
                </a:moveTo>
                <a:cubicBezTo>
                  <a:pt x="210" y="344"/>
                  <a:pt x="207" y="345"/>
                  <a:pt x="205" y="347"/>
                </a:cubicBezTo>
                <a:cubicBezTo>
                  <a:pt x="205" y="344"/>
                  <a:pt x="206" y="341"/>
                  <a:pt x="207" y="339"/>
                </a:cubicBezTo>
                <a:cubicBezTo>
                  <a:pt x="209" y="336"/>
                  <a:pt x="212" y="335"/>
                  <a:pt x="216" y="335"/>
                </a:cubicBezTo>
                <a:cubicBezTo>
                  <a:pt x="219" y="335"/>
                  <a:pt x="219" y="335"/>
                  <a:pt x="219" y="335"/>
                </a:cubicBezTo>
                <a:cubicBezTo>
                  <a:pt x="219" y="331"/>
                  <a:pt x="219" y="331"/>
                  <a:pt x="219" y="331"/>
                </a:cubicBezTo>
                <a:cubicBezTo>
                  <a:pt x="215" y="331"/>
                  <a:pt x="215" y="331"/>
                  <a:pt x="215" y="331"/>
                </a:cubicBezTo>
                <a:cubicBezTo>
                  <a:pt x="211" y="331"/>
                  <a:pt x="207" y="333"/>
                  <a:pt x="205" y="336"/>
                </a:cubicBezTo>
                <a:cubicBezTo>
                  <a:pt x="202" y="339"/>
                  <a:pt x="201" y="343"/>
                  <a:pt x="201" y="347"/>
                </a:cubicBezTo>
                <a:cubicBezTo>
                  <a:pt x="201" y="351"/>
                  <a:pt x="202" y="355"/>
                  <a:pt x="203" y="357"/>
                </a:cubicBezTo>
                <a:cubicBezTo>
                  <a:pt x="205" y="361"/>
                  <a:pt x="208" y="362"/>
                  <a:pt x="212" y="362"/>
                </a:cubicBezTo>
                <a:cubicBezTo>
                  <a:pt x="214" y="362"/>
                  <a:pt x="217" y="361"/>
                  <a:pt x="218" y="359"/>
                </a:cubicBezTo>
                <a:cubicBezTo>
                  <a:pt x="220" y="358"/>
                  <a:pt x="221" y="355"/>
                  <a:pt x="221" y="353"/>
                </a:cubicBezTo>
                <a:cubicBezTo>
                  <a:pt x="221" y="350"/>
                  <a:pt x="220" y="348"/>
                  <a:pt x="218" y="346"/>
                </a:cubicBezTo>
                <a:cubicBezTo>
                  <a:pt x="216" y="345"/>
                  <a:pt x="214" y="344"/>
                  <a:pt x="212" y="344"/>
                </a:cubicBezTo>
                <a:close/>
                <a:moveTo>
                  <a:pt x="216" y="357"/>
                </a:moveTo>
                <a:cubicBezTo>
                  <a:pt x="215" y="358"/>
                  <a:pt x="213" y="359"/>
                  <a:pt x="212" y="359"/>
                </a:cubicBezTo>
                <a:cubicBezTo>
                  <a:pt x="210" y="359"/>
                  <a:pt x="208" y="358"/>
                  <a:pt x="207" y="356"/>
                </a:cubicBezTo>
                <a:cubicBezTo>
                  <a:pt x="206" y="355"/>
                  <a:pt x="205" y="353"/>
                  <a:pt x="205" y="351"/>
                </a:cubicBezTo>
                <a:cubicBezTo>
                  <a:pt x="206" y="350"/>
                  <a:pt x="207" y="349"/>
                  <a:pt x="208" y="349"/>
                </a:cubicBezTo>
                <a:cubicBezTo>
                  <a:pt x="209" y="348"/>
                  <a:pt x="211" y="348"/>
                  <a:pt x="212" y="348"/>
                </a:cubicBezTo>
                <a:cubicBezTo>
                  <a:pt x="213" y="348"/>
                  <a:pt x="215" y="348"/>
                  <a:pt x="216" y="349"/>
                </a:cubicBezTo>
                <a:cubicBezTo>
                  <a:pt x="217" y="350"/>
                  <a:pt x="218" y="351"/>
                  <a:pt x="218" y="353"/>
                </a:cubicBezTo>
                <a:cubicBezTo>
                  <a:pt x="218" y="354"/>
                  <a:pt x="217" y="356"/>
                  <a:pt x="216" y="357"/>
                </a:cubicBezTo>
                <a:close/>
                <a:moveTo>
                  <a:pt x="136" y="318"/>
                </a:moveTo>
                <a:cubicBezTo>
                  <a:pt x="154" y="318"/>
                  <a:pt x="154" y="318"/>
                  <a:pt x="154" y="318"/>
                </a:cubicBezTo>
                <a:cubicBezTo>
                  <a:pt x="154" y="321"/>
                  <a:pt x="154" y="321"/>
                  <a:pt x="154" y="321"/>
                </a:cubicBezTo>
                <a:cubicBezTo>
                  <a:pt x="153" y="323"/>
                  <a:pt x="151" y="326"/>
                  <a:pt x="149" y="328"/>
                </a:cubicBezTo>
                <a:cubicBezTo>
                  <a:pt x="146" y="331"/>
                  <a:pt x="144" y="334"/>
                  <a:pt x="143" y="336"/>
                </a:cubicBezTo>
                <a:cubicBezTo>
                  <a:pt x="141" y="339"/>
                  <a:pt x="141" y="342"/>
                  <a:pt x="141" y="345"/>
                </a:cubicBezTo>
                <a:cubicBezTo>
                  <a:pt x="141" y="346"/>
                  <a:pt x="141" y="346"/>
                  <a:pt x="141" y="347"/>
                </a:cubicBezTo>
                <a:cubicBezTo>
                  <a:pt x="137" y="347"/>
                  <a:pt x="137" y="347"/>
                  <a:pt x="137" y="347"/>
                </a:cubicBezTo>
                <a:cubicBezTo>
                  <a:pt x="137" y="346"/>
                  <a:pt x="137" y="346"/>
                  <a:pt x="137" y="345"/>
                </a:cubicBezTo>
                <a:cubicBezTo>
                  <a:pt x="137" y="342"/>
                  <a:pt x="137" y="339"/>
                  <a:pt x="139" y="336"/>
                </a:cubicBezTo>
                <a:cubicBezTo>
                  <a:pt x="140" y="333"/>
                  <a:pt x="142" y="331"/>
                  <a:pt x="144" y="328"/>
                </a:cubicBezTo>
                <a:cubicBezTo>
                  <a:pt x="146" y="326"/>
                  <a:pt x="148" y="323"/>
                  <a:pt x="150" y="321"/>
                </a:cubicBezTo>
                <a:cubicBezTo>
                  <a:pt x="136" y="321"/>
                  <a:pt x="136" y="321"/>
                  <a:pt x="136" y="321"/>
                </a:cubicBezTo>
                <a:lnTo>
                  <a:pt x="136" y="318"/>
                </a:lnTo>
                <a:close/>
                <a:moveTo>
                  <a:pt x="97" y="280"/>
                </a:moveTo>
                <a:cubicBezTo>
                  <a:pt x="101" y="278"/>
                  <a:pt x="103" y="275"/>
                  <a:pt x="103" y="273"/>
                </a:cubicBezTo>
                <a:cubicBezTo>
                  <a:pt x="103" y="271"/>
                  <a:pt x="102" y="269"/>
                  <a:pt x="100" y="268"/>
                </a:cubicBezTo>
                <a:cubicBezTo>
                  <a:pt x="99" y="267"/>
                  <a:pt x="97" y="266"/>
                  <a:pt x="94" y="266"/>
                </a:cubicBezTo>
                <a:cubicBezTo>
                  <a:pt x="92" y="266"/>
                  <a:pt x="90" y="267"/>
                  <a:pt x="88" y="268"/>
                </a:cubicBezTo>
                <a:cubicBezTo>
                  <a:pt x="87" y="269"/>
                  <a:pt x="86" y="271"/>
                  <a:pt x="86" y="273"/>
                </a:cubicBezTo>
                <a:cubicBezTo>
                  <a:pt x="86" y="275"/>
                  <a:pt x="88" y="278"/>
                  <a:pt x="91" y="280"/>
                </a:cubicBezTo>
                <a:cubicBezTo>
                  <a:pt x="89" y="282"/>
                  <a:pt x="87" y="283"/>
                  <a:pt x="87" y="284"/>
                </a:cubicBezTo>
                <a:cubicBezTo>
                  <a:pt x="85" y="285"/>
                  <a:pt x="85" y="287"/>
                  <a:pt x="85" y="289"/>
                </a:cubicBezTo>
                <a:cubicBezTo>
                  <a:pt x="85" y="291"/>
                  <a:pt x="85" y="293"/>
                  <a:pt x="87" y="294"/>
                </a:cubicBezTo>
                <a:cubicBezTo>
                  <a:pt x="89" y="296"/>
                  <a:pt x="91" y="297"/>
                  <a:pt x="94" y="297"/>
                </a:cubicBezTo>
                <a:cubicBezTo>
                  <a:pt x="97" y="297"/>
                  <a:pt x="100" y="296"/>
                  <a:pt x="102" y="294"/>
                </a:cubicBezTo>
                <a:cubicBezTo>
                  <a:pt x="103" y="293"/>
                  <a:pt x="104" y="291"/>
                  <a:pt x="104" y="289"/>
                </a:cubicBezTo>
                <a:cubicBezTo>
                  <a:pt x="104" y="287"/>
                  <a:pt x="103" y="285"/>
                  <a:pt x="102" y="284"/>
                </a:cubicBezTo>
                <a:cubicBezTo>
                  <a:pt x="101" y="283"/>
                  <a:pt x="100" y="282"/>
                  <a:pt x="97" y="280"/>
                </a:cubicBezTo>
                <a:close/>
                <a:moveTo>
                  <a:pt x="89" y="273"/>
                </a:moveTo>
                <a:cubicBezTo>
                  <a:pt x="89" y="272"/>
                  <a:pt x="90" y="271"/>
                  <a:pt x="91" y="270"/>
                </a:cubicBezTo>
                <a:cubicBezTo>
                  <a:pt x="92" y="269"/>
                  <a:pt x="93" y="269"/>
                  <a:pt x="94" y="269"/>
                </a:cubicBezTo>
                <a:cubicBezTo>
                  <a:pt x="96" y="269"/>
                  <a:pt x="97" y="269"/>
                  <a:pt x="98" y="270"/>
                </a:cubicBezTo>
                <a:cubicBezTo>
                  <a:pt x="99" y="271"/>
                  <a:pt x="100" y="272"/>
                  <a:pt x="100" y="273"/>
                </a:cubicBezTo>
                <a:cubicBezTo>
                  <a:pt x="100" y="275"/>
                  <a:pt x="98" y="277"/>
                  <a:pt x="94" y="278"/>
                </a:cubicBezTo>
                <a:cubicBezTo>
                  <a:pt x="91" y="277"/>
                  <a:pt x="89" y="275"/>
                  <a:pt x="89" y="273"/>
                </a:cubicBezTo>
                <a:close/>
                <a:moveTo>
                  <a:pt x="99" y="292"/>
                </a:moveTo>
                <a:cubicBezTo>
                  <a:pt x="98" y="293"/>
                  <a:pt x="96" y="294"/>
                  <a:pt x="94" y="294"/>
                </a:cubicBezTo>
                <a:cubicBezTo>
                  <a:pt x="92" y="294"/>
                  <a:pt x="91" y="293"/>
                  <a:pt x="90" y="292"/>
                </a:cubicBezTo>
                <a:cubicBezTo>
                  <a:pt x="88" y="291"/>
                  <a:pt x="88" y="290"/>
                  <a:pt x="88" y="289"/>
                </a:cubicBezTo>
                <a:cubicBezTo>
                  <a:pt x="88" y="286"/>
                  <a:pt x="90" y="284"/>
                  <a:pt x="94" y="282"/>
                </a:cubicBezTo>
                <a:cubicBezTo>
                  <a:pt x="99" y="284"/>
                  <a:pt x="101" y="286"/>
                  <a:pt x="101" y="289"/>
                </a:cubicBezTo>
                <a:cubicBezTo>
                  <a:pt x="101" y="290"/>
                  <a:pt x="100" y="291"/>
                  <a:pt x="99" y="292"/>
                </a:cubicBezTo>
                <a:close/>
                <a:moveTo>
                  <a:pt x="74" y="197"/>
                </a:moveTo>
                <a:cubicBezTo>
                  <a:pt x="71" y="197"/>
                  <a:pt x="68" y="198"/>
                  <a:pt x="67" y="200"/>
                </a:cubicBezTo>
                <a:cubicBezTo>
                  <a:pt x="65" y="201"/>
                  <a:pt x="64" y="204"/>
                  <a:pt x="64" y="206"/>
                </a:cubicBezTo>
                <a:cubicBezTo>
                  <a:pt x="64" y="209"/>
                  <a:pt x="64" y="211"/>
                  <a:pt x="66" y="213"/>
                </a:cubicBezTo>
                <a:cubicBezTo>
                  <a:pt x="68" y="215"/>
                  <a:pt x="70" y="216"/>
                  <a:pt x="73" y="216"/>
                </a:cubicBezTo>
                <a:cubicBezTo>
                  <a:pt x="75" y="216"/>
                  <a:pt x="77" y="215"/>
                  <a:pt x="80" y="213"/>
                </a:cubicBezTo>
                <a:cubicBezTo>
                  <a:pt x="80" y="216"/>
                  <a:pt x="79" y="219"/>
                  <a:pt x="77" y="221"/>
                </a:cubicBezTo>
                <a:cubicBezTo>
                  <a:pt x="76" y="224"/>
                  <a:pt x="73" y="225"/>
                  <a:pt x="70" y="225"/>
                </a:cubicBezTo>
                <a:cubicBezTo>
                  <a:pt x="69" y="225"/>
                  <a:pt x="67" y="225"/>
                  <a:pt x="65" y="225"/>
                </a:cubicBezTo>
                <a:cubicBezTo>
                  <a:pt x="65" y="228"/>
                  <a:pt x="65" y="228"/>
                  <a:pt x="65" y="228"/>
                </a:cubicBezTo>
                <a:cubicBezTo>
                  <a:pt x="67" y="228"/>
                  <a:pt x="69" y="228"/>
                  <a:pt x="71" y="228"/>
                </a:cubicBezTo>
                <a:cubicBezTo>
                  <a:pt x="75" y="228"/>
                  <a:pt x="78" y="227"/>
                  <a:pt x="80" y="223"/>
                </a:cubicBezTo>
                <a:cubicBezTo>
                  <a:pt x="83" y="220"/>
                  <a:pt x="84" y="217"/>
                  <a:pt x="84" y="213"/>
                </a:cubicBezTo>
                <a:cubicBezTo>
                  <a:pt x="84" y="209"/>
                  <a:pt x="83" y="205"/>
                  <a:pt x="82" y="203"/>
                </a:cubicBezTo>
                <a:cubicBezTo>
                  <a:pt x="80" y="199"/>
                  <a:pt x="77" y="197"/>
                  <a:pt x="74" y="197"/>
                </a:cubicBezTo>
                <a:close/>
                <a:moveTo>
                  <a:pt x="77" y="211"/>
                </a:moveTo>
                <a:cubicBezTo>
                  <a:pt x="75" y="212"/>
                  <a:pt x="74" y="212"/>
                  <a:pt x="73" y="212"/>
                </a:cubicBezTo>
                <a:cubicBezTo>
                  <a:pt x="71" y="212"/>
                  <a:pt x="70" y="212"/>
                  <a:pt x="69" y="211"/>
                </a:cubicBezTo>
                <a:cubicBezTo>
                  <a:pt x="68" y="209"/>
                  <a:pt x="67" y="208"/>
                  <a:pt x="67" y="206"/>
                </a:cubicBezTo>
                <a:cubicBezTo>
                  <a:pt x="67" y="205"/>
                  <a:pt x="68" y="203"/>
                  <a:pt x="69" y="202"/>
                </a:cubicBezTo>
                <a:cubicBezTo>
                  <a:pt x="70" y="202"/>
                  <a:pt x="72" y="201"/>
                  <a:pt x="74" y="201"/>
                </a:cubicBezTo>
                <a:cubicBezTo>
                  <a:pt x="75" y="201"/>
                  <a:pt x="77" y="202"/>
                  <a:pt x="78" y="204"/>
                </a:cubicBezTo>
                <a:cubicBezTo>
                  <a:pt x="79" y="205"/>
                  <a:pt x="80" y="207"/>
                  <a:pt x="80" y="208"/>
                </a:cubicBezTo>
                <a:cubicBezTo>
                  <a:pt x="79" y="210"/>
                  <a:pt x="78" y="210"/>
                  <a:pt x="77" y="211"/>
                </a:cubicBezTo>
                <a:close/>
                <a:moveTo>
                  <a:pt x="80" y="136"/>
                </a:moveTo>
                <a:cubicBezTo>
                  <a:pt x="79" y="134"/>
                  <a:pt x="79" y="134"/>
                  <a:pt x="79" y="134"/>
                </a:cubicBezTo>
                <a:cubicBezTo>
                  <a:pt x="84" y="129"/>
                  <a:pt x="84" y="129"/>
                  <a:pt x="84" y="129"/>
                </a:cubicBezTo>
                <a:cubicBezTo>
                  <a:pt x="87" y="129"/>
                  <a:pt x="87" y="129"/>
                  <a:pt x="87" y="129"/>
                </a:cubicBezTo>
                <a:cubicBezTo>
                  <a:pt x="87" y="158"/>
                  <a:pt x="87" y="158"/>
                  <a:pt x="87" y="158"/>
                </a:cubicBezTo>
                <a:cubicBezTo>
                  <a:pt x="84" y="158"/>
                  <a:pt x="84" y="158"/>
                  <a:pt x="84" y="158"/>
                </a:cubicBezTo>
                <a:cubicBezTo>
                  <a:pt x="84" y="133"/>
                  <a:pt x="84" y="133"/>
                  <a:pt x="84" y="133"/>
                </a:cubicBezTo>
                <a:lnTo>
                  <a:pt x="80" y="136"/>
                </a:lnTo>
                <a:close/>
                <a:moveTo>
                  <a:pt x="108" y="159"/>
                </a:moveTo>
                <a:cubicBezTo>
                  <a:pt x="112" y="159"/>
                  <a:pt x="115" y="157"/>
                  <a:pt x="117" y="154"/>
                </a:cubicBezTo>
                <a:cubicBezTo>
                  <a:pt x="119" y="151"/>
                  <a:pt x="120" y="148"/>
                  <a:pt x="120" y="143"/>
                </a:cubicBezTo>
                <a:cubicBezTo>
                  <a:pt x="120" y="139"/>
                  <a:pt x="119" y="135"/>
                  <a:pt x="117" y="133"/>
                </a:cubicBezTo>
                <a:cubicBezTo>
                  <a:pt x="115" y="129"/>
                  <a:pt x="112" y="128"/>
                  <a:pt x="108" y="128"/>
                </a:cubicBezTo>
                <a:cubicBezTo>
                  <a:pt x="104" y="128"/>
                  <a:pt x="101" y="129"/>
                  <a:pt x="99" y="133"/>
                </a:cubicBezTo>
                <a:cubicBezTo>
                  <a:pt x="97" y="135"/>
                  <a:pt x="96" y="139"/>
                  <a:pt x="96" y="143"/>
                </a:cubicBezTo>
                <a:cubicBezTo>
                  <a:pt x="96" y="147"/>
                  <a:pt x="97" y="151"/>
                  <a:pt x="99" y="154"/>
                </a:cubicBezTo>
                <a:cubicBezTo>
                  <a:pt x="101" y="157"/>
                  <a:pt x="104" y="159"/>
                  <a:pt x="108" y="159"/>
                </a:cubicBezTo>
                <a:close/>
                <a:moveTo>
                  <a:pt x="102" y="135"/>
                </a:moveTo>
                <a:cubicBezTo>
                  <a:pt x="103" y="132"/>
                  <a:pt x="105" y="131"/>
                  <a:pt x="108" y="131"/>
                </a:cubicBezTo>
                <a:cubicBezTo>
                  <a:pt x="111" y="131"/>
                  <a:pt x="113" y="132"/>
                  <a:pt x="115" y="135"/>
                </a:cubicBezTo>
                <a:cubicBezTo>
                  <a:pt x="116" y="137"/>
                  <a:pt x="117" y="140"/>
                  <a:pt x="117" y="143"/>
                </a:cubicBezTo>
                <a:cubicBezTo>
                  <a:pt x="117" y="146"/>
                  <a:pt x="116" y="149"/>
                  <a:pt x="115" y="152"/>
                </a:cubicBezTo>
                <a:cubicBezTo>
                  <a:pt x="113" y="154"/>
                  <a:pt x="111" y="156"/>
                  <a:pt x="108" y="156"/>
                </a:cubicBezTo>
                <a:cubicBezTo>
                  <a:pt x="105" y="156"/>
                  <a:pt x="103" y="154"/>
                  <a:pt x="102" y="152"/>
                </a:cubicBezTo>
                <a:cubicBezTo>
                  <a:pt x="100" y="149"/>
                  <a:pt x="99" y="146"/>
                  <a:pt x="99" y="143"/>
                </a:cubicBezTo>
                <a:cubicBezTo>
                  <a:pt x="99" y="140"/>
                  <a:pt x="100" y="137"/>
                  <a:pt x="102" y="135"/>
                </a:cubicBezTo>
                <a:close/>
                <a:moveTo>
                  <a:pt x="134" y="86"/>
                </a:moveTo>
                <a:cubicBezTo>
                  <a:pt x="132" y="84"/>
                  <a:pt x="132" y="84"/>
                  <a:pt x="132" y="84"/>
                </a:cubicBezTo>
                <a:cubicBezTo>
                  <a:pt x="137" y="79"/>
                  <a:pt x="137" y="79"/>
                  <a:pt x="137" y="79"/>
                </a:cubicBezTo>
                <a:cubicBezTo>
                  <a:pt x="141" y="79"/>
                  <a:pt x="141" y="79"/>
                  <a:pt x="141" y="79"/>
                </a:cubicBezTo>
                <a:cubicBezTo>
                  <a:pt x="141" y="108"/>
                  <a:pt x="141" y="108"/>
                  <a:pt x="141" y="108"/>
                </a:cubicBezTo>
                <a:cubicBezTo>
                  <a:pt x="137" y="108"/>
                  <a:pt x="137" y="108"/>
                  <a:pt x="137" y="108"/>
                </a:cubicBezTo>
                <a:cubicBezTo>
                  <a:pt x="137" y="83"/>
                  <a:pt x="137" y="83"/>
                  <a:pt x="137" y="83"/>
                </a:cubicBezTo>
                <a:lnTo>
                  <a:pt x="134" y="86"/>
                </a:lnTo>
                <a:close/>
                <a:moveTo>
                  <a:pt x="153" y="86"/>
                </a:moveTo>
                <a:cubicBezTo>
                  <a:pt x="151" y="84"/>
                  <a:pt x="151" y="84"/>
                  <a:pt x="151" y="84"/>
                </a:cubicBezTo>
                <a:cubicBezTo>
                  <a:pt x="156" y="79"/>
                  <a:pt x="156" y="79"/>
                  <a:pt x="156" y="79"/>
                </a:cubicBezTo>
                <a:cubicBezTo>
                  <a:pt x="160" y="79"/>
                  <a:pt x="160" y="79"/>
                  <a:pt x="160" y="79"/>
                </a:cubicBezTo>
                <a:cubicBezTo>
                  <a:pt x="160" y="108"/>
                  <a:pt x="160" y="108"/>
                  <a:pt x="160" y="108"/>
                </a:cubicBezTo>
                <a:cubicBezTo>
                  <a:pt x="156" y="108"/>
                  <a:pt x="156" y="108"/>
                  <a:pt x="156" y="108"/>
                </a:cubicBezTo>
                <a:cubicBezTo>
                  <a:pt x="156" y="83"/>
                  <a:pt x="156" y="83"/>
                  <a:pt x="156" y="83"/>
                </a:cubicBezTo>
                <a:lnTo>
                  <a:pt x="153" y="86"/>
                </a:lnTo>
                <a:close/>
                <a:moveTo>
                  <a:pt x="219" y="200"/>
                </a:moveTo>
                <a:cubicBezTo>
                  <a:pt x="219" y="101"/>
                  <a:pt x="219" y="101"/>
                  <a:pt x="219" y="101"/>
                </a:cubicBezTo>
                <a:cubicBezTo>
                  <a:pt x="219" y="98"/>
                  <a:pt x="216" y="96"/>
                  <a:pt x="212" y="96"/>
                </a:cubicBezTo>
                <a:cubicBezTo>
                  <a:pt x="208" y="96"/>
                  <a:pt x="205" y="98"/>
                  <a:pt x="205" y="101"/>
                </a:cubicBezTo>
                <a:cubicBezTo>
                  <a:pt x="205" y="200"/>
                  <a:pt x="205" y="200"/>
                  <a:pt x="205" y="200"/>
                </a:cubicBezTo>
                <a:cubicBezTo>
                  <a:pt x="201" y="202"/>
                  <a:pt x="198" y="206"/>
                  <a:pt x="197" y="211"/>
                </a:cubicBezTo>
                <a:cubicBezTo>
                  <a:pt x="109" y="262"/>
                  <a:pt x="109" y="262"/>
                  <a:pt x="109" y="262"/>
                </a:cubicBezTo>
                <a:cubicBezTo>
                  <a:pt x="107" y="263"/>
                  <a:pt x="106" y="267"/>
                  <a:pt x="108" y="270"/>
                </a:cubicBezTo>
                <a:cubicBezTo>
                  <a:pt x="110" y="274"/>
                  <a:pt x="114" y="275"/>
                  <a:pt x="116" y="274"/>
                </a:cubicBezTo>
                <a:cubicBezTo>
                  <a:pt x="202" y="224"/>
                  <a:pt x="202" y="224"/>
                  <a:pt x="202" y="224"/>
                </a:cubicBezTo>
                <a:cubicBezTo>
                  <a:pt x="204" y="227"/>
                  <a:pt x="208" y="229"/>
                  <a:pt x="212" y="229"/>
                </a:cubicBezTo>
                <a:cubicBezTo>
                  <a:pt x="220" y="229"/>
                  <a:pt x="227" y="222"/>
                  <a:pt x="227" y="214"/>
                </a:cubicBezTo>
                <a:cubicBezTo>
                  <a:pt x="227" y="208"/>
                  <a:pt x="224" y="203"/>
                  <a:pt x="219" y="200"/>
                </a:cubicBezTo>
                <a:close/>
                <a:moveTo>
                  <a:pt x="212" y="220"/>
                </a:moveTo>
                <a:cubicBezTo>
                  <a:pt x="211" y="220"/>
                  <a:pt x="210" y="220"/>
                  <a:pt x="210" y="220"/>
                </a:cubicBezTo>
                <a:cubicBezTo>
                  <a:pt x="207" y="219"/>
                  <a:pt x="205" y="216"/>
                  <a:pt x="205" y="214"/>
                </a:cubicBezTo>
                <a:cubicBezTo>
                  <a:pt x="205" y="213"/>
                  <a:pt x="205" y="213"/>
                  <a:pt x="205" y="213"/>
                </a:cubicBezTo>
                <a:cubicBezTo>
                  <a:pt x="206" y="210"/>
                  <a:pt x="208" y="208"/>
                  <a:pt x="211" y="207"/>
                </a:cubicBezTo>
                <a:cubicBezTo>
                  <a:pt x="211" y="207"/>
                  <a:pt x="212" y="207"/>
                  <a:pt x="212" y="207"/>
                </a:cubicBezTo>
                <a:cubicBezTo>
                  <a:pt x="216" y="207"/>
                  <a:pt x="218" y="210"/>
                  <a:pt x="219" y="213"/>
                </a:cubicBezTo>
                <a:cubicBezTo>
                  <a:pt x="219" y="213"/>
                  <a:pt x="219" y="213"/>
                  <a:pt x="219" y="214"/>
                </a:cubicBezTo>
                <a:cubicBezTo>
                  <a:pt x="219" y="217"/>
                  <a:pt x="216" y="220"/>
                  <a:pt x="212" y="220"/>
                </a:cubicBezTo>
                <a:close/>
              </a:path>
            </a:pathLst>
          </a:custGeom>
          <a:solidFill>
            <a:srgbClr val="FFC000"/>
          </a:solidFill>
          <a:ln>
            <a:noFill/>
          </a:ln>
        </p:spPr>
        <p:txBody>
          <a:bodyPr vert="horz" wrap="square" lIns="91440" tIns="45720" rIns="91440" bIns="45720" numCol="1" anchor="t" anchorCtr="0" compatLnSpc="1"/>
          <a:p>
            <a:endParaRPr lang="zh-CN" altLang="en-US" sz="1355">
              <a:solidFill>
                <a:srgbClr val="ED7D31"/>
              </a:solidFill>
              <a:cs typeface="+mn-ea"/>
              <a:sym typeface="+mn-lt"/>
            </a:endParaRPr>
          </a:p>
        </p:txBody>
      </p:sp>
      <p:pic>
        <p:nvPicPr>
          <p:cNvPr id="2" name="图片 1"/>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11355034" y="164152"/>
            <a:ext cx="532402" cy="5324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592832" y="2169990"/>
            <a:ext cx="11006336" cy="1772345"/>
          </a:xfrm>
          <a:prstGeom prst="rect">
            <a:avLst/>
          </a:prstGeom>
          <a:solidFill>
            <a:srgbClr val="D2A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出自【趣你的PPT】(微信:qunideppt)：最优质的PPT资源库"/>
          <p:cNvSpPr txBox="1"/>
          <p:nvPr/>
        </p:nvSpPr>
        <p:spPr>
          <a:xfrm>
            <a:off x="4765185" y="2691692"/>
            <a:ext cx="6029815" cy="645160"/>
          </a:xfrm>
          <a:prstGeom prst="rect">
            <a:avLst/>
          </a:prstGeom>
          <a:noFill/>
        </p:spPr>
        <p:txBody>
          <a:bodyPr wrap="square" rtlCol="0">
            <a:spAutoFit/>
          </a:bodyPr>
          <a:lstStyle>
            <a:defPPr>
              <a:defRPr lang="zh-CN"/>
            </a:defPPr>
            <a:lvl1pPr algn="ctr">
              <a:defRPr sz="3600">
                <a:solidFill>
                  <a:schemeClr val="bg1"/>
                </a:solidFill>
                <a:effectLst>
                  <a:outerShdw blurRad="50800" dist="38100" dir="8100000" algn="tr" rotWithShape="0">
                    <a:prstClr val="black">
                      <a:alpha val="40000"/>
                    </a:prstClr>
                  </a:outerShdw>
                </a:effectLst>
                <a:latin typeface="方正正纤黑简体" panose="02000000000000000000" pitchFamily="2" charset="-122"/>
                <a:ea typeface="方正正纤黑简体" panose="02000000000000000000" pitchFamily="2" charset="-122"/>
                <a:cs typeface="Arial Unicode MS" panose="020B0604020202020204" pitchFamily="34" charset="-122"/>
              </a:defRPr>
            </a:lvl1pPr>
          </a:lstStyle>
          <a:p>
            <a:r>
              <a:rPr lang="zh-CN" dirty="0"/>
              <a:t>深圳垃圾分类的方法</a:t>
            </a:r>
            <a:endParaRPr lang="zh-CN" dirty="0"/>
          </a:p>
        </p:txBody>
      </p:sp>
      <p:sp>
        <p:nvSpPr>
          <p:cNvPr id="4" name="圆角矩形 3"/>
          <p:cNvSpPr/>
          <p:nvPr/>
        </p:nvSpPr>
        <p:spPr>
          <a:xfrm>
            <a:off x="1374877" y="2156947"/>
            <a:ext cx="1772347" cy="1785388"/>
          </a:xfrm>
          <a:prstGeom prst="roundRect">
            <a:avLst>
              <a:gd name="adj" fmla="val 6348"/>
            </a:avLst>
          </a:pr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374880" y="2169990"/>
            <a:ext cx="1772345" cy="1772345"/>
          </a:xfrm>
          <a:prstGeom prst="rect">
            <a:avLst/>
          </a:prstGeom>
        </p:spPr>
      </p:pic>
      <p:sp>
        <p:nvSpPr>
          <p:cNvPr id="3" name="文本框 2"/>
          <p:cNvSpPr txBox="1"/>
          <p:nvPr/>
        </p:nvSpPr>
        <p:spPr>
          <a:xfrm>
            <a:off x="2553693" y="1532465"/>
            <a:ext cx="1943651" cy="2963545"/>
          </a:xfrm>
          <a:prstGeom prst="rect">
            <a:avLst/>
          </a:prstGeom>
          <a:noFill/>
        </p:spPr>
        <p:txBody>
          <a:bodyPr wrap="square" rtlCol="0">
            <a:spAutoFit/>
          </a:bodyPr>
          <a:lstStyle/>
          <a:p>
            <a:pPr algn="ctr"/>
            <a:r>
              <a:rPr lang="en-US" altLang="zh-CN" sz="18665" dirty="0">
                <a:solidFill>
                  <a:schemeClr val="bg1"/>
                </a:solidFill>
                <a:latin typeface="微软雅黑" panose="020B0503020204020204" pitchFamily="34" charset="-122"/>
                <a:ea typeface="微软雅黑" panose="020B0503020204020204" pitchFamily="34" charset="-122"/>
              </a:rPr>
              <a:t>２</a:t>
            </a:r>
            <a:endParaRPr lang="en-US" altLang="zh-CN" sz="18665" dirty="0">
              <a:solidFill>
                <a:schemeClr val="bg1"/>
              </a:solidFill>
              <a:latin typeface="微软雅黑" panose="020B0503020204020204" pitchFamily="34" charset="-122"/>
              <a:ea typeface="微软雅黑" panose="020B0503020204020204" pitchFamily="34" charset="-122"/>
            </a:endParaRPr>
          </a:p>
        </p:txBody>
      </p:sp>
      <p:cxnSp>
        <p:nvCxnSpPr>
          <p:cNvPr id="6" name="直接箭头连接符 5"/>
          <p:cNvCxnSpPr/>
          <p:nvPr/>
        </p:nvCxnSpPr>
        <p:spPr>
          <a:xfrm flipV="1">
            <a:off x="4033520" y="3718560"/>
            <a:ext cx="4439920" cy="10160"/>
          </a:xfrm>
          <a:prstGeom prst="straightConnector1">
            <a:avLst/>
          </a:prstGeom>
          <a:ln>
            <a:solidFill>
              <a:srgbClr val="FEFEFE"/>
            </a:solidFill>
            <a:tailEnd type="triangle"/>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flipH="1" flipV="1">
            <a:off x="9463041" y="3718560"/>
            <a:ext cx="2160000" cy="10160"/>
          </a:xfrm>
          <a:prstGeom prst="straightConnector1">
            <a:avLst/>
          </a:prstGeom>
          <a:ln>
            <a:solidFill>
              <a:srgbClr val="FEFEFE"/>
            </a:solidFill>
            <a:headEnd type="none"/>
            <a:tailEnd type="oval"/>
          </a:ln>
        </p:spPr>
        <p:style>
          <a:lnRef idx="1">
            <a:schemeClr val="accent1"/>
          </a:lnRef>
          <a:fillRef idx="0">
            <a:schemeClr val="accent1"/>
          </a:fillRef>
          <a:effectRef idx="0">
            <a:schemeClr val="accent1"/>
          </a:effectRef>
          <a:fontRef idx="minor">
            <a:schemeClr val="tx1"/>
          </a:fontRef>
        </p:style>
      </p:cxnSp>
    </p:spTree>
  </p:cSld>
  <p:clrMapOvr>
    <a:masterClrMapping/>
  </p:clrMapOvr>
  <p:transition advTm="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 name="灯片编号占位符 2"/>
          <p:cNvSpPr>
            <a:spLocks noGrp="1"/>
          </p:cNvSpPr>
          <p:nvPr>
            <p:ph type="sldNum" sz="quarter" idx="12"/>
          </p:nvPr>
        </p:nvSpPr>
        <p:spPr/>
        <p:txBody>
          <a:bodyPr/>
          <a:p>
            <a:r>
              <a:rPr lang="en-US" altLang="zh-CN" dirty="0" smtClean="0"/>
              <a:t>P</a:t>
            </a:r>
            <a:fld id="{9F2E172E-9EA4-4DC4-9948-45420554EA41}" type="slidenum">
              <a:rPr lang="zh-CN" altLang="en-US" dirty="0" smtClean="0"/>
            </a:fld>
            <a:endParaRPr lang="zh-CN" altLang="en-US" dirty="0"/>
          </a:p>
        </p:txBody>
      </p:sp>
      <p:grpSp>
        <p:nvGrpSpPr>
          <p:cNvPr id="4" name="组合 3"/>
          <p:cNvGrpSpPr/>
          <p:nvPr/>
        </p:nvGrpSpPr>
        <p:grpSpPr>
          <a:xfrm>
            <a:off x="464820" y="591820"/>
            <a:ext cx="665480" cy="502920"/>
            <a:chOff x="732" y="1208"/>
            <a:chExt cx="1048" cy="792"/>
          </a:xfrm>
        </p:grpSpPr>
        <p:sp>
          <p:nvSpPr>
            <p:cNvPr id="16" name="椭圆 15"/>
            <p:cNvSpPr/>
            <p:nvPr/>
          </p:nvSpPr>
          <p:spPr>
            <a:xfrm>
              <a:off x="732" y="1208"/>
              <a:ext cx="792" cy="793"/>
            </a:xfrm>
            <a:prstGeom prst="ellipse">
              <a:avLst/>
            </a:prstGeom>
            <a:solidFill>
              <a:schemeClr val="bg1"/>
            </a:solidFill>
            <a:ln>
              <a:solidFill>
                <a:srgbClr val="E4EB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椭圆 17"/>
            <p:cNvSpPr/>
            <p:nvPr/>
          </p:nvSpPr>
          <p:spPr>
            <a:xfrm>
              <a:off x="988" y="1208"/>
              <a:ext cx="792" cy="793"/>
            </a:xfrm>
            <a:prstGeom prst="ellipse">
              <a:avLst/>
            </a:prstGeom>
            <a:solidFill>
              <a:srgbClr val="19A8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9" name="标题 1"/>
          <p:cNvSpPr>
            <a:spLocks noGrp="1"/>
          </p:cNvSpPr>
          <p:nvPr/>
        </p:nvSpPr>
        <p:spPr>
          <a:xfrm>
            <a:off x="1376045" y="551815"/>
            <a:ext cx="3689985" cy="58293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chemeClr val="tx1">
                    <a:lumMod val="65000"/>
                    <a:lumOff val="35000"/>
                  </a:schemeClr>
                </a:solidFill>
                <a:latin typeface="微软雅黑" panose="020B0503020204020204" pitchFamily="34" charset="-122"/>
                <a:ea typeface="微软雅黑" panose="020B0503020204020204" pitchFamily="34" charset="-122"/>
                <a:cs typeface="+mj-cs"/>
              </a:defRPr>
            </a:lvl1pPr>
          </a:lstStyle>
          <a:p>
            <a:r>
              <a:rPr lang="zh-CN" altLang="en-US" spc="200" dirty="0" smtClean="0">
                <a:solidFill>
                  <a:srgbClr val="002B40"/>
                </a:solidFill>
              </a:rPr>
              <a:t>生活垃圾四分类</a:t>
            </a:r>
            <a:endParaRPr lang="zh-CN" altLang="en-US" spc="200" dirty="0" smtClean="0">
              <a:solidFill>
                <a:srgbClr val="002B40"/>
              </a:solidFill>
            </a:endParaRPr>
          </a:p>
        </p:txBody>
      </p:sp>
      <p:pic>
        <p:nvPicPr>
          <p:cNvPr id="9" name="图片 8" descr="垃圾桶"/>
          <p:cNvPicPr>
            <a:picLocks noChangeAspect="1"/>
          </p:cNvPicPr>
          <p:nvPr>
            <p:custDataLst>
              <p:tags r:id="rId1"/>
            </p:custDataLst>
          </p:nvPr>
        </p:nvPicPr>
        <p:blipFill>
          <a:blip r:embed="rId2">
            <a:clrChange>
              <a:clrFrom>
                <a:srgbClr val="FFFFFF">
                  <a:alpha val="100000"/>
                </a:srgbClr>
              </a:clrFrom>
              <a:clrTo>
                <a:srgbClr val="FFFFFF">
                  <a:alpha val="100000"/>
                  <a:alpha val="0"/>
                </a:srgbClr>
              </a:clrTo>
            </a:clrChange>
          </a:blip>
          <a:stretch>
            <a:fillRect/>
          </a:stretch>
        </p:blipFill>
        <p:spPr>
          <a:xfrm>
            <a:off x="0" y="2007870"/>
            <a:ext cx="6715125" cy="3149600"/>
          </a:xfrm>
          <a:prstGeom prst="rect">
            <a:avLst/>
          </a:prstGeom>
        </p:spPr>
      </p:pic>
      <p:sp>
        <p:nvSpPr>
          <p:cNvPr id="29" name="文本框 28"/>
          <p:cNvSpPr txBox="1"/>
          <p:nvPr/>
        </p:nvSpPr>
        <p:spPr>
          <a:xfrm>
            <a:off x="7145655" y="2221230"/>
            <a:ext cx="1896745" cy="337185"/>
          </a:xfrm>
          <a:prstGeom prst="rect">
            <a:avLst/>
          </a:prstGeom>
          <a:noFill/>
        </p:spPr>
        <p:txBody>
          <a:bodyPr wrap="square" rtlCol="0">
            <a:spAutoFit/>
          </a:bodyPr>
          <a:p>
            <a:pPr lvl="0" algn="l">
              <a:buClrTx/>
              <a:buSzTx/>
              <a:buFontTx/>
            </a:pPr>
            <a:r>
              <a:rPr lang="zh-CN" altLang="en-US" sz="1600" spc="200">
                <a:solidFill>
                  <a:schemeClr val="tx1">
                    <a:lumMod val="65000"/>
                    <a:lumOff val="35000"/>
                  </a:schemeClr>
                </a:solidFill>
                <a:uFillTx/>
                <a:latin typeface="微软雅黑" panose="020B0503020204020204" pitchFamily="34" charset="-122"/>
                <a:ea typeface="微软雅黑" panose="020B0503020204020204" pitchFamily="34" charset="-122"/>
                <a:sym typeface="+mn-ea"/>
              </a:rPr>
              <a:t>资源化再利用</a:t>
            </a:r>
            <a:endParaRPr lang="zh-CN" altLang="en-US" sz="1600" spc="200">
              <a:solidFill>
                <a:schemeClr val="tx1">
                  <a:lumMod val="65000"/>
                  <a:lumOff val="35000"/>
                </a:schemeClr>
              </a:solidFill>
              <a:uFillTx/>
              <a:latin typeface="微软雅黑" panose="020B0503020204020204" pitchFamily="34" charset="-122"/>
              <a:ea typeface="微软雅黑" panose="020B0503020204020204" pitchFamily="34" charset="-122"/>
              <a:sym typeface="+mn-ea"/>
            </a:endParaRPr>
          </a:p>
        </p:txBody>
      </p:sp>
      <p:sp>
        <p:nvSpPr>
          <p:cNvPr id="39" name="文本框 38"/>
          <p:cNvSpPr txBox="1"/>
          <p:nvPr/>
        </p:nvSpPr>
        <p:spPr>
          <a:xfrm>
            <a:off x="7145655" y="3026410"/>
            <a:ext cx="1762760" cy="337185"/>
          </a:xfrm>
          <a:prstGeom prst="rect">
            <a:avLst/>
          </a:prstGeom>
          <a:noFill/>
        </p:spPr>
        <p:txBody>
          <a:bodyPr wrap="square" rtlCol="0">
            <a:spAutoFit/>
          </a:bodyPr>
          <a:p>
            <a:pPr lvl="0" algn="l">
              <a:buClrTx/>
              <a:buSzTx/>
              <a:buFontTx/>
            </a:pPr>
            <a:r>
              <a:rPr lang="zh-CN" altLang="en-US" sz="1600" spc="200">
                <a:solidFill>
                  <a:schemeClr val="tx1">
                    <a:lumMod val="65000"/>
                    <a:lumOff val="35000"/>
                  </a:schemeClr>
                </a:solidFill>
                <a:uFillTx/>
                <a:latin typeface="微软雅黑" panose="020B0503020204020204" pitchFamily="34" charset="-122"/>
                <a:ea typeface="微软雅黑" panose="020B0503020204020204" pitchFamily="34" charset="-122"/>
                <a:sym typeface="+mn-ea"/>
              </a:rPr>
              <a:t>无害化处置</a:t>
            </a:r>
            <a:endParaRPr lang="zh-CN" altLang="en-US" sz="1600" spc="200">
              <a:solidFill>
                <a:schemeClr val="tx1">
                  <a:lumMod val="65000"/>
                  <a:lumOff val="35000"/>
                </a:schemeClr>
              </a:solidFill>
              <a:uFillTx/>
              <a:latin typeface="微软雅黑" panose="020B0503020204020204" pitchFamily="34" charset="-122"/>
              <a:ea typeface="微软雅黑" panose="020B0503020204020204" pitchFamily="34" charset="-122"/>
              <a:sym typeface="+mn-ea"/>
            </a:endParaRPr>
          </a:p>
        </p:txBody>
      </p:sp>
      <p:sp>
        <p:nvSpPr>
          <p:cNvPr id="40" name="文本框 39"/>
          <p:cNvSpPr txBox="1"/>
          <p:nvPr/>
        </p:nvSpPr>
        <p:spPr>
          <a:xfrm>
            <a:off x="7145655" y="2623820"/>
            <a:ext cx="3944620" cy="337185"/>
          </a:xfrm>
          <a:prstGeom prst="rect">
            <a:avLst/>
          </a:prstGeom>
          <a:noFill/>
        </p:spPr>
        <p:txBody>
          <a:bodyPr wrap="square" rtlCol="0">
            <a:spAutoFit/>
          </a:bodyPr>
          <a:p>
            <a:pPr lvl="0" algn="l">
              <a:buClrTx/>
              <a:buSzTx/>
              <a:buFontTx/>
            </a:pPr>
            <a:r>
              <a:rPr lang="zh-CN" altLang="en-US" sz="1600" spc="200">
                <a:solidFill>
                  <a:schemeClr val="tx1">
                    <a:lumMod val="65000"/>
                    <a:lumOff val="35000"/>
                  </a:schemeClr>
                </a:solidFill>
                <a:uFillTx/>
                <a:latin typeface="微软雅黑" panose="020B0503020204020204" pitchFamily="34" charset="-122"/>
                <a:ea typeface="微软雅黑" panose="020B0503020204020204" pitchFamily="34" charset="-122"/>
                <a:sym typeface="+mn-ea"/>
              </a:rPr>
              <a:t>用于堆肥、制造沼气用于发电</a:t>
            </a:r>
            <a:endParaRPr lang="zh-CN" altLang="en-US" sz="1600" spc="200">
              <a:solidFill>
                <a:schemeClr val="tx1">
                  <a:lumMod val="65000"/>
                  <a:lumOff val="35000"/>
                </a:schemeClr>
              </a:solidFill>
              <a:uFillTx/>
              <a:latin typeface="微软雅黑" panose="020B0503020204020204" pitchFamily="34" charset="-122"/>
              <a:ea typeface="微软雅黑" panose="020B0503020204020204" pitchFamily="34" charset="-122"/>
              <a:sym typeface="+mn-ea"/>
            </a:endParaRPr>
          </a:p>
        </p:txBody>
      </p:sp>
      <p:sp>
        <p:nvSpPr>
          <p:cNvPr id="41" name="文本框 40"/>
          <p:cNvSpPr txBox="1"/>
          <p:nvPr/>
        </p:nvSpPr>
        <p:spPr>
          <a:xfrm>
            <a:off x="7145655" y="3429000"/>
            <a:ext cx="1345565" cy="337185"/>
          </a:xfrm>
          <a:prstGeom prst="rect">
            <a:avLst/>
          </a:prstGeom>
          <a:noFill/>
        </p:spPr>
        <p:txBody>
          <a:bodyPr wrap="square" rtlCol="0">
            <a:spAutoFit/>
          </a:bodyPr>
          <a:p>
            <a:pPr lvl="0" algn="l">
              <a:buClrTx/>
              <a:buSzTx/>
              <a:buFontTx/>
            </a:pPr>
            <a:r>
              <a:rPr lang="zh-CN" altLang="en-US" sz="1600" spc="200">
                <a:solidFill>
                  <a:schemeClr val="tx1">
                    <a:lumMod val="65000"/>
                    <a:lumOff val="35000"/>
                  </a:schemeClr>
                </a:solidFill>
                <a:uFillTx/>
                <a:latin typeface="微软雅黑" panose="020B0503020204020204" pitchFamily="34" charset="-122"/>
                <a:ea typeface="微软雅黑" panose="020B0503020204020204" pitchFamily="34" charset="-122"/>
                <a:sym typeface="+mn-ea"/>
              </a:rPr>
              <a:t>焚烧发电</a:t>
            </a:r>
            <a:endParaRPr lang="zh-CN" altLang="en-US" sz="1600" spc="200">
              <a:solidFill>
                <a:schemeClr val="tx1">
                  <a:lumMod val="65000"/>
                  <a:lumOff val="35000"/>
                </a:schemeClr>
              </a:solidFill>
              <a:uFillTx/>
              <a:latin typeface="微软雅黑" panose="020B0503020204020204" pitchFamily="34" charset="-122"/>
              <a:ea typeface="微软雅黑" panose="020B0503020204020204" pitchFamily="34" charset="-122"/>
              <a:sym typeface="+mn-ea"/>
            </a:endParaRPr>
          </a:p>
        </p:txBody>
      </p:sp>
      <p:sp>
        <p:nvSpPr>
          <p:cNvPr id="10" name="同心圆 9"/>
          <p:cNvSpPr/>
          <p:nvPr/>
        </p:nvSpPr>
        <p:spPr>
          <a:xfrm>
            <a:off x="6889750" y="2282190"/>
            <a:ext cx="215265" cy="215265"/>
          </a:xfrm>
          <a:prstGeom prst="donut">
            <a:avLst/>
          </a:prstGeom>
          <a:solidFill>
            <a:srgbClr val="004E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1" name="同心圆 10"/>
          <p:cNvSpPr/>
          <p:nvPr/>
        </p:nvSpPr>
        <p:spPr>
          <a:xfrm>
            <a:off x="6889750" y="2684780"/>
            <a:ext cx="215265" cy="215265"/>
          </a:xfrm>
          <a:prstGeom prst="donut">
            <a:avLst/>
          </a:prstGeom>
          <a:solidFill>
            <a:srgbClr val="007C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2" name="同心圆 11"/>
          <p:cNvSpPr/>
          <p:nvPr/>
        </p:nvSpPr>
        <p:spPr>
          <a:xfrm>
            <a:off x="6889750" y="3087370"/>
            <a:ext cx="215265" cy="215265"/>
          </a:xfrm>
          <a:prstGeom prst="donut">
            <a:avLst/>
          </a:prstGeom>
          <a:solidFill>
            <a:srgbClr val="E5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3" name="同心圆 12"/>
          <p:cNvSpPr/>
          <p:nvPr/>
        </p:nvSpPr>
        <p:spPr>
          <a:xfrm>
            <a:off x="6889750" y="3487103"/>
            <a:ext cx="220980" cy="220980"/>
          </a:xfrm>
          <a:prstGeom prst="donut">
            <a:avLst/>
          </a:prstGeom>
          <a:solidFill>
            <a:srgbClr val="5658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nvGrpSpPr>
          <p:cNvPr id="15" name="组合 14"/>
          <p:cNvGrpSpPr/>
          <p:nvPr/>
        </p:nvGrpSpPr>
        <p:grpSpPr>
          <a:xfrm>
            <a:off x="6589395" y="4161790"/>
            <a:ext cx="5476240" cy="694690"/>
            <a:chOff x="4002" y="8639"/>
            <a:chExt cx="11196" cy="1222"/>
          </a:xfrm>
        </p:grpSpPr>
        <p:sp>
          <p:nvSpPr>
            <p:cNvPr id="28" name="ïṡḻíḍê"/>
            <p:cNvSpPr txBox="1"/>
            <p:nvPr/>
          </p:nvSpPr>
          <p:spPr bwMode="auto">
            <a:xfrm>
              <a:off x="4002" y="8639"/>
              <a:ext cx="11197" cy="1222"/>
            </a:xfrm>
            <a:prstGeom prst="rect">
              <a:avLst/>
            </a:prstGeom>
            <a:noFill/>
            <a:ln w="98425">
              <a:noFill/>
            </a:ln>
            <a:effectLst>
              <a:outerShdw blurRad="190500" dist="38100" dir="1260000" sx="102000" sy="102000" algn="tr" rotWithShape="0">
                <a:prstClr val="black">
                  <a:alpha val="53000"/>
                </a:prstClr>
              </a:outerShdw>
            </a:effectLst>
          </p:spPr>
          <p:txBody>
            <a:bodyPr wrap="square" lIns="269875" tIns="252095" rIns="269875" bIns="252095" anchor="ctr" anchorCtr="1"/>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defTabSz="914400">
                <a:spcBef>
                  <a:spcPct val="0"/>
                </a:spcBef>
                <a:defRPr/>
              </a:pPr>
              <a:r>
                <a:rPr lang="zh-CN" altLang="en-US" sz="1600" spc="200" dirty="0" smtClean="0">
                  <a:solidFill>
                    <a:srgbClr val="002B40"/>
                  </a:solidFill>
                  <a:uFillTx/>
                  <a:latin typeface="微软雅黑" panose="020B0503020204020204" pitchFamily="34" charset="-122"/>
                  <a:ea typeface="微软雅黑" panose="020B0503020204020204" pitchFamily="34" charset="-122"/>
                  <a:cs typeface="微软雅黑" panose="020B0503020204020204" pitchFamily="34" charset="-122"/>
                </a:rPr>
                <a:t>分类投放</a:t>
              </a:r>
              <a:r>
                <a:rPr lang="zh-CN" altLang="en-US" sz="2000" spc="200" dirty="0" smtClean="0">
                  <a:solidFill>
                    <a:srgbClr val="002B40"/>
                  </a:solidFill>
                  <a:uFillTx/>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spc="200" dirty="0" smtClean="0">
                  <a:solidFill>
                    <a:srgbClr val="002B40"/>
                  </a:solidFill>
                  <a:uFillTx/>
                  <a:latin typeface="微软雅黑" panose="020B0503020204020204" pitchFamily="34" charset="-122"/>
                  <a:ea typeface="微软雅黑" panose="020B0503020204020204" pitchFamily="34" charset="-122"/>
                  <a:cs typeface="微软雅黑" panose="020B0503020204020204" pitchFamily="34" charset="-122"/>
                </a:rPr>
                <a:t>分类运输           分类回收利用</a:t>
              </a:r>
              <a:endParaRPr lang="zh-CN" altLang="en-US" sz="1400" spc="200" dirty="0" smtClean="0">
                <a:solidFill>
                  <a:srgbClr val="002B4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3" name="下箭头 42"/>
            <p:cNvSpPr/>
            <p:nvPr/>
          </p:nvSpPr>
          <p:spPr>
            <a:xfrm rot="16200000">
              <a:off x="7136" y="8942"/>
              <a:ext cx="588" cy="615"/>
            </a:xfrm>
            <a:prstGeom prst="downArrow">
              <a:avLst/>
            </a:prstGeom>
            <a:solidFill>
              <a:srgbClr val="565858"/>
            </a:solidFill>
            <a:ln>
              <a:noFill/>
            </a:ln>
          </p:spPr>
          <p:style>
            <a:lnRef idx="2">
              <a:schemeClr val="accent1">
                <a:shade val="50000"/>
              </a:schemeClr>
            </a:lnRef>
            <a:fillRef idx="1">
              <a:schemeClr val="accent1"/>
            </a:fillRef>
            <a:effectRef idx="0">
              <a:schemeClr val="accent1"/>
            </a:effectRef>
            <a:fontRef idx="minor">
              <a:schemeClr val="lt1"/>
            </a:fontRef>
          </p:style>
          <p:txBody>
            <a:bodyPr lIns="269875" tIns="179705" rIns="269875" bIns="71755" rtlCol="0" anchor="ctr"/>
            <a:lstStyle/>
            <a:p>
              <a:pPr algn="ctr"/>
              <a:endParaRPr lang="zh-CN" altLang="en-US"/>
            </a:p>
          </p:txBody>
        </p:sp>
        <p:sp>
          <p:nvSpPr>
            <p:cNvPr id="44" name="下箭头 43"/>
            <p:cNvSpPr/>
            <p:nvPr/>
          </p:nvSpPr>
          <p:spPr>
            <a:xfrm rot="16200000">
              <a:off x="10679" y="8942"/>
              <a:ext cx="588" cy="615"/>
            </a:xfrm>
            <a:prstGeom prst="downArrow">
              <a:avLst/>
            </a:prstGeom>
            <a:solidFill>
              <a:srgbClr val="565858"/>
            </a:solidFill>
            <a:ln>
              <a:noFill/>
            </a:ln>
          </p:spPr>
          <p:style>
            <a:lnRef idx="2">
              <a:schemeClr val="accent1">
                <a:shade val="50000"/>
              </a:schemeClr>
            </a:lnRef>
            <a:fillRef idx="1">
              <a:schemeClr val="accent1"/>
            </a:fillRef>
            <a:effectRef idx="0">
              <a:schemeClr val="accent1"/>
            </a:effectRef>
            <a:fontRef idx="minor">
              <a:schemeClr val="lt1"/>
            </a:fontRef>
          </p:style>
          <p:txBody>
            <a:bodyPr lIns="269875" tIns="179705" rIns="269875" bIns="71755" rtlCol="0" anchor="ctr"/>
            <a:lstStyle/>
            <a:p>
              <a:pPr algn="ctr"/>
              <a:endParaRPr lang="zh-CN" altLang="en-US"/>
            </a:p>
          </p:txBody>
        </p:sp>
      </p:gr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55034" y="164152"/>
            <a:ext cx="532402" cy="5324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椭圆 12"/>
          <p:cNvSpPr/>
          <p:nvPr/>
        </p:nvSpPr>
        <p:spPr>
          <a:xfrm>
            <a:off x="801370" y="2027555"/>
            <a:ext cx="3034030" cy="3035300"/>
          </a:xfrm>
          <a:prstGeom prst="ellipse">
            <a:avLst/>
          </a:prstGeom>
          <a:solidFill>
            <a:schemeClr val="bg1"/>
          </a:solidFill>
          <a:ln>
            <a:solidFill>
              <a:srgbClr val="E4EB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椭圆 10"/>
          <p:cNvSpPr/>
          <p:nvPr/>
        </p:nvSpPr>
        <p:spPr>
          <a:xfrm>
            <a:off x="1376045" y="2027555"/>
            <a:ext cx="2952115" cy="2952115"/>
          </a:xfrm>
          <a:prstGeom prst="ellipse">
            <a:avLst/>
          </a:prstGeom>
          <a:solidFill>
            <a:srgbClr val="19A8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灯片编号占位符 3"/>
          <p:cNvSpPr>
            <a:spLocks noGrp="1"/>
          </p:cNvSpPr>
          <p:nvPr>
            <p:ph type="sldNum" sz="quarter" idx="12"/>
          </p:nvPr>
        </p:nvSpPr>
        <p:spPr/>
        <p:txBody>
          <a:bodyPr/>
          <a:lstStyle/>
          <a:p>
            <a:r>
              <a:rPr lang="en-US" altLang="zh-CN" smtClean="0"/>
              <a:t>P</a:t>
            </a:r>
            <a:fld id="{9F2E172E-9EA4-4DC4-9948-45420554EA41}" type="slidenum">
              <a:rPr lang="zh-CN" altLang="en-US" smtClean="0"/>
            </a:fld>
            <a:endParaRPr lang="zh-CN" altLang="en-US" dirty="0"/>
          </a:p>
        </p:txBody>
      </p:sp>
      <p:sp>
        <p:nvSpPr>
          <p:cNvPr id="16" name="矩形 15"/>
          <p:cNvSpPr/>
          <p:nvPr/>
        </p:nvSpPr>
        <p:spPr>
          <a:xfrm>
            <a:off x="4941570" y="2736850"/>
            <a:ext cx="5878830" cy="1383665"/>
          </a:xfrm>
          <a:prstGeom prst="rect">
            <a:avLst/>
          </a:prstGeom>
          <a:noFill/>
        </p:spPr>
        <p:txBody>
          <a:bodyPr wrap="square">
            <a:spAutoFit/>
          </a:bodyPr>
          <a:lstStyle/>
          <a:p>
            <a:pPr>
              <a:lnSpc>
                <a:spcPct val="140000"/>
              </a:lnSpc>
            </a:pPr>
            <a:r>
              <a:rPr lang="zh-CN" altLang="zh-CN" sz="2000" spc="200" dirty="0" smtClean="0">
                <a:solidFill>
                  <a:schemeClr val="tx1">
                    <a:lumMod val="65000"/>
                    <a:lumOff val="35000"/>
                  </a:schemeClr>
                </a:solidFill>
                <a:uFillTx/>
                <a:latin typeface="微软雅黑" panose="020B0503020204020204" pitchFamily="34" charset="-122"/>
                <a:ea typeface="微软雅黑" panose="020B0503020204020204" pitchFamily="34" charset="-122"/>
                <a:cs typeface="Times New Roman" panose="02020603050405020304" pitchFamily="18" charset="0"/>
              </a:rPr>
              <a:t>适宜</a:t>
            </a:r>
            <a:r>
              <a:rPr lang="zh-CN" altLang="zh-CN" sz="2000" spc="200" dirty="0">
                <a:solidFill>
                  <a:schemeClr val="tx1">
                    <a:lumMod val="65000"/>
                    <a:lumOff val="35000"/>
                  </a:schemeClr>
                </a:solidFill>
                <a:uFillTx/>
                <a:latin typeface="微软雅黑" panose="020B0503020204020204" pitchFamily="34" charset="-122"/>
                <a:ea typeface="微软雅黑" panose="020B0503020204020204" pitchFamily="34" charset="-122"/>
                <a:cs typeface="Times New Roman" panose="02020603050405020304" pitchFamily="18" charset="0"/>
              </a:rPr>
              <a:t>回收和资源化利用的垃圾，包括废弃的玻璃、金属、塑料、纸类、织物、家具、电器电子产品</a:t>
            </a:r>
            <a:r>
              <a:rPr lang="zh-CN" altLang="zh-CN" sz="2000" spc="200" dirty="0" smtClean="0">
                <a:solidFill>
                  <a:schemeClr val="tx1">
                    <a:lumMod val="65000"/>
                    <a:lumOff val="35000"/>
                  </a:schemeClr>
                </a:solidFill>
                <a:uFillTx/>
                <a:latin typeface="微软雅黑" panose="020B0503020204020204" pitchFamily="34" charset="-122"/>
                <a:ea typeface="微软雅黑" panose="020B0503020204020204" pitchFamily="34" charset="-122"/>
                <a:cs typeface="Times New Roman" panose="02020603050405020304" pitchFamily="18" charset="0"/>
              </a:rPr>
              <a:t>等</a:t>
            </a:r>
            <a:r>
              <a:rPr lang="zh-CN" altLang="en-US" sz="2000" spc="200" dirty="0" smtClean="0">
                <a:solidFill>
                  <a:schemeClr val="tx1">
                    <a:lumMod val="65000"/>
                    <a:lumOff val="35000"/>
                  </a:schemeClr>
                </a:solidFill>
                <a:uFillTx/>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2000" spc="200" dirty="0" smtClean="0">
              <a:solidFill>
                <a:schemeClr val="tx1">
                  <a:lumMod val="65000"/>
                  <a:lumOff val="35000"/>
                </a:schemeClr>
              </a:solidFill>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1"/>
          <p:cNvGrpSpPr/>
          <p:nvPr/>
        </p:nvGrpSpPr>
        <p:grpSpPr>
          <a:xfrm>
            <a:off x="464820" y="591820"/>
            <a:ext cx="665480" cy="502920"/>
            <a:chOff x="732" y="1208"/>
            <a:chExt cx="1048" cy="792"/>
          </a:xfrm>
        </p:grpSpPr>
        <p:sp>
          <p:nvSpPr>
            <p:cNvPr id="9" name="椭圆 8"/>
            <p:cNvSpPr/>
            <p:nvPr/>
          </p:nvSpPr>
          <p:spPr>
            <a:xfrm>
              <a:off x="732" y="1208"/>
              <a:ext cx="792" cy="793"/>
            </a:xfrm>
            <a:prstGeom prst="ellipse">
              <a:avLst/>
            </a:prstGeom>
            <a:solidFill>
              <a:schemeClr val="bg1"/>
            </a:solidFill>
            <a:ln>
              <a:solidFill>
                <a:srgbClr val="E4EB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椭圆 17"/>
            <p:cNvSpPr/>
            <p:nvPr/>
          </p:nvSpPr>
          <p:spPr>
            <a:xfrm>
              <a:off x="988" y="1208"/>
              <a:ext cx="792" cy="793"/>
            </a:xfrm>
            <a:prstGeom prst="ellipse">
              <a:avLst/>
            </a:prstGeom>
            <a:solidFill>
              <a:srgbClr val="19A8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9" name="标题 1"/>
          <p:cNvSpPr>
            <a:spLocks noGrp="1"/>
          </p:cNvSpPr>
          <p:nvPr/>
        </p:nvSpPr>
        <p:spPr>
          <a:xfrm>
            <a:off x="1376045" y="551815"/>
            <a:ext cx="3689985" cy="58293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chemeClr val="tx1">
                    <a:lumMod val="65000"/>
                    <a:lumOff val="35000"/>
                  </a:schemeClr>
                </a:solidFill>
                <a:latin typeface="微软雅黑" panose="020B0503020204020204" pitchFamily="34" charset="-122"/>
                <a:ea typeface="微软雅黑" panose="020B0503020204020204" pitchFamily="34" charset="-122"/>
                <a:cs typeface="+mj-cs"/>
              </a:defRPr>
            </a:lvl1pPr>
          </a:lstStyle>
          <a:p>
            <a:r>
              <a:rPr lang="zh-CN" altLang="en-US" spc="200" dirty="0" smtClean="0">
                <a:solidFill>
                  <a:srgbClr val="002B40"/>
                </a:solidFill>
              </a:rPr>
              <a:t>可回收物</a:t>
            </a:r>
            <a:endParaRPr lang="zh-CN" altLang="en-US" spc="200" dirty="0" smtClean="0">
              <a:solidFill>
                <a:srgbClr val="002B40"/>
              </a:solidFill>
            </a:endParaRPr>
          </a:p>
        </p:txBody>
      </p:sp>
      <p:pic>
        <p:nvPicPr>
          <p:cNvPr id="12" name="图片 11" descr="可回收物"/>
          <p:cNvPicPr>
            <a:picLocks noChangeAspect="1"/>
          </p:cNvPicPr>
          <p:nvPr/>
        </p:nvPicPr>
        <p:blipFill>
          <a:blip r:embed="rId1"/>
          <a:stretch>
            <a:fillRect/>
          </a:stretch>
        </p:blipFill>
        <p:spPr>
          <a:xfrm>
            <a:off x="2128520" y="2573655"/>
            <a:ext cx="1446530" cy="1859280"/>
          </a:xfrm>
          <a:prstGeom prst="rect">
            <a:avLst/>
          </a:prstGeom>
        </p:spPr>
      </p:pic>
      <p:pic>
        <p:nvPicPr>
          <p:cNvPr id="3" name="图片 2" descr="可回收桶"/>
          <p:cNvPicPr>
            <a:picLocks noChangeAspect="1"/>
          </p:cNvPicPr>
          <p:nvPr/>
        </p:nvPicPr>
        <p:blipFill>
          <a:blip r:embed="rId2"/>
          <a:stretch>
            <a:fillRect/>
          </a:stretch>
        </p:blipFill>
        <p:spPr>
          <a:xfrm>
            <a:off x="7661275" y="5749290"/>
            <a:ext cx="537210" cy="956945"/>
          </a:xfrm>
          <a:prstGeom prst="rect">
            <a:avLst/>
          </a:prstGeom>
        </p:spPr>
      </p:pic>
      <p:pic>
        <p:nvPicPr>
          <p:cNvPr id="8" name="图片 7" descr="织物箱"/>
          <p:cNvPicPr>
            <a:picLocks noChangeAspect="1"/>
          </p:cNvPicPr>
          <p:nvPr/>
        </p:nvPicPr>
        <p:blipFill>
          <a:blip r:embed="rId3"/>
          <a:stretch>
            <a:fillRect/>
          </a:stretch>
        </p:blipFill>
        <p:spPr>
          <a:xfrm>
            <a:off x="8388985" y="5629275"/>
            <a:ext cx="746760" cy="1076960"/>
          </a:xfrm>
          <a:prstGeom prst="rect">
            <a:avLst/>
          </a:prstGeom>
        </p:spPr>
      </p:pic>
      <p:pic>
        <p:nvPicPr>
          <p:cNvPr id="10" name="图片 9" descr="专项垃圾暂存点"/>
          <p:cNvPicPr>
            <a:picLocks noChangeAspect="1"/>
          </p:cNvPicPr>
          <p:nvPr/>
        </p:nvPicPr>
        <p:blipFill>
          <a:blip r:embed="rId4"/>
          <a:srcRect l="772"/>
          <a:stretch>
            <a:fillRect/>
          </a:stretch>
        </p:blipFill>
        <p:spPr>
          <a:xfrm>
            <a:off x="9267825" y="5748655"/>
            <a:ext cx="1552575" cy="957580"/>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355034" y="164152"/>
            <a:ext cx="532402" cy="5324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r>
              <a:rPr lang="en-US" altLang="zh-CN" smtClean="0"/>
              <a:t>P</a:t>
            </a:r>
            <a:fld id="{9F2E172E-9EA4-4DC4-9948-45420554EA41}" type="slidenum">
              <a:rPr lang="zh-CN" altLang="en-US" smtClean="0"/>
            </a:fld>
            <a:endParaRPr lang="zh-CN" altLang="en-US" dirty="0"/>
          </a:p>
        </p:txBody>
      </p:sp>
      <p:grpSp>
        <p:nvGrpSpPr>
          <p:cNvPr id="2" name="组合 1"/>
          <p:cNvGrpSpPr/>
          <p:nvPr/>
        </p:nvGrpSpPr>
        <p:grpSpPr>
          <a:xfrm>
            <a:off x="464820" y="591820"/>
            <a:ext cx="665480" cy="502920"/>
            <a:chOff x="732" y="1208"/>
            <a:chExt cx="1048" cy="792"/>
          </a:xfrm>
        </p:grpSpPr>
        <p:sp>
          <p:nvSpPr>
            <p:cNvPr id="9" name="椭圆 8"/>
            <p:cNvSpPr/>
            <p:nvPr/>
          </p:nvSpPr>
          <p:spPr>
            <a:xfrm>
              <a:off x="732" y="1208"/>
              <a:ext cx="792" cy="793"/>
            </a:xfrm>
            <a:prstGeom prst="ellipse">
              <a:avLst/>
            </a:prstGeom>
            <a:solidFill>
              <a:schemeClr val="bg1"/>
            </a:solidFill>
            <a:ln>
              <a:solidFill>
                <a:srgbClr val="E4EB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椭圆 2"/>
            <p:cNvSpPr/>
            <p:nvPr/>
          </p:nvSpPr>
          <p:spPr>
            <a:xfrm>
              <a:off x="988" y="1208"/>
              <a:ext cx="792" cy="793"/>
            </a:xfrm>
            <a:prstGeom prst="ellipse">
              <a:avLst/>
            </a:prstGeom>
            <a:solidFill>
              <a:srgbClr val="19A8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标题 1"/>
          <p:cNvSpPr>
            <a:spLocks noGrp="1"/>
          </p:cNvSpPr>
          <p:nvPr/>
        </p:nvSpPr>
        <p:spPr>
          <a:xfrm>
            <a:off x="1376045" y="551815"/>
            <a:ext cx="3689985" cy="58293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chemeClr val="tx1">
                    <a:lumMod val="65000"/>
                    <a:lumOff val="35000"/>
                  </a:schemeClr>
                </a:solidFill>
                <a:latin typeface="微软雅黑" panose="020B0503020204020204" pitchFamily="34" charset="-122"/>
                <a:ea typeface="微软雅黑" panose="020B0503020204020204" pitchFamily="34" charset="-122"/>
                <a:cs typeface="+mj-cs"/>
              </a:defRPr>
            </a:lvl1pPr>
          </a:lstStyle>
          <a:p>
            <a:r>
              <a:rPr lang="zh-CN" altLang="en-US" spc="200" dirty="0" smtClean="0">
                <a:solidFill>
                  <a:srgbClr val="002B40"/>
                </a:solidFill>
              </a:rPr>
              <a:t>常见可回收物</a:t>
            </a:r>
            <a:endParaRPr lang="zh-CN" altLang="en-US" spc="200" dirty="0" smtClean="0">
              <a:solidFill>
                <a:srgbClr val="002B40"/>
              </a:solidFill>
            </a:endParaRPr>
          </a:p>
        </p:txBody>
      </p:sp>
      <p:pic>
        <p:nvPicPr>
          <p:cNvPr id="6" name="图片 5" descr="常见可回收物"/>
          <p:cNvPicPr>
            <a:picLocks noChangeAspect="1"/>
          </p:cNvPicPr>
          <p:nvPr/>
        </p:nvPicPr>
        <p:blipFill>
          <a:blip r:embed="rId1"/>
          <a:stretch>
            <a:fillRect/>
          </a:stretch>
        </p:blipFill>
        <p:spPr>
          <a:xfrm>
            <a:off x="1067435" y="1268730"/>
            <a:ext cx="10057765" cy="5317490"/>
          </a:xfrm>
          <a:prstGeom prst="rect">
            <a:avLst/>
          </a:prstGeom>
        </p:spPr>
      </p:pic>
      <p:grpSp>
        <p:nvGrpSpPr>
          <p:cNvPr id="28" name="组合 27"/>
          <p:cNvGrpSpPr/>
          <p:nvPr/>
        </p:nvGrpSpPr>
        <p:grpSpPr>
          <a:xfrm rot="20940000">
            <a:off x="6967855" y="4795520"/>
            <a:ext cx="4682490" cy="891540"/>
            <a:chOff x="8748" y="2034"/>
            <a:chExt cx="7374" cy="1404"/>
          </a:xfrm>
        </p:grpSpPr>
        <p:grpSp>
          <p:nvGrpSpPr>
            <p:cNvPr id="15" name="组合 14"/>
            <p:cNvGrpSpPr/>
            <p:nvPr/>
          </p:nvGrpSpPr>
          <p:grpSpPr>
            <a:xfrm>
              <a:off x="8748" y="2034"/>
              <a:ext cx="7374" cy="1404"/>
              <a:chOff x="8748" y="2034"/>
              <a:chExt cx="7374" cy="1404"/>
            </a:xfrm>
          </p:grpSpPr>
          <p:sp>
            <p:nvSpPr>
              <p:cNvPr id="8" name="矩形 7"/>
              <p:cNvSpPr/>
              <p:nvPr/>
            </p:nvSpPr>
            <p:spPr>
              <a:xfrm>
                <a:off x="8807" y="2112"/>
                <a:ext cx="7256" cy="1247"/>
              </a:xfrm>
              <a:prstGeom prst="rect">
                <a:avLst/>
              </a:prstGeom>
              <a:solidFill>
                <a:srgbClr val="19A8EA"/>
              </a:solidFill>
              <a:ln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矩形 10"/>
              <p:cNvSpPr/>
              <p:nvPr/>
            </p:nvSpPr>
            <p:spPr>
              <a:xfrm>
                <a:off x="8748" y="2034"/>
                <a:ext cx="7374" cy="1404"/>
              </a:xfrm>
              <a:prstGeom prst="rect">
                <a:avLst/>
              </a:prstGeom>
              <a:noFill/>
              <a:ln>
                <a:solidFill>
                  <a:srgbClr val="19A8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3" name="文本框 22"/>
            <p:cNvSpPr txBox="1"/>
            <p:nvPr/>
          </p:nvSpPr>
          <p:spPr>
            <a:xfrm>
              <a:off x="8835" y="2445"/>
              <a:ext cx="7287" cy="628"/>
            </a:xfrm>
            <a:prstGeom prst="rect">
              <a:avLst/>
            </a:prstGeom>
            <a:noFill/>
          </p:spPr>
          <p:txBody>
            <a:bodyPr wrap="square" rtlCol="0">
              <a:spAutoFit/>
            </a:bodyPr>
            <a:p>
              <a:pPr algn="ctr"/>
              <a:r>
                <a:rPr lang="zh-CN" altLang="en-US" sz="2000" b="1" spc="250">
                  <a:solidFill>
                    <a:schemeClr val="bg1"/>
                  </a:solidFill>
                  <a:uFillTx/>
                  <a:latin typeface="黑体" panose="02010609060101010101" charset="-122"/>
                  <a:ea typeface="黑体" panose="02010609060101010101" charset="-122"/>
                  <a:sym typeface="+mn-ea"/>
                </a:rPr>
                <a:t>保持干净干燥无异味，避免污染</a:t>
              </a:r>
              <a:endParaRPr lang="zh-CN" altLang="en-US" sz="2000" b="1" spc="250">
                <a:solidFill>
                  <a:schemeClr val="bg1"/>
                </a:solidFill>
                <a:uFillTx/>
                <a:latin typeface="黑体" panose="02010609060101010101" charset="-122"/>
                <a:ea typeface="黑体" panose="02010609060101010101" charset="-122"/>
                <a:sym typeface="+mn-ea"/>
              </a:endParaRPr>
            </a:p>
          </p:txBody>
        </p:sp>
      </p:grpSp>
      <p:pic>
        <p:nvPicPr>
          <p:cNvPr id="18" name="图片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55034" y="164152"/>
            <a:ext cx="532402" cy="5324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r>
              <a:rPr lang="en-US" altLang="zh-CN" smtClean="0"/>
              <a:t>P</a:t>
            </a:r>
            <a:fld id="{9F2E172E-9EA4-4DC4-9948-45420554EA41}" type="slidenum">
              <a:rPr lang="zh-CN" altLang="en-US" smtClean="0"/>
            </a:fld>
            <a:endParaRPr lang="zh-CN" altLang="en-US" dirty="0"/>
          </a:p>
        </p:txBody>
      </p:sp>
      <p:grpSp>
        <p:nvGrpSpPr>
          <p:cNvPr id="2" name="组合 1"/>
          <p:cNvGrpSpPr/>
          <p:nvPr/>
        </p:nvGrpSpPr>
        <p:grpSpPr>
          <a:xfrm>
            <a:off x="464820" y="591820"/>
            <a:ext cx="665480" cy="502920"/>
            <a:chOff x="732" y="1208"/>
            <a:chExt cx="1048" cy="792"/>
          </a:xfrm>
        </p:grpSpPr>
        <p:sp>
          <p:nvSpPr>
            <p:cNvPr id="5" name="椭圆 4"/>
            <p:cNvSpPr/>
            <p:nvPr/>
          </p:nvSpPr>
          <p:spPr>
            <a:xfrm>
              <a:off x="732" y="1208"/>
              <a:ext cx="792" cy="793"/>
            </a:xfrm>
            <a:prstGeom prst="ellipse">
              <a:avLst/>
            </a:prstGeom>
            <a:solidFill>
              <a:schemeClr val="bg1"/>
            </a:solidFill>
            <a:ln>
              <a:solidFill>
                <a:srgbClr val="E4EB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椭圆 5"/>
            <p:cNvSpPr/>
            <p:nvPr/>
          </p:nvSpPr>
          <p:spPr>
            <a:xfrm>
              <a:off x="988" y="1208"/>
              <a:ext cx="792" cy="793"/>
            </a:xfrm>
            <a:prstGeom prst="ellipse">
              <a:avLst/>
            </a:prstGeom>
            <a:solidFill>
              <a:srgbClr val="19A8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1" name="标题 1"/>
          <p:cNvSpPr>
            <a:spLocks noGrp="1"/>
          </p:cNvSpPr>
          <p:nvPr/>
        </p:nvSpPr>
        <p:spPr>
          <a:xfrm>
            <a:off x="1376045" y="551815"/>
            <a:ext cx="3689985" cy="58293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chemeClr val="tx1">
                    <a:lumMod val="65000"/>
                    <a:lumOff val="35000"/>
                  </a:schemeClr>
                </a:solidFill>
                <a:latin typeface="微软雅黑" panose="020B0503020204020204" pitchFamily="34" charset="-122"/>
                <a:ea typeface="微软雅黑" panose="020B0503020204020204" pitchFamily="34" charset="-122"/>
                <a:cs typeface="+mj-cs"/>
              </a:defRPr>
            </a:lvl1pPr>
          </a:lstStyle>
          <a:p>
            <a:r>
              <a:rPr lang="zh-CN" altLang="en-US" spc="200" dirty="0" smtClean="0">
                <a:solidFill>
                  <a:srgbClr val="002B40"/>
                </a:solidFill>
              </a:rPr>
              <a:t>可回收物投放要求</a:t>
            </a:r>
            <a:endParaRPr lang="zh-CN" altLang="en-US" spc="200" dirty="0" smtClean="0">
              <a:solidFill>
                <a:srgbClr val="002B40"/>
              </a:solidFill>
            </a:endParaRPr>
          </a:p>
        </p:txBody>
      </p:sp>
      <p:sp>
        <p:nvSpPr>
          <p:cNvPr id="37" name="文本框 36"/>
          <p:cNvSpPr txBox="1"/>
          <p:nvPr>
            <p:custDataLst>
              <p:tags r:id="rId1"/>
            </p:custDataLst>
          </p:nvPr>
        </p:nvSpPr>
        <p:spPr>
          <a:xfrm>
            <a:off x="5460365" y="5090795"/>
            <a:ext cx="3375660" cy="584200"/>
          </a:xfrm>
          <a:prstGeom prst="rect">
            <a:avLst/>
          </a:prstGeom>
          <a:noFill/>
        </p:spPr>
        <p:txBody>
          <a:bodyPr wrap="square" tIns="0" bIns="0" rtlCol="0" anchor="t">
            <a:spAutoFit/>
          </a:bodyPr>
          <a:p>
            <a:pPr algn="l">
              <a:lnSpc>
                <a:spcPct val="190000"/>
              </a:lnSpc>
            </a:pPr>
            <a:r>
              <a:rPr lang="zh-CN" altLang="en-US" sz="2000" b="1">
                <a:latin typeface="Arial" panose="020B0604020202020204" pitchFamily="34" charset="0"/>
                <a:ea typeface="微软雅黑" panose="020B0503020204020204" pitchFamily="34" charset="-122"/>
                <a:cs typeface="+mn-ea"/>
                <a:sym typeface="Arial" panose="020B0604020202020204" pitchFamily="34" charset="0"/>
              </a:rPr>
              <a:t>废旧衣物投放至衣物回收箱。</a:t>
            </a:r>
            <a:endParaRPr lang="zh-CN" altLang="en-US" sz="2000" b="1">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9" name="图片 8" descr="可回收桶"/>
          <p:cNvPicPr>
            <a:picLocks noChangeAspect="1"/>
          </p:cNvPicPr>
          <p:nvPr/>
        </p:nvPicPr>
        <p:blipFill>
          <a:blip r:embed="rId2"/>
          <a:stretch>
            <a:fillRect/>
          </a:stretch>
        </p:blipFill>
        <p:spPr>
          <a:xfrm>
            <a:off x="464820" y="1809115"/>
            <a:ext cx="1151255" cy="2051050"/>
          </a:xfrm>
          <a:prstGeom prst="rect">
            <a:avLst/>
          </a:prstGeom>
        </p:spPr>
      </p:pic>
      <p:pic>
        <p:nvPicPr>
          <p:cNvPr id="10" name="图片 9" descr="织物箱"/>
          <p:cNvPicPr>
            <a:picLocks noChangeAspect="1"/>
          </p:cNvPicPr>
          <p:nvPr/>
        </p:nvPicPr>
        <p:blipFill>
          <a:blip r:embed="rId3"/>
          <a:stretch>
            <a:fillRect/>
          </a:stretch>
        </p:blipFill>
        <p:spPr>
          <a:xfrm>
            <a:off x="3469005" y="4373245"/>
            <a:ext cx="1504315" cy="2169795"/>
          </a:xfrm>
          <a:prstGeom prst="rect">
            <a:avLst/>
          </a:prstGeom>
        </p:spPr>
      </p:pic>
      <p:pic>
        <p:nvPicPr>
          <p:cNvPr id="12" name="图片 11" descr="专项垃圾暂存点"/>
          <p:cNvPicPr>
            <a:picLocks noChangeAspect="1"/>
          </p:cNvPicPr>
          <p:nvPr/>
        </p:nvPicPr>
        <p:blipFill>
          <a:blip r:embed="rId4"/>
          <a:srcRect l="-18540" t="-800" r="-8105" b="-12668"/>
          <a:stretch>
            <a:fillRect/>
          </a:stretch>
        </p:blipFill>
        <p:spPr>
          <a:xfrm>
            <a:off x="5640070" y="2065020"/>
            <a:ext cx="3395345" cy="1861820"/>
          </a:xfrm>
          <a:prstGeom prst="rect">
            <a:avLst/>
          </a:prstGeom>
        </p:spPr>
      </p:pic>
      <p:sp>
        <p:nvSpPr>
          <p:cNvPr id="3" name="文本框 2"/>
          <p:cNvSpPr txBox="1"/>
          <p:nvPr>
            <p:custDataLst>
              <p:tags r:id="rId5"/>
            </p:custDataLst>
          </p:nvPr>
        </p:nvSpPr>
        <p:spPr>
          <a:xfrm>
            <a:off x="2035810" y="1588135"/>
            <a:ext cx="3310255" cy="2338705"/>
          </a:xfrm>
          <a:prstGeom prst="rect">
            <a:avLst/>
          </a:prstGeom>
          <a:noFill/>
        </p:spPr>
        <p:txBody>
          <a:bodyPr wrap="square" tIns="0" bIns="0" rtlCol="0" anchor="t">
            <a:spAutoFit/>
          </a:bodyPr>
          <a:p>
            <a:pPr algn="l">
              <a:lnSpc>
                <a:spcPct val="190000"/>
              </a:lnSpc>
            </a:pPr>
            <a:r>
              <a:rPr lang="zh-CN" altLang="en-US" sz="2000" b="1">
                <a:latin typeface="Arial" panose="020B0604020202020204" pitchFamily="34" charset="0"/>
                <a:ea typeface="微软雅黑" panose="020B0503020204020204" pitchFamily="34" charset="-122"/>
                <a:cs typeface="+mn-ea"/>
                <a:sym typeface="Arial" panose="020B0604020202020204" pitchFamily="34" charset="0"/>
              </a:rPr>
              <a:t>玻璃、金属、塑料、纸张等可回收物应当投放至可回收物收集容器，或交由回收单位或者个人回收。</a:t>
            </a:r>
            <a:endParaRPr lang="zh-CN" altLang="en-US" sz="2000" b="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文本框 6"/>
          <p:cNvSpPr txBox="1"/>
          <p:nvPr/>
        </p:nvSpPr>
        <p:spPr>
          <a:xfrm>
            <a:off x="8949055" y="1588135"/>
            <a:ext cx="3016885" cy="2430145"/>
          </a:xfrm>
          <a:prstGeom prst="rect">
            <a:avLst/>
          </a:prstGeom>
          <a:noFill/>
        </p:spPr>
        <p:txBody>
          <a:bodyPr wrap="square" rtlCol="0">
            <a:spAutoFit/>
          </a:bodyPr>
          <a:p>
            <a:pPr algn="l">
              <a:lnSpc>
                <a:spcPct val="190000"/>
              </a:lnSpc>
              <a:buClrTx/>
              <a:buSzTx/>
              <a:buFontTx/>
            </a:pPr>
            <a:r>
              <a:rPr lang="zh-CN" altLang="en-US" sz="2000" b="1">
                <a:latin typeface="Arial" panose="020B0604020202020204" pitchFamily="34" charset="0"/>
                <a:ea typeface="微软雅黑" panose="020B0503020204020204" pitchFamily="34" charset="-122"/>
                <a:cs typeface="+mn-ea"/>
                <a:sym typeface="+mn-ea"/>
              </a:rPr>
              <a:t>废旧家具、电器电子产品、等不适合用桶收集的垃圾，投放</a:t>
            </a:r>
            <a:r>
              <a:rPr lang="zh-CN" altLang="en-US" sz="2000" b="1">
                <a:latin typeface="Arial" panose="020B0604020202020204" pitchFamily="34" charset="0"/>
                <a:ea typeface="微软雅黑" panose="020B0503020204020204" pitchFamily="34" charset="-122"/>
                <a:cs typeface="+mn-ea"/>
              </a:rPr>
              <a:t>在住宅区的专项垃圾暂存点。</a:t>
            </a:r>
            <a:endParaRPr lang="zh-CN" altLang="en-US" sz="2000" b="1">
              <a:latin typeface="Arial" panose="020B0604020202020204" pitchFamily="34" charset="0"/>
              <a:ea typeface="微软雅黑" panose="020B0503020204020204" pitchFamily="34" charset="-122"/>
              <a:cs typeface="+mn-ea"/>
            </a:endParaRPr>
          </a:p>
        </p:txBody>
      </p:sp>
      <p:pic>
        <p:nvPicPr>
          <p:cNvPr id="18" name="图片 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355034" y="164152"/>
            <a:ext cx="532402" cy="5324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r>
              <a:rPr lang="en-US" altLang="zh-CN" smtClean="0"/>
              <a:t>P</a:t>
            </a:r>
            <a:fld id="{9F2E172E-9EA4-4DC4-9948-45420554EA41}" type="slidenum">
              <a:rPr lang="zh-CN" altLang="en-US" smtClean="0"/>
            </a:fld>
            <a:endParaRPr lang="zh-CN" altLang="en-US" dirty="0"/>
          </a:p>
        </p:txBody>
      </p:sp>
      <p:sp>
        <p:nvSpPr>
          <p:cNvPr id="19" name="标题 1"/>
          <p:cNvSpPr>
            <a:spLocks noGrp="1"/>
          </p:cNvSpPr>
          <p:nvPr/>
        </p:nvSpPr>
        <p:spPr>
          <a:xfrm>
            <a:off x="3307080" y="387985"/>
            <a:ext cx="5577205" cy="58293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chemeClr val="tx1">
                    <a:lumMod val="65000"/>
                    <a:lumOff val="35000"/>
                  </a:schemeClr>
                </a:solidFill>
                <a:latin typeface="微软雅黑" panose="020B0503020204020204" pitchFamily="34" charset="-122"/>
                <a:ea typeface="微软雅黑" panose="020B0503020204020204" pitchFamily="34" charset="-122"/>
                <a:cs typeface="+mj-cs"/>
              </a:defRPr>
            </a:lvl1pPr>
          </a:lstStyle>
          <a:p>
            <a:pPr algn="ctr"/>
            <a:r>
              <a:rPr lang="zh-CN" altLang="en-US" spc="200" dirty="0" smtClean="0">
                <a:solidFill>
                  <a:srgbClr val="002B40"/>
                </a:solidFill>
              </a:rPr>
              <a:t>提问：这些是可回收物吗</a:t>
            </a:r>
            <a:r>
              <a:rPr lang="en-US" altLang="zh-CN" spc="200" dirty="0" smtClean="0">
                <a:solidFill>
                  <a:srgbClr val="002B40"/>
                </a:solidFill>
              </a:rPr>
              <a:t>?</a:t>
            </a:r>
            <a:endParaRPr lang="en-US" altLang="zh-CN" spc="200" dirty="0" smtClean="0">
              <a:solidFill>
                <a:srgbClr val="002B40"/>
              </a:solidFill>
            </a:endParaRPr>
          </a:p>
        </p:txBody>
      </p:sp>
      <p:sp>
        <p:nvSpPr>
          <p:cNvPr id="80" name="Freeform 27"/>
          <p:cNvSpPr/>
          <p:nvPr>
            <p:custDataLst>
              <p:tags r:id="rId1"/>
            </p:custDataLst>
          </p:nvPr>
        </p:nvSpPr>
        <p:spPr bwMode="auto">
          <a:xfrm>
            <a:off x="5293243" y="2301993"/>
            <a:ext cx="1634400" cy="1630800"/>
          </a:xfrm>
          <a:custGeom>
            <a:avLst/>
            <a:gdLst>
              <a:gd name="T0" fmla="*/ 41 w 16016"/>
              <a:gd name="T1" fmla="*/ 7827 h 17436"/>
              <a:gd name="T2" fmla="*/ 252 w 16016"/>
              <a:gd name="T3" fmla="*/ 6540 h 17436"/>
              <a:gd name="T4" fmla="*/ 630 w 16016"/>
              <a:gd name="T5" fmla="*/ 5325 h 17436"/>
              <a:gd name="T6" fmla="*/ 1159 w 16016"/>
              <a:gd name="T7" fmla="*/ 4198 h 17436"/>
              <a:gd name="T8" fmla="*/ 1829 w 16016"/>
              <a:gd name="T9" fmla="*/ 3172 h 17436"/>
              <a:gd name="T10" fmla="*/ 2624 w 16016"/>
              <a:gd name="T11" fmla="*/ 2265 h 17436"/>
              <a:gd name="T12" fmla="*/ 3531 w 16016"/>
              <a:gd name="T13" fmla="*/ 1489 h 17436"/>
              <a:gd name="T14" fmla="*/ 4537 w 16016"/>
              <a:gd name="T15" fmla="*/ 860 h 17436"/>
              <a:gd name="T16" fmla="*/ 5627 w 16016"/>
              <a:gd name="T17" fmla="*/ 392 h 17436"/>
              <a:gd name="T18" fmla="*/ 6789 w 16016"/>
              <a:gd name="T19" fmla="*/ 100 h 17436"/>
              <a:gd name="T20" fmla="*/ 8008 w 16016"/>
              <a:gd name="T21" fmla="*/ 0 h 17436"/>
              <a:gd name="T22" fmla="*/ 9227 w 16016"/>
              <a:gd name="T23" fmla="*/ 100 h 17436"/>
              <a:gd name="T24" fmla="*/ 10389 w 16016"/>
              <a:gd name="T25" fmla="*/ 392 h 17436"/>
              <a:gd name="T26" fmla="*/ 11479 w 16016"/>
              <a:gd name="T27" fmla="*/ 860 h 17436"/>
              <a:gd name="T28" fmla="*/ 12485 w 16016"/>
              <a:gd name="T29" fmla="*/ 1489 h 17436"/>
              <a:gd name="T30" fmla="*/ 13392 w 16016"/>
              <a:gd name="T31" fmla="*/ 2265 h 17436"/>
              <a:gd name="T32" fmla="*/ 14187 w 16016"/>
              <a:gd name="T33" fmla="*/ 3172 h 17436"/>
              <a:gd name="T34" fmla="*/ 14857 w 16016"/>
              <a:gd name="T35" fmla="*/ 4198 h 17436"/>
              <a:gd name="T36" fmla="*/ 15386 w 16016"/>
              <a:gd name="T37" fmla="*/ 5325 h 17436"/>
              <a:gd name="T38" fmla="*/ 15764 w 16016"/>
              <a:gd name="T39" fmla="*/ 6540 h 17436"/>
              <a:gd name="T40" fmla="*/ 15975 w 16016"/>
              <a:gd name="T41" fmla="*/ 7827 h 17436"/>
              <a:gd name="T42" fmla="*/ 16006 w 16016"/>
              <a:gd name="T43" fmla="*/ 9167 h 17436"/>
              <a:gd name="T44" fmla="*/ 15853 w 16016"/>
              <a:gd name="T45" fmla="*/ 10475 h 17436"/>
              <a:gd name="T46" fmla="*/ 15531 w 16016"/>
              <a:gd name="T47" fmla="*/ 11716 h 17436"/>
              <a:gd name="T48" fmla="*/ 15049 w 16016"/>
              <a:gd name="T49" fmla="*/ 12873 h 17436"/>
              <a:gd name="T50" fmla="*/ 14425 w 16016"/>
              <a:gd name="T51" fmla="*/ 13935 h 17436"/>
              <a:gd name="T52" fmla="*/ 13671 w 16016"/>
              <a:gd name="T53" fmla="*/ 14883 h 17436"/>
              <a:gd name="T54" fmla="*/ 12800 w 16016"/>
              <a:gd name="T55" fmla="*/ 15704 h 17436"/>
              <a:gd name="T56" fmla="*/ 11825 w 16016"/>
              <a:gd name="T57" fmla="*/ 16383 h 17436"/>
              <a:gd name="T58" fmla="*/ 10762 w 16016"/>
              <a:gd name="T59" fmla="*/ 16907 h 17436"/>
              <a:gd name="T60" fmla="*/ 9622 w 16016"/>
              <a:gd name="T61" fmla="*/ 17258 h 17436"/>
              <a:gd name="T62" fmla="*/ 8420 w 16016"/>
              <a:gd name="T63" fmla="*/ 17425 h 17436"/>
              <a:gd name="T64" fmla="*/ 7189 w 16016"/>
              <a:gd name="T65" fmla="*/ 17391 h 17436"/>
              <a:gd name="T66" fmla="*/ 6007 w 16016"/>
              <a:gd name="T67" fmla="*/ 17161 h 17436"/>
              <a:gd name="T68" fmla="*/ 4891 w 16016"/>
              <a:gd name="T69" fmla="*/ 16751 h 17436"/>
              <a:gd name="T70" fmla="*/ 3856 w 16016"/>
              <a:gd name="T71" fmla="*/ 16174 h 17436"/>
              <a:gd name="T72" fmla="*/ 2914 w 16016"/>
              <a:gd name="T73" fmla="*/ 15445 h 17436"/>
              <a:gd name="T74" fmla="*/ 2080 w 16016"/>
              <a:gd name="T75" fmla="*/ 14580 h 17436"/>
              <a:gd name="T76" fmla="*/ 1367 w 16016"/>
              <a:gd name="T77" fmla="*/ 13592 h 17436"/>
              <a:gd name="T78" fmla="*/ 790 w 16016"/>
              <a:gd name="T79" fmla="*/ 12497 h 17436"/>
              <a:gd name="T80" fmla="*/ 360 w 16016"/>
              <a:gd name="T81" fmla="*/ 11311 h 17436"/>
              <a:gd name="T82" fmla="*/ 92 w 16016"/>
              <a:gd name="T83" fmla="*/ 10045 h 17436"/>
              <a:gd name="T84" fmla="*/ 0 w 16016"/>
              <a:gd name="T85" fmla="*/ 8718 h 17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6" h="17436">
                <a:moveTo>
                  <a:pt x="0" y="8718"/>
                </a:moveTo>
                <a:lnTo>
                  <a:pt x="10" y="8269"/>
                </a:lnTo>
                <a:lnTo>
                  <a:pt x="41" y="7827"/>
                </a:lnTo>
                <a:lnTo>
                  <a:pt x="92" y="7391"/>
                </a:lnTo>
                <a:lnTo>
                  <a:pt x="163" y="6961"/>
                </a:lnTo>
                <a:lnTo>
                  <a:pt x="252" y="6540"/>
                </a:lnTo>
                <a:lnTo>
                  <a:pt x="360" y="6125"/>
                </a:lnTo>
                <a:lnTo>
                  <a:pt x="485" y="5720"/>
                </a:lnTo>
                <a:lnTo>
                  <a:pt x="630" y="5325"/>
                </a:lnTo>
                <a:lnTo>
                  <a:pt x="790" y="4939"/>
                </a:lnTo>
                <a:lnTo>
                  <a:pt x="967" y="4563"/>
                </a:lnTo>
                <a:lnTo>
                  <a:pt x="1159" y="4198"/>
                </a:lnTo>
                <a:lnTo>
                  <a:pt x="1367" y="3844"/>
                </a:lnTo>
                <a:lnTo>
                  <a:pt x="1591" y="3501"/>
                </a:lnTo>
                <a:lnTo>
                  <a:pt x="1829" y="3172"/>
                </a:lnTo>
                <a:lnTo>
                  <a:pt x="2080" y="2856"/>
                </a:lnTo>
                <a:lnTo>
                  <a:pt x="2345" y="2553"/>
                </a:lnTo>
                <a:lnTo>
                  <a:pt x="2624" y="2265"/>
                </a:lnTo>
                <a:lnTo>
                  <a:pt x="2914" y="1991"/>
                </a:lnTo>
                <a:lnTo>
                  <a:pt x="3216" y="1732"/>
                </a:lnTo>
                <a:lnTo>
                  <a:pt x="3531" y="1489"/>
                </a:lnTo>
                <a:lnTo>
                  <a:pt x="3856" y="1262"/>
                </a:lnTo>
                <a:lnTo>
                  <a:pt x="4191" y="1053"/>
                </a:lnTo>
                <a:lnTo>
                  <a:pt x="4537" y="860"/>
                </a:lnTo>
                <a:lnTo>
                  <a:pt x="4891" y="685"/>
                </a:lnTo>
                <a:lnTo>
                  <a:pt x="5254" y="529"/>
                </a:lnTo>
                <a:lnTo>
                  <a:pt x="5627" y="392"/>
                </a:lnTo>
                <a:lnTo>
                  <a:pt x="6007" y="275"/>
                </a:lnTo>
                <a:lnTo>
                  <a:pt x="6394" y="178"/>
                </a:lnTo>
                <a:lnTo>
                  <a:pt x="6789" y="100"/>
                </a:lnTo>
                <a:lnTo>
                  <a:pt x="7189" y="45"/>
                </a:lnTo>
                <a:lnTo>
                  <a:pt x="7596" y="11"/>
                </a:lnTo>
                <a:lnTo>
                  <a:pt x="8008" y="0"/>
                </a:lnTo>
                <a:lnTo>
                  <a:pt x="8420" y="11"/>
                </a:lnTo>
                <a:lnTo>
                  <a:pt x="8827" y="45"/>
                </a:lnTo>
                <a:lnTo>
                  <a:pt x="9227" y="100"/>
                </a:lnTo>
                <a:lnTo>
                  <a:pt x="9622" y="178"/>
                </a:lnTo>
                <a:lnTo>
                  <a:pt x="10009" y="275"/>
                </a:lnTo>
                <a:lnTo>
                  <a:pt x="10389" y="392"/>
                </a:lnTo>
                <a:lnTo>
                  <a:pt x="10762" y="529"/>
                </a:lnTo>
                <a:lnTo>
                  <a:pt x="11125" y="685"/>
                </a:lnTo>
                <a:lnTo>
                  <a:pt x="11479" y="860"/>
                </a:lnTo>
                <a:lnTo>
                  <a:pt x="11825" y="1053"/>
                </a:lnTo>
                <a:lnTo>
                  <a:pt x="12160" y="1262"/>
                </a:lnTo>
                <a:lnTo>
                  <a:pt x="12485" y="1489"/>
                </a:lnTo>
                <a:lnTo>
                  <a:pt x="12800" y="1732"/>
                </a:lnTo>
                <a:lnTo>
                  <a:pt x="13102" y="1991"/>
                </a:lnTo>
                <a:lnTo>
                  <a:pt x="13392" y="2265"/>
                </a:lnTo>
                <a:lnTo>
                  <a:pt x="13671" y="2553"/>
                </a:lnTo>
                <a:lnTo>
                  <a:pt x="13936" y="2856"/>
                </a:lnTo>
                <a:lnTo>
                  <a:pt x="14187" y="3172"/>
                </a:lnTo>
                <a:lnTo>
                  <a:pt x="14425" y="3501"/>
                </a:lnTo>
                <a:lnTo>
                  <a:pt x="14649" y="3844"/>
                </a:lnTo>
                <a:lnTo>
                  <a:pt x="14857" y="4198"/>
                </a:lnTo>
                <a:lnTo>
                  <a:pt x="15049" y="4563"/>
                </a:lnTo>
                <a:lnTo>
                  <a:pt x="15226" y="4939"/>
                </a:lnTo>
                <a:lnTo>
                  <a:pt x="15386" y="5325"/>
                </a:lnTo>
                <a:lnTo>
                  <a:pt x="15531" y="5720"/>
                </a:lnTo>
                <a:lnTo>
                  <a:pt x="15656" y="6125"/>
                </a:lnTo>
                <a:lnTo>
                  <a:pt x="15764" y="6540"/>
                </a:lnTo>
                <a:lnTo>
                  <a:pt x="15853" y="6961"/>
                </a:lnTo>
                <a:lnTo>
                  <a:pt x="15924" y="7391"/>
                </a:lnTo>
                <a:lnTo>
                  <a:pt x="15975" y="7827"/>
                </a:lnTo>
                <a:lnTo>
                  <a:pt x="16006" y="8269"/>
                </a:lnTo>
                <a:lnTo>
                  <a:pt x="16016" y="8718"/>
                </a:lnTo>
                <a:lnTo>
                  <a:pt x="16006" y="9167"/>
                </a:lnTo>
                <a:lnTo>
                  <a:pt x="15975" y="9609"/>
                </a:lnTo>
                <a:lnTo>
                  <a:pt x="15924" y="10045"/>
                </a:lnTo>
                <a:lnTo>
                  <a:pt x="15853" y="10475"/>
                </a:lnTo>
                <a:lnTo>
                  <a:pt x="15764" y="10896"/>
                </a:lnTo>
                <a:lnTo>
                  <a:pt x="15656" y="11311"/>
                </a:lnTo>
                <a:lnTo>
                  <a:pt x="15531" y="11716"/>
                </a:lnTo>
                <a:lnTo>
                  <a:pt x="15386" y="12111"/>
                </a:lnTo>
                <a:lnTo>
                  <a:pt x="15226" y="12497"/>
                </a:lnTo>
                <a:lnTo>
                  <a:pt x="15049" y="12873"/>
                </a:lnTo>
                <a:lnTo>
                  <a:pt x="14857" y="13238"/>
                </a:lnTo>
                <a:lnTo>
                  <a:pt x="14649" y="13592"/>
                </a:lnTo>
                <a:lnTo>
                  <a:pt x="14425" y="13935"/>
                </a:lnTo>
                <a:lnTo>
                  <a:pt x="14187" y="14264"/>
                </a:lnTo>
                <a:lnTo>
                  <a:pt x="13936" y="14580"/>
                </a:lnTo>
                <a:lnTo>
                  <a:pt x="13671" y="14883"/>
                </a:lnTo>
                <a:lnTo>
                  <a:pt x="13392" y="15171"/>
                </a:lnTo>
                <a:lnTo>
                  <a:pt x="13102" y="15445"/>
                </a:lnTo>
                <a:lnTo>
                  <a:pt x="12800" y="15704"/>
                </a:lnTo>
                <a:lnTo>
                  <a:pt x="12485" y="15947"/>
                </a:lnTo>
                <a:lnTo>
                  <a:pt x="12160" y="16174"/>
                </a:lnTo>
                <a:lnTo>
                  <a:pt x="11825" y="16383"/>
                </a:lnTo>
                <a:lnTo>
                  <a:pt x="11479" y="16576"/>
                </a:lnTo>
                <a:lnTo>
                  <a:pt x="11125" y="16751"/>
                </a:lnTo>
                <a:lnTo>
                  <a:pt x="10762" y="16907"/>
                </a:lnTo>
                <a:lnTo>
                  <a:pt x="10389" y="17044"/>
                </a:lnTo>
                <a:lnTo>
                  <a:pt x="10009" y="17161"/>
                </a:lnTo>
                <a:lnTo>
                  <a:pt x="9622" y="17258"/>
                </a:lnTo>
                <a:lnTo>
                  <a:pt x="9227" y="17336"/>
                </a:lnTo>
                <a:lnTo>
                  <a:pt x="8827" y="17391"/>
                </a:lnTo>
                <a:lnTo>
                  <a:pt x="8420" y="17425"/>
                </a:lnTo>
                <a:lnTo>
                  <a:pt x="8008" y="17436"/>
                </a:lnTo>
                <a:lnTo>
                  <a:pt x="7596" y="17425"/>
                </a:lnTo>
                <a:lnTo>
                  <a:pt x="7189" y="17391"/>
                </a:lnTo>
                <a:lnTo>
                  <a:pt x="6789" y="17336"/>
                </a:lnTo>
                <a:lnTo>
                  <a:pt x="6394" y="17258"/>
                </a:lnTo>
                <a:lnTo>
                  <a:pt x="6007" y="17161"/>
                </a:lnTo>
                <a:lnTo>
                  <a:pt x="5627" y="17044"/>
                </a:lnTo>
                <a:lnTo>
                  <a:pt x="5254" y="16907"/>
                </a:lnTo>
                <a:lnTo>
                  <a:pt x="4891" y="16751"/>
                </a:lnTo>
                <a:lnTo>
                  <a:pt x="4537" y="16576"/>
                </a:lnTo>
                <a:lnTo>
                  <a:pt x="4191" y="16383"/>
                </a:lnTo>
                <a:lnTo>
                  <a:pt x="3856" y="16174"/>
                </a:lnTo>
                <a:lnTo>
                  <a:pt x="3531" y="15947"/>
                </a:lnTo>
                <a:lnTo>
                  <a:pt x="3216" y="15704"/>
                </a:lnTo>
                <a:lnTo>
                  <a:pt x="2914" y="15445"/>
                </a:lnTo>
                <a:lnTo>
                  <a:pt x="2624" y="15171"/>
                </a:lnTo>
                <a:lnTo>
                  <a:pt x="2345" y="14883"/>
                </a:lnTo>
                <a:lnTo>
                  <a:pt x="2080" y="14580"/>
                </a:lnTo>
                <a:lnTo>
                  <a:pt x="1829" y="14264"/>
                </a:lnTo>
                <a:lnTo>
                  <a:pt x="1591" y="13935"/>
                </a:lnTo>
                <a:lnTo>
                  <a:pt x="1367" y="13592"/>
                </a:lnTo>
                <a:lnTo>
                  <a:pt x="1159" y="13238"/>
                </a:lnTo>
                <a:lnTo>
                  <a:pt x="967" y="12873"/>
                </a:lnTo>
                <a:lnTo>
                  <a:pt x="790" y="12497"/>
                </a:lnTo>
                <a:lnTo>
                  <a:pt x="630" y="12111"/>
                </a:lnTo>
                <a:lnTo>
                  <a:pt x="485" y="11716"/>
                </a:lnTo>
                <a:lnTo>
                  <a:pt x="360" y="11311"/>
                </a:lnTo>
                <a:lnTo>
                  <a:pt x="252" y="10896"/>
                </a:lnTo>
                <a:lnTo>
                  <a:pt x="163" y="10475"/>
                </a:lnTo>
                <a:lnTo>
                  <a:pt x="92" y="10045"/>
                </a:lnTo>
                <a:lnTo>
                  <a:pt x="41" y="9609"/>
                </a:lnTo>
                <a:lnTo>
                  <a:pt x="10" y="9167"/>
                </a:lnTo>
                <a:lnTo>
                  <a:pt x="0" y="8718"/>
                </a:lnTo>
                <a:close/>
              </a:path>
            </a:pathLst>
          </a:custGeom>
          <a:solidFill>
            <a:srgbClr val="9DCD4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0" name="Freeform 27"/>
          <p:cNvSpPr/>
          <p:nvPr>
            <p:custDataLst>
              <p:tags r:id="rId2"/>
            </p:custDataLst>
          </p:nvPr>
        </p:nvSpPr>
        <p:spPr bwMode="auto">
          <a:xfrm>
            <a:off x="2951893" y="2301993"/>
            <a:ext cx="1632612" cy="1629248"/>
          </a:xfrm>
          <a:custGeom>
            <a:avLst/>
            <a:gdLst>
              <a:gd name="T0" fmla="*/ 41 w 16016"/>
              <a:gd name="T1" fmla="*/ 7827 h 17436"/>
              <a:gd name="T2" fmla="*/ 252 w 16016"/>
              <a:gd name="T3" fmla="*/ 6540 h 17436"/>
              <a:gd name="T4" fmla="*/ 630 w 16016"/>
              <a:gd name="T5" fmla="*/ 5325 h 17436"/>
              <a:gd name="T6" fmla="*/ 1159 w 16016"/>
              <a:gd name="T7" fmla="*/ 4198 h 17436"/>
              <a:gd name="T8" fmla="*/ 1829 w 16016"/>
              <a:gd name="T9" fmla="*/ 3172 h 17436"/>
              <a:gd name="T10" fmla="*/ 2624 w 16016"/>
              <a:gd name="T11" fmla="*/ 2265 h 17436"/>
              <a:gd name="T12" fmla="*/ 3531 w 16016"/>
              <a:gd name="T13" fmla="*/ 1489 h 17436"/>
              <a:gd name="T14" fmla="*/ 4537 w 16016"/>
              <a:gd name="T15" fmla="*/ 860 h 17436"/>
              <a:gd name="T16" fmla="*/ 5627 w 16016"/>
              <a:gd name="T17" fmla="*/ 392 h 17436"/>
              <a:gd name="T18" fmla="*/ 6789 w 16016"/>
              <a:gd name="T19" fmla="*/ 100 h 17436"/>
              <a:gd name="T20" fmla="*/ 8008 w 16016"/>
              <a:gd name="T21" fmla="*/ 0 h 17436"/>
              <a:gd name="T22" fmla="*/ 9227 w 16016"/>
              <a:gd name="T23" fmla="*/ 100 h 17436"/>
              <a:gd name="T24" fmla="*/ 10389 w 16016"/>
              <a:gd name="T25" fmla="*/ 392 h 17436"/>
              <a:gd name="T26" fmla="*/ 11479 w 16016"/>
              <a:gd name="T27" fmla="*/ 860 h 17436"/>
              <a:gd name="T28" fmla="*/ 12485 w 16016"/>
              <a:gd name="T29" fmla="*/ 1489 h 17436"/>
              <a:gd name="T30" fmla="*/ 13392 w 16016"/>
              <a:gd name="T31" fmla="*/ 2265 h 17436"/>
              <a:gd name="T32" fmla="*/ 14187 w 16016"/>
              <a:gd name="T33" fmla="*/ 3172 h 17436"/>
              <a:gd name="T34" fmla="*/ 14857 w 16016"/>
              <a:gd name="T35" fmla="*/ 4198 h 17436"/>
              <a:gd name="T36" fmla="*/ 15386 w 16016"/>
              <a:gd name="T37" fmla="*/ 5325 h 17436"/>
              <a:gd name="T38" fmla="*/ 15764 w 16016"/>
              <a:gd name="T39" fmla="*/ 6540 h 17436"/>
              <a:gd name="T40" fmla="*/ 15975 w 16016"/>
              <a:gd name="T41" fmla="*/ 7827 h 17436"/>
              <a:gd name="T42" fmla="*/ 16006 w 16016"/>
              <a:gd name="T43" fmla="*/ 9167 h 17436"/>
              <a:gd name="T44" fmla="*/ 15853 w 16016"/>
              <a:gd name="T45" fmla="*/ 10475 h 17436"/>
              <a:gd name="T46" fmla="*/ 15531 w 16016"/>
              <a:gd name="T47" fmla="*/ 11716 h 17436"/>
              <a:gd name="T48" fmla="*/ 15049 w 16016"/>
              <a:gd name="T49" fmla="*/ 12873 h 17436"/>
              <a:gd name="T50" fmla="*/ 14425 w 16016"/>
              <a:gd name="T51" fmla="*/ 13935 h 17436"/>
              <a:gd name="T52" fmla="*/ 13671 w 16016"/>
              <a:gd name="T53" fmla="*/ 14883 h 17436"/>
              <a:gd name="T54" fmla="*/ 12800 w 16016"/>
              <a:gd name="T55" fmla="*/ 15704 h 17436"/>
              <a:gd name="T56" fmla="*/ 11825 w 16016"/>
              <a:gd name="T57" fmla="*/ 16383 h 17436"/>
              <a:gd name="T58" fmla="*/ 10762 w 16016"/>
              <a:gd name="T59" fmla="*/ 16907 h 17436"/>
              <a:gd name="T60" fmla="*/ 9622 w 16016"/>
              <a:gd name="T61" fmla="*/ 17258 h 17436"/>
              <a:gd name="T62" fmla="*/ 8420 w 16016"/>
              <a:gd name="T63" fmla="*/ 17425 h 17436"/>
              <a:gd name="T64" fmla="*/ 7189 w 16016"/>
              <a:gd name="T65" fmla="*/ 17391 h 17436"/>
              <a:gd name="T66" fmla="*/ 6007 w 16016"/>
              <a:gd name="T67" fmla="*/ 17161 h 17436"/>
              <a:gd name="T68" fmla="*/ 4891 w 16016"/>
              <a:gd name="T69" fmla="*/ 16751 h 17436"/>
              <a:gd name="T70" fmla="*/ 3856 w 16016"/>
              <a:gd name="T71" fmla="*/ 16174 h 17436"/>
              <a:gd name="T72" fmla="*/ 2914 w 16016"/>
              <a:gd name="T73" fmla="*/ 15445 h 17436"/>
              <a:gd name="T74" fmla="*/ 2080 w 16016"/>
              <a:gd name="T75" fmla="*/ 14580 h 17436"/>
              <a:gd name="T76" fmla="*/ 1367 w 16016"/>
              <a:gd name="T77" fmla="*/ 13592 h 17436"/>
              <a:gd name="T78" fmla="*/ 790 w 16016"/>
              <a:gd name="T79" fmla="*/ 12497 h 17436"/>
              <a:gd name="T80" fmla="*/ 360 w 16016"/>
              <a:gd name="T81" fmla="*/ 11311 h 17436"/>
              <a:gd name="T82" fmla="*/ 92 w 16016"/>
              <a:gd name="T83" fmla="*/ 10045 h 17436"/>
              <a:gd name="T84" fmla="*/ 0 w 16016"/>
              <a:gd name="T85" fmla="*/ 8718 h 17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6" h="17436">
                <a:moveTo>
                  <a:pt x="0" y="8718"/>
                </a:moveTo>
                <a:lnTo>
                  <a:pt x="10" y="8269"/>
                </a:lnTo>
                <a:lnTo>
                  <a:pt x="41" y="7827"/>
                </a:lnTo>
                <a:lnTo>
                  <a:pt x="92" y="7391"/>
                </a:lnTo>
                <a:lnTo>
                  <a:pt x="163" y="6961"/>
                </a:lnTo>
                <a:lnTo>
                  <a:pt x="252" y="6540"/>
                </a:lnTo>
                <a:lnTo>
                  <a:pt x="360" y="6125"/>
                </a:lnTo>
                <a:lnTo>
                  <a:pt x="485" y="5720"/>
                </a:lnTo>
                <a:lnTo>
                  <a:pt x="630" y="5325"/>
                </a:lnTo>
                <a:lnTo>
                  <a:pt x="790" y="4939"/>
                </a:lnTo>
                <a:lnTo>
                  <a:pt x="967" y="4563"/>
                </a:lnTo>
                <a:lnTo>
                  <a:pt x="1159" y="4198"/>
                </a:lnTo>
                <a:lnTo>
                  <a:pt x="1367" y="3844"/>
                </a:lnTo>
                <a:lnTo>
                  <a:pt x="1591" y="3501"/>
                </a:lnTo>
                <a:lnTo>
                  <a:pt x="1829" y="3172"/>
                </a:lnTo>
                <a:lnTo>
                  <a:pt x="2080" y="2856"/>
                </a:lnTo>
                <a:lnTo>
                  <a:pt x="2345" y="2553"/>
                </a:lnTo>
                <a:lnTo>
                  <a:pt x="2624" y="2265"/>
                </a:lnTo>
                <a:lnTo>
                  <a:pt x="2914" y="1991"/>
                </a:lnTo>
                <a:lnTo>
                  <a:pt x="3216" y="1732"/>
                </a:lnTo>
                <a:lnTo>
                  <a:pt x="3531" y="1489"/>
                </a:lnTo>
                <a:lnTo>
                  <a:pt x="3856" y="1262"/>
                </a:lnTo>
                <a:lnTo>
                  <a:pt x="4191" y="1053"/>
                </a:lnTo>
                <a:lnTo>
                  <a:pt x="4537" y="860"/>
                </a:lnTo>
                <a:lnTo>
                  <a:pt x="4891" y="685"/>
                </a:lnTo>
                <a:lnTo>
                  <a:pt x="5254" y="529"/>
                </a:lnTo>
                <a:lnTo>
                  <a:pt x="5627" y="392"/>
                </a:lnTo>
                <a:lnTo>
                  <a:pt x="6007" y="275"/>
                </a:lnTo>
                <a:lnTo>
                  <a:pt x="6394" y="178"/>
                </a:lnTo>
                <a:lnTo>
                  <a:pt x="6789" y="100"/>
                </a:lnTo>
                <a:lnTo>
                  <a:pt x="7189" y="45"/>
                </a:lnTo>
                <a:lnTo>
                  <a:pt x="7596" y="11"/>
                </a:lnTo>
                <a:lnTo>
                  <a:pt x="8008" y="0"/>
                </a:lnTo>
                <a:lnTo>
                  <a:pt x="8420" y="11"/>
                </a:lnTo>
                <a:lnTo>
                  <a:pt x="8827" y="45"/>
                </a:lnTo>
                <a:lnTo>
                  <a:pt x="9227" y="100"/>
                </a:lnTo>
                <a:lnTo>
                  <a:pt x="9622" y="178"/>
                </a:lnTo>
                <a:lnTo>
                  <a:pt x="10009" y="275"/>
                </a:lnTo>
                <a:lnTo>
                  <a:pt x="10389" y="392"/>
                </a:lnTo>
                <a:lnTo>
                  <a:pt x="10762" y="529"/>
                </a:lnTo>
                <a:lnTo>
                  <a:pt x="11125" y="685"/>
                </a:lnTo>
                <a:lnTo>
                  <a:pt x="11479" y="860"/>
                </a:lnTo>
                <a:lnTo>
                  <a:pt x="11825" y="1053"/>
                </a:lnTo>
                <a:lnTo>
                  <a:pt x="12160" y="1262"/>
                </a:lnTo>
                <a:lnTo>
                  <a:pt x="12485" y="1489"/>
                </a:lnTo>
                <a:lnTo>
                  <a:pt x="12800" y="1732"/>
                </a:lnTo>
                <a:lnTo>
                  <a:pt x="13102" y="1991"/>
                </a:lnTo>
                <a:lnTo>
                  <a:pt x="13392" y="2265"/>
                </a:lnTo>
                <a:lnTo>
                  <a:pt x="13671" y="2553"/>
                </a:lnTo>
                <a:lnTo>
                  <a:pt x="13936" y="2856"/>
                </a:lnTo>
                <a:lnTo>
                  <a:pt x="14187" y="3172"/>
                </a:lnTo>
                <a:lnTo>
                  <a:pt x="14425" y="3501"/>
                </a:lnTo>
                <a:lnTo>
                  <a:pt x="14649" y="3844"/>
                </a:lnTo>
                <a:lnTo>
                  <a:pt x="14857" y="4198"/>
                </a:lnTo>
                <a:lnTo>
                  <a:pt x="15049" y="4563"/>
                </a:lnTo>
                <a:lnTo>
                  <a:pt x="15226" y="4939"/>
                </a:lnTo>
                <a:lnTo>
                  <a:pt x="15386" y="5325"/>
                </a:lnTo>
                <a:lnTo>
                  <a:pt x="15531" y="5720"/>
                </a:lnTo>
                <a:lnTo>
                  <a:pt x="15656" y="6125"/>
                </a:lnTo>
                <a:lnTo>
                  <a:pt x="15764" y="6540"/>
                </a:lnTo>
                <a:lnTo>
                  <a:pt x="15853" y="6961"/>
                </a:lnTo>
                <a:lnTo>
                  <a:pt x="15924" y="7391"/>
                </a:lnTo>
                <a:lnTo>
                  <a:pt x="15975" y="7827"/>
                </a:lnTo>
                <a:lnTo>
                  <a:pt x="16006" y="8269"/>
                </a:lnTo>
                <a:lnTo>
                  <a:pt x="16016" y="8718"/>
                </a:lnTo>
                <a:lnTo>
                  <a:pt x="16006" y="9167"/>
                </a:lnTo>
                <a:lnTo>
                  <a:pt x="15975" y="9609"/>
                </a:lnTo>
                <a:lnTo>
                  <a:pt x="15924" y="10045"/>
                </a:lnTo>
                <a:lnTo>
                  <a:pt x="15853" y="10475"/>
                </a:lnTo>
                <a:lnTo>
                  <a:pt x="15764" y="10896"/>
                </a:lnTo>
                <a:lnTo>
                  <a:pt x="15656" y="11311"/>
                </a:lnTo>
                <a:lnTo>
                  <a:pt x="15531" y="11716"/>
                </a:lnTo>
                <a:lnTo>
                  <a:pt x="15386" y="12111"/>
                </a:lnTo>
                <a:lnTo>
                  <a:pt x="15226" y="12497"/>
                </a:lnTo>
                <a:lnTo>
                  <a:pt x="15049" y="12873"/>
                </a:lnTo>
                <a:lnTo>
                  <a:pt x="14857" y="13238"/>
                </a:lnTo>
                <a:lnTo>
                  <a:pt x="14649" y="13592"/>
                </a:lnTo>
                <a:lnTo>
                  <a:pt x="14425" y="13935"/>
                </a:lnTo>
                <a:lnTo>
                  <a:pt x="14187" y="14264"/>
                </a:lnTo>
                <a:lnTo>
                  <a:pt x="13936" y="14580"/>
                </a:lnTo>
                <a:lnTo>
                  <a:pt x="13671" y="14883"/>
                </a:lnTo>
                <a:lnTo>
                  <a:pt x="13392" y="15171"/>
                </a:lnTo>
                <a:lnTo>
                  <a:pt x="13102" y="15445"/>
                </a:lnTo>
                <a:lnTo>
                  <a:pt x="12800" y="15704"/>
                </a:lnTo>
                <a:lnTo>
                  <a:pt x="12485" y="15947"/>
                </a:lnTo>
                <a:lnTo>
                  <a:pt x="12160" y="16174"/>
                </a:lnTo>
                <a:lnTo>
                  <a:pt x="11825" y="16383"/>
                </a:lnTo>
                <a:lnTo>
                  <a:pt x="11479" y="16576"/>
                </a:lnTo>
                <a:lnTo>
                  <a:pt x="11125" y="16751"/>
                </a:lnTo>
                <a:lnTo>
                  <a:pt x="10762" y="16907"/>
                </a:lnTo>
                <a:lnTo>
                  <a:pt x="10389" y="17044"/>
                </a:lnTo>
                <a:lnTo>
                  <a:pt x="10009" y="17161"/>
                </a:lnTo>
                <a:lnTo>
                  <a:pt x="9622" y="17258"/>
                </a:lnTo>
                <a:lnTo>
                  <a:pt x="9227" y="17336"/>
                </a:lnTo>
                <a:lnTo>
                  <a:pt x="8827" y="17391"/>
                </a:lnTo>
                <a:lnTo>
                  <a:pt x="8420" y="17425"/>
                </a:lnTo>
                <a:lnTo>
                  <a:pt x="8008" y="17436"/>
                </a:lnTo>
                <a:lnTo>
                  <a:pt x="7596" y="17425"/>
                </a:lnTo>
                <a:lnTo>
                  <a:pt x="7189" y="17391"/>
                </a:lnTo>
                <a:lnTo>
                  <a:pt x="6789" y="17336"/>
                </a:lnTo>
                <a:lnTo>
                  <a:pt x="6394" y="17258"/>
                </a:lnTo>
                <a:lnTo>
                  <a:pt x="6007" y="17161"/>
                </a:lnTo>
                <a:lnTo>
                  <a:pt x="5627" y="17044"/>
                </a:lnTo>
                <a:lnTo>
                  <a:pt x="5254" y="16907"/>
                </a:lnTo>
                <a:lnTo>
                  <a:pt x="4891" y="16751"/>
                </a:lnTo>
                <a:lnTo>
                  <a:pt x="4537" y="16576"/>
                </a:lnTo>
                <a:lnTo>
                  <a:pt x="4191" y="16383"/>
                </a:lnTo>
                <a:lnTo>
                  <a:pt x="3856" y="16174"/>
                </a:lnTo>
                <a:lnTo>
                  <a:pt x="3531" y="15947"/>
                </a:lnTo>
                <a:lnTo>
                  <a:pt x="3216" y="15704"/>
                </a:lnTo>
                <a:lnTo>
                  <a:pt x="2914" y="15445"/>
                </a:lnTo>
                <a:lnTo>
                  <a:pt x="2624" y="15171"/>
                </a:lnTo>
                <a:lnTo>
                  <a:pt x="2345" y="14883"/>
                </a:lnTo>
                <a:lnTo>
                  <a:pt x="2080" y="14580"/>
                </a:lnTo>
                <a:lnTo>
                  <a:pt x="1829" y="14264"/>
                </a:lnTo>
                <a:lnTo>
                  <a:pt x="1591" y="13935"/>
                </a:lnTo>
                <a:lnTo>
                  <a:pt x="1367" y="13592"/>
                </a:lnTo>
                <a:lnTo>
                  <a:pt x="1159" y="13238"/>
                </a:lnTo>
                <a:lnTo>
                  <a:pt x="967" y="12873"/>
                </a:lnTo>
                <a:lnTo>
                  <a:pt x="790" y="12497"/>
                </a:lnTo>
                <a:lnTo>
                  <a:pt x="630" y="12111"/>
                </a:lnTo>
                <a:lnTo>
                  <a:pt x="485" y="11716"/>
                </a:lnTo>
                <a:lnTo>
                  <a:pt x="360" y="11311"/>
                </a:lnTo>
                <a:lnTo>
                  <a:pt x="252" y="10896"/>
                </a:lnTo>
                <a:lnTo>
                  <a:pt x="163" y="10475"/>
                </a:lnTo>
                <a:lnTo>
                  <a:pt x="92" y="10045"/>
                </a:lnTo>
                <a:lnTo>
                  <a:pt x="41" y="9609"/>
                </a:lnTo>
                <a:lnTo>
                  <a:pt x="10" y="9167"/>
                </a:lnTo>
                <a:lnTo>
                  <a:pt x="0" y="8718"/>
                </a:lnTo>
                <a:close/>
              </a:path>
            </a:pathLst>
          </a:custGeom>
          <a:solidFill>
            <a:srgbClr val="EB673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2" name="타원 36"/>
          <p:cNvSpPr/>
          <p:nvPr>
            <p:custDataLst>
              <p:tags r:id="rId3"/>
            </p:custDataLst>
          </p:nvPr>
        </p:nvSpPr>
        <p:spPr>
          <a:xfrm>
            <a:off x="7636381" y="2301993"/>
            <a:ext cx="1634400" cy="1630800"/>
          </a:xfrm>
          <a:prstGeom prst="ellipse">
            <a:avLst/>
          </a:prstGeom>
          <a:solidFill>
            <a:srgbClr val="FFC715">
              <a:lumMod val="60000"/>
              <a:lumOff val="40000"/>
            </a:srgbClr>
          </a:solidFill>
          <a:ln w="12700">
            <a:solidFill>
              <a:srgbClr val="FFFFFF"/>
            </a:solidFill>
            <a:prstDash val="solid"/>
          </a:ln>
        </p:spPr>
        <p:style>
          <a:lnRef idx="2">
            <a:srgbClr val="FFC715">
              <a:shade val="50000"/>
            </a:srgbClr>
          </a:lnRef>
          <a:fillRef idx="1">
            <a:srgbClr val="FFC715"/>
          </a:fillRef>
          <a:effectRef idx="0">
            <a:srgbClr val="FFC715"/>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sz="1600"/>
          </a:p>
        </p:txBody>
      </p:sp>
      <p:sp>
        <p:nvSpPr>
          <p:cNvPr id="86" name="타원 32"/>
          <p:cNvSpPr/>
          <p:nvPr>
            <p:custDataLst>
              <p:tags r:id="rId4"/>
            </p:custDataLst>
          </p:nvPr>
        </p:nvSpPr>
        <p:spPr>
          <a:xfrm>
            <a:off x="9979519" y="2303455"/>
            <a:ext cx="1634400" cy="1630800"/>
          </a:xfrm>
          <a:prstGeom prst="ellipse">
            <a:avLst/>
          </a:prstGeom>
          <a:solidFill>
            <a:srgbClr val="FFC715">
              <a:lumMod val="60000"/>
              <a:lumOff val="40000"/>
            </a:srgbClr>
          </a:solidFill>
          <a:ln w="12700">
            <a:solidFill>
              <a:srgbClr val="FFFFFF"/>
            </a:solidFill>
            <a:prstDash val="solid"/>
          </a:ln>
        </p:spPr>
        <p:style>
          <a:lnRef idx="2">
            <a:srgbClr val="FFC715">
              <a:shade val="50000"/>
            </a:srgbClr>
          </a:lnRef>
          <a:fillRef idx="1">
            <a:srgbClr val="FFC715"/>
          </a:fillRef>
          <a:effectRef idx="0">
            <a:srgbClr val="FFC715"/>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sz="1600"/>
          </a:p>
        </p:txBody>
      </p:sp>
      <p:sp>
        <p:nvSpPr>
          <p:cNvPr id="30" name="文本框 29"/>
          <p:cNvSpPr txBox="1"/>
          <p:nvPr>
            <p:custDataLst>
              <p:tags r:id="rId5"/>
            </p:custDataLst>
          </p:nvPr>
        </p:nvSpPr>
        <p:spPr>
          <a:xfrm>
            <a:off x="9668096" y="4068114"/>
            <a:ext cx="2260800" cy="442800"/>
          </a:xfrm>
          <a:prstGeom prst="rect">
            <a:avLst/>
          </a:prstGeom>
        </p:spPr>
        <p:txBody>
          <a:bodyPr vert="horz" lIns="91440" tIns="45720" rIns="91440" bIns="45720" rtlCol="0">
            <a:normAutofit lnSpcReduction="10000"/>
          </a:bodyPr>
          <a:lstStyle>
            <a:defPPr>
              <a:defRPr lang="zh-CN"/>
            </a:defPPr>
            <a:lvl1pPr indent="0" algn="ctr" defTabSz="1218565">
              <a:lnSpc>
                <a:spcPct val="120000"/>
              </a:lnSpc>
              <a:spcBef>
                <a:spcPts val="0"/>
              </a:spcBef>
              <a:buFont typeface="Arial" panose="020B0604020202020204" pitchFamily="34" charset="0"/>
              <a:buNone/>
              <a:defRPr sz="2000" b="1" spc="300">
                <a:latin typeface="微软雅黑" panose="020B0503020204020204" pitchFamily="34" charset="-122"/>
                <a:ea typeface="微软雅黑" panose="020B0503020204020204" pitchFamily="34" charset="-122"/>
              </a:defRPr>
            </a:lvl1pPr>
            <a:lvl2pPr marL="609600" indent="0" defTabSz="1218565">
              <a:spcBef>
                <a:spcPts val="0"/>
              </a:spcBef>
              <a:buFont typeface="Arial" panose="020B0604020202020204" pitchFamily="34" charset="0"/>
              <a:buNone/>
              <a:defRPr sz="2000"/>
            </a:lvl2pPr>
            <a:lvl3pPr marL="1219200" indent="0" defTabSz="1218565">
              <a:spcBef>
                <a:spcPts val="0"/>
              </a:spcBef>
              <a:buFont typeface="Arial" panose="020B0604020202020204" pitchFamily="34" charset="0"/>
              <a:buNone/>
            </a:lvl3pPr>
            <a:lvl4pPr marL="1828800" indent="0" defTabSz="1218565">
              <a:spcBef>
                <a:spcPts val="0"/>
              </a:spcBef>
              <a:buFont typeface="Arial" panose="020B0604020202020204" pitchFamily="34" charset="0"/>
              <a:buNone/>
            </a:lvl4pPr>
            <a:lvl5pPr marL="2438400" indent="0" defTabSz="1218565">
              <a:spcBef>
                <a:spcPts val="0"/>
              </a:spcBef>
              <a:buFont typeface="Arial" panose="020B0604020202020204" pitchFamily="34" charset="0"/>
              <a:buNone/>
            </a:lvl5pPr>
            <a:lvl6pPr marL="3352800" indent="-304800" defTabSz="1218565">
              <a:lnSpc>
                <a:spcPct val="90000"/>
              </a:lnSpc>
              <a:spcBef>
                <a:spcPts val="665"/>
              </a:spcBef>
              <a:buFont typeface="Arial" panose="020B0604020202020204" pitchFamily="34" charset="0"/>
              <a:buChar char="•"/>
              <a:defRPr sz="2400"/>
            </a:lvl6pPr>
            <a:lvl7pPr marL="3962400" indent="-304800" defTabSz="1218565">
              <a:lnSpc>
                <a:spcPct val="90000"/>
              </a:lnSpc>
              <a:spcBef>
                <a:spcPts val="665"/>
              </a:spcBef>
              <a:buFont typeface="Arial" panose="020B0604020202020204" pitchFamily="34" charset="0"/>
              <a:buChar char="•"/>
              <a:defRPr sz="2400"/>
            </a:lvl7pPr>
            <a:lvl8pPr marL="4572000" indent="-304800" defTabSz="1218565">
              <a:lnSpc>
                <a:spcPct val="90000"/>
              </a:lnSpc>
              <a:spcBef>
                <a:spcPts val="665"/>
              </a:spcBef>
              <a:buFont typeface="Arial" panose="020B0604020202020204" pitchFamily="34" charset="0"/>
              <a:buChar char="•"/>
              <a:defRPr sz="2400"/>
            </a:lvl8pPr>
            <a:lvl9pPr marL="5181600" indent="-304800" defTabSz="1218565">
              <a:lnSpc>
                <a:spcPct val="90000"/>
              </a:lnSpc>
              <a:spcBef>
                <a:spcPts val="665"/>
              </a:spcBef>
              <a:buFont typeface="Arial" panose="020B0604020202020204" pitchFamily="34" charset="0"/>
              <a:buChar char="•"/>
              <a:defRPr sz="2400"/>
            </a:lvl9pPr>
          </a:lstStyle>
          <a:p>
            <a:r>
              <a:rPr lang="zh-CN" altLang="en-US"/>
              <a:t>废旧纸箱</a:t>
            </a:r>
            <a:endParaRPr lang="zh-CN" altLang="en-US"/>
          </a:p>
        </p:txBody>
      </p:sp>
      <p:sp>
        <p:nvSpPr>
          <p:cNvPr id="33" name="文本框 32"/>
          <p:cNvSpPr txBox="1"/>
          <p:nvPr>
            <p:custDataLst>
              <p:tags r:id="rId6"/>
            </p:custDataLst>
          </p:nvPr>
        </p:nvSpPr>
        <p:spPr>
          <a:xfrm>
            <a:off x="7324257" y="4068114"/>
            <a:ext cx="2260800" cy="442800"/>
          </a:xfrm>
          <a:prstGeom prst="rect">
            <a:avLst/>
          </a:prstGeom>
        </p:spPr>
        <p:txBody>
          <a:bodyPr vert="horz" lIns="91440" tIns="45720" rIns="91440" bIns="45720" rtlCol="0">
            <a:normAutofit lnSpcReduction="10000"/>
          </a:bodyPr>
          <a:lstStyle>
            <a:defPPr>
              <a:defRPr lang="zh-CN"/>
            </a:defPPr>
            <a:lvl1pPr indent="0" algn="ctr" defTabSz="1218565">
              <a:lnSpc>
                <a:spcPct val="120000"/>
              </a:lnSpc>
              <a:spcBef>
                <a:spcPts val="0"/>
              </a:spcBef>
              <a:buFont typeface="Arial" panose="020B0604020202020204" pitchFamily="34" charset="0"/>
              <a:buNone/>
              <a:defRPr sz="2000" b="1" spc="300">
                <a:latin typeface="微软雅黑" panose="020B0503020204020204" pitchFamily="34" charset="-122"/>
                <a:ea typeface="微软雅黑" panose="020B0503020204020204" pitchFamily="34" charset="-122"/>
              </a:defRPr>
            </a:lvl1pPr>
            <a:lvl2pPr marL="609600" indent="0" defTabSz="1218565">
              <a:spcBef>
                <a:spcPts val="0"/>
              </a:spcBef>
              <a:buFont typeface="Arial" panose="020B0604020202020204" pitchFamily="34" charset="0"/>
              <a:buNone/>
              <a:defRPr sz="2000"/>
            </a:lvl2pPr>
            <a:lvl3pPr marL="1219200" indent="0" defTabSz="1218565">
              <a:spcBef>
                <a:spcPts val="0"/>
              </a:spcBef>
              <a:buFont typeface="Arial" panose="020B0604020202020204" pitchFamily="34" charset="0"/>
              <a:buNone/>
            </a:lvl3pPr>
            <a:lvl4pPr marL="1828800" indent="0" defTabSz="1218565">
              <a:spcBef>
                <a:spcPts val="0"/>
              </a:spcBef>
              <a:buFont typeface="Arial" panose="020B0604020202020204" pitchFamily="34" charset="0"/>
              <a:buNone/>
            </a:lvl4pPr>
            <a:lvl5pPr marL="2438400" indent="0" defTabSz="1218565">
              <a:spcBef>
                <a:spcPts val="0"/>
              </a:spcBef>
              <a:buFont typeface="Arial" panose="020B0604020202020204" pitchFamily="34" charset="0"/>
              <a:buNone/>
            </a:lvl5pPr>
            <a:lvl6pPr marL="3352800" indent="-304800" defTabSz="1218565">
              <a:lnSpc>
                <a:spcPct val="90000"/>
              </a:lnSpc>
              <a:spcBef>
                <a:spcPts val="665"/>
              </a:spcBef>
              <a:buFont typeface="Arial" panose="020B0604020202020204" pitchFamily="34" charset="0"/>
              <a:buChar char="•"/>
              <a:defRPr sz="2400"/>
            </a:lvl6pPr>
            <a:lvl7pPr marL="3962400" indent="-304800" defTabSz="1218565">
              <a:lnSpc>
                <a:spcPct val="90000"/>
              </a:lnSpc>
              <a:spcBef>
                <a:spcPts val="665"/>
              </a:spcBef>
              <a:buFont typeface="Arial" panose="020B0604020202020204" pitchFamily="34" charset="0"/>
              <a:buChar char="•"/>
              <a:defRPr sz="2400"/>
            </a:lvl7pPr>
            <a:lvl8pPr marL="4572000" indent="-304800" defTabSz="1218565">
              <a:lnSpc>
                <a:spcPct val="90000"/>
              </a:lnSpc>
              <a:spcBef>
                <a:spcPts val="665"/>
              </a:spcBef>
              <a:buFont typeface="Arial" panose="020B0604020202020204" pitchFamily="34" charset="0"/>
              <a:buChar char="•"/>
              <a:defRPr sz="2400"/>
            </a:lvl8pPr>
            <a:lvl9pPr marL="5181600" indent="-304800" defTabSz="1218565">
              <a:lnSpc>
                <a:spcPct val="90000"/>
              </a:lnSpc>
              <a:spcBef>
                <a:spcPts val="665"/>
              </a:spcBef>
              <a:buFont typeface="Arial" panose="020B0604020202020204" pitchFamily="34" charset="0"/>
              <a:buChar char="•"/>
              <a:defRPr sz="2400"/>
            </a:lvl9pPr>
          </a:lstStyle>
          <a:p>
            <a:r>
              <a:rPr lang="zh-CN" altLang="en-US"/>
              <a:t>太阳眼镜</a:t>
            </a:r>
            <a:endParaRPr lang="zh-CN" altLang="en-US"/>
          </a:p>
        </p:txBody>
      </p:sp>
      <p:sp>
        <p:nvSpPr>
          <p:cNvPr id="35" name="文本框 34"/>
          <p:cNvSpPr txBox="1"/>
          <p:nvPr>
            <p:custDataLst>
              <p:tags r:id="rId7"/>
            </p:custDataLst>
          </p:nvPr>
        </p:nvSpPr>
        <p:spPr>
          <a:xfrm>
            <a:off x="4965903" y="4068114"/>
            <a:ext cx="2260800" cy="442800"/>
          </a:xfrm>
          <a:prstGeom prst="rect">
            <a:avLst/>
          </a:prstGeom>
        </p:spPr>
        <p:txBody>
          <a:bodyPr vert="horz" lIns="91440" tIns="45720" rIns="91440" bIns="45720" rtlCol="0">
            <a:normAutofit lnSpcReduction="10000"/>
          </a:bodyPr>
          <a:lstStyle>
            <a:defPPr>
              <a:defRPr lang="zh-CN"/>
            </a:defPPr>
            <a:lvl1pPr indent="0" algn="ctr" defTabSz="1218565">
              <a:lnSpc>
                <a:spcPct val="120000"/>
              </a:lnSpc>
              <a:spcBef>
                <a:spcPts val="0"/>
              </a:spcBef>
              <a:buFont typeface="Arial" panose="020B0604020202020204" pitchFamily="34" charset="0"/>
              <a:buNone/>
              <a:defRPr sz="2000" b="1" spc="300">
                <a:latin typeface="微软雅黑" panose="020B0503020204020204" pitchFamily="34" charset="-122"/>
                <a:ea typeface="微软雅黑" panose="020B0503020204020204" pitchFamily="34" charset="-122"/>
              </a:defRPr>
            </a:lvl1pPr>
            <a:lvl2pPr marL="609600" indent="0" defTabSz="1218565">
              <a:spcBef>
                <a:spcPts val="0"/>
              </a:spcBef>
              <a:buFont typeface="Arial" panose="020B0604020202020204" pitchFamily="34" charset="0"/>
              <a:buNone/>
              <a:defRPr sz="2000"/>
            </a:lvl2pPr>
            <a:lvl3pPr marL="1219200" indent="0" defTabSz="1218565">
              <a:spcBef>
                <a:spcPts val="0"/>
              </a:spcBef>
              <a:buFont typeface="Arial" panose="020B0604020202020204" pitchFamily="34" charset="0"/>
              <a:buNone/>
            </a:lvl3pPr>
            <a:lvl4pPr marL="1828800" indent="0" defTabSz="1218565">
              <a:spcBef>
                <a:spcPts val="0"/>
              </a:spcBef>
              <a:buFont typeface="Arial" panose="020B0604020202020204" pitchFamily="34" charset="0"/>
              <a:buNone/>
            </a:lvl4pPr>
            <a:lvl5pPr marL="2438400" indent="0" defTabSz="1218565">
              <a:spcBef>
                <a:spcPts val="0"/>
              </a:spcBef>
              <a:buFont typeface="Arial" panose="020B0604020202020204" pitchFamily="34" charset="0"/>
              <a:buNone/>
            </a:lvl5pPr>
            <a:lvl6pPr marL="3352800" indent="-304800" defTabSz="1218565">
              <a:lnSpc>
                <a:spcPct val="90000"/>
              </a:lnSpc>
              <a:spcBef>
                <a:spcPts val="665"/>
              </a:spcBef>
              <a:buFont typeface="Arial" panose="020B0604020202020204" pitchFamily="34" charset="0"/>
              <a:buChar char="•"/>
              <a:defRPr sz="2400"/>
            </a:lvl6pPr>
            <a:lvl7pPr marL="3962400" indent="-304800" defTabSz="1218565">
              <a:lnSpc>
                <a:spcPct val="90000"/>
              </a:lnSpc>
              <a:spcBef>
                <a:spcPts val="665"/>
              </a:spcBef>
              <a:buFont typeface="Arial" panose="020B0604020202020204" pitchFamily="34" charset="0"/>
              <a:buChar char="•"/>
              <a:defRPr sz="2400"/>
            </a:lvl7pPr>
            <a:lvl8pPr marL="4572000" indent="-304800" defTabSz="1218565">
              <a:lnSpc>
                <a:spcPct val="90000"/>
              </a:lnSpc>
              <a:spcBef>
                <a:spcPts val="665"/>
              </a:spcBef>
              <a:buFont typeface="Arial" panose="020B0604020202020204" pitchFamily="34" charset="0"/>
              <a:buChar char="•"/>
              <a:defRPr sz="2400"/>
            </a:lvl8pPr>
            <a:lvl9pPr marL="5181600" indent="-304800" defTabSz="1218565">
              <a:lnSpc>
                <a:spcPct val="90000"/>
              </a:lnSpc>
              <a:spcBef>
                <a:spcPts val="665"/>
              </a:spcBef>
              <a:buFont typeface="Arial" panose="020B0604020202020204" pitchFamily="34" charset="0"/>
              <a:buChar char="•"/>
              <a:defRPr sz="2400"/>
            </a:lvl9pPr>
          </a:lstStyle>
          <a:p>
            <a:r>
              <a:rPr lang="zh-CN" altLang="en-US"/>
              <a:t>咖啡杯</a:t>
            </a:r>
            <a:endParaRPr lang="zh-CN" altLang="en-US"/>
          </a:p>
        </p:txBody>
      </p:sp>
      <p:sp>
        <p:nvSpPr>
          <p:cNvPr id="37" name="文本框 36"/>
          <p:cNvSpPr txBox="1"/>
          <p:nvPr>
            <p:custDataLst>
              <p:tags r:id="rId8"/>
            </p:custDataLst>
          </p:nvPr>
        </p:nvSpPr>
        <p:spPr>
          <a:xfrm>
            <a:off x="2636577" y="4068114"/>
            <a:ext cx="2260800" cy="442800"/>
          </a:xfrm>
          <a:prstGeom prst="rect">
            <a:avLst/>
          </a:prstGeom>
        </p:spPr>
        <p:txBody>
          <a:bodyPr vert="horz" lIns="91440" tIns="45720" rIns="91440" bIns="45720" rtlCol="0"/>
          <a:lstStyle>
            <a:defPPr>
              <a:defRPr lang="zh-CN"/>
            </a:defPPr>
            <a:lvl1pPr indent="0" algn="ctr" defTabSz="1218565">
              <a:lnSpc>
                <a:spcPct val="120000"/>
              </a:lnSpc>
              <a:spcBef>
                <a:spcPts val="0"/>
              </a:spcBef>
              <a:buFont typeface="Arial" panose="020B0604020202020204" pitchFamily="34" charset="0"/>
              <a:buNone/>
              <a:defRPr sz="2000" b="1" spc="300">
                <a:latin typeface="微软雅黑" panose="020B0503020204020204" pitchFamily="34" charset="-122"/>
                <a:ea typeface="微软雅黑" panose="020B0503020204020204" pitchFamily="34" charset="-122"/>
              </a:defRPr>
            </a:lvl1pPr>
            <a:lvl2pPr marL="609600" indent="0" defTabSz="1218565">
              <a:spcBef>
                <a:spcPts val="0"/>
              </a:spcBef>
              <a:buFont typeface="Arial" panose="020B0604020202020204" pitchFamily="34" charset="0"/>
              <a:buNone/>
              <a:defRPr sz="2000"/>
            </a:lvl2pPr>
            <a:lvl3pPr marL="1219200" indent="0" defTabSz="1218565">
              <a:spcBef>
                <a:spcPts val="0"/>
              </a:spcBef>
              <a:buFont typeface="Arial" panose="020B0604020202020204" pitchFamily="34" charset="0"/>
              <a:buNone/>
            </a:lvl3pPr>
            <a:lvl4pPr marL="1828800" indent="0" defTabSz="1218565">
              <a:spcBef>
                <a:spcPts val="0"/>
              </a:spcBef>
              <a:buFont typeface="Arial" panose="020B0604020202020204" pitchFamily="34" charset="0"/>
              <a:buNone/>
            </a:lvl4pPr>
            <a:lvl5pPr marL="2438400" indent="0" defTabSz="1218565">
              <a:spcBef>
                <a:spcPts val="0"/>
              </a:spcBef>
              <a:buFont typeface="Arial" panose="020B0604020202020204" pitchFamily="34" charset="0"/>
              <a:buNone/>
            </a:lvl5pPr>
            <a:lvl6pPr marL="3352800" indent="-304800" defTabSz="1218565">
              <a:lnSpc>
                <a:spcPct val="90000"/>
              </a:lnSpc>
              <a:spcBef>
                <a:spcPts val="665"/>
              </a:spcBef>
              <a:buFont typeface="Arial" panose="020B0604020202020204" pitchFamily="34" charset="0"/>
              <a:buChar char="•"/>
              <a:defRPr sz="2400"/>
            </a:lvl6pPr>
            <a:lvl7pPr marL="3962400" indent="-304800" defTabSz="1218565">
              <a:lnSpc>
                <a:spcPct val="90000"/>
              </a:lnSpc>
              <a:spcBef>
                <a:spcPts val="665"/>
              </a:spcBef>
              <a:buFont typeface="Arial" panose="020B0604020202020204" pitchFamily="34" charset="0"/>
              <a:buChar char="•"/>
              <a:defRPr sz="2400"/>
            </a:lvl7pPr>
            <a:lvl8pPr marL="4572000" indent="-304800" defTabSz="1218565">
              <a:lnSpc>
                <a:spcPct val="90000"/>
              </a:lnSpc>
              <a:spcBef>
                <a:spcPts val="665"/>
              </a:spcBef>
              <a:buFont typeface="Arial" panose="020B0604020202020204" pitchFamily="34" charset="0"/>
              <a:buChar char="•"/>
              <a:defRPr sz="2400"/>
            </a:lvl8pPr>
            <a:lvl9pPr marL="5181600" indent="-304800" defTabSz="1218565">
              <a:lnSpc>
                <a:spcPct val="90000"/>
              </a:lnSpc>
              <a:spcBef>
                <a:spcPts val="665"/>
              </a:spcBef>
              <a:buFont typeface="Arial" panose="020B0604020202020204" pitchFamily="34" charset="0"/>
              <a:buChar char="•"/>
              <a:defRPr sz="2400"/>
            </a:lvl9pPr>
          </a:lstStyle>
          <a:p>
            <a:r>
              <a:rPr lang="zh-CN" altLang="en-US"/>
              <a:t>牙刷、牙膏皮</a:t>
            </a:r>
            <a:endParaRPr lang="zh-CN" altLang="en-US"/>
          </a:p>
        </p:txBody>
      </p:sp>
      <p:sp>
        <p:nvSpPr>
          <p:cNvPr id="39" name="文本框 38"/>
          <p:cNvSpPr txBox="1"/>
          <p:nvPr>
            <p:custDataLst>
              <p:tags r:id="rId9"/>
            </p:custDataLst>
          </p:nvPr>
        </p:nvSpPr>
        <p:spPr>
          <a:xfrm>
            <a:off x="292133" y="4068594"/>
            <a:ext cx="2261404" cy="442018"/>
          </a:xfrm>
          <a:prstGeom prst="rect">
            <a:avLst/>
          </a:prstGeom>
        </p:spPr>
        <p:txBody>
          <a:bodyPr vert="horz" lIns="91440" tIns="45720" rIns="91440" bIns="45720" rtlCol="0">
            <a:normAutofit lnSpcReduction="10000"/>
          </a:bodyPr>
          <a:lstStyle>
            <a:defPPr>
              <a:defRPr lang="zh-CN"/>
            </a:defPPr>
            <a:lvl1pPr indent="0" algn="ctr" defTabSz="1218565">
              <a:lnSpc>
                <a:spcPct val="120000"/>
              </a:lnSpc>
              <a:spcBef>
                <a:spcPts val="0"/>
              </a:spcBef>
              <a:buFont typeface="Arial" panose="020B0604020202020204" pitchFamily="34" charset="0"/>
              <a:buNone/>
              <a:defRPr sz="2000" b="1" spc="300">
                <a:latin typeface="微软雅黑" panose="020B0503020204020204" pitchFamily="34" charset="-122"/>
                <a:ea typeface="微软雅黑" panose="020B0503020204020204" pitchFamily="34" charset="-122"/>
              </a:defRPr>
            </a:lvl1pPr>
            <a:lvl2pPr marL="609600" indent="0" defTabSz="1218565">
              <a:spcBef>
                <a:spcPts val="0"/>
              </a:spcBef>
              <a:buFont typeface="Arial" panose="020B0604020202020204" pitchFamily="34" charset="0"/>
              <a:buNone/>
              <a:defRPr sz="2000"/>
            </a:lvl2pPr>
            <a:lvl3pPr marL="1219200" indent="0" defTabSz="1218565">
              <a:spcBef>
                <a:spcPts val="0"/>
              </a:spcBef>
              <a:buFont typeface="Arial" panose="020B0604020202020204" pitchFamily="34" charset="0"/>
              <a:buNone/>
            </a:lvl3pPr>
            <a:lvl4pPr marL="1828800" indent="0" defTabSz="1218565">
              <a:spcBef>
                <a:spcPts val="0"/>
              </a:spcBef>
              <a:buFont typeface="Arial" panose="020B0604020202020204" pitchFamily="34" charset="0"/>
              <a:buNone/>
            </a:lvl4pPr>
            <a:lvl5pPr marL="2438400" indent="0" defTabSz="1218565">
              <a:spcBef>
                <a:spcPts val="0"/>
              </a:spcBef>
              <a:buFont typeface="Arial" panose="020B0604020202020204" pitchFamily="34" charset="0"/>
              <a:buNone/>
            </a:lvl5pPr>
            <a:lvl6pPr marL="3352800" indent="-304800" defTabSz="1218565">
              <a:lnSpc>
                <a:spcPct val="90000"/>
              </a:lnSpc>
              <a:spcBef>
                <a:spcPts val="665"/>
              </a:spcBef>
              <a:buFont typeface="Arial" panose="020B0604020202020204" pitchFamily="34" charset="0"/>
              <a:buChar char="•"/>
              <a:defRPr sz="2400"/>
            </a:lvl6pPr>
            <a:lvl7pPr marL="3962400" indent="-304800" defTabSz="1218565">
              <a:lnSpc>
                <a:spcPct val="90000"/>
              </a:lnSpc>
              <a:spcBef>
                <a:spcPts val="665"/>
              </a:spcBef>
              <a:buFont typeface="Arial" panose="020B0604020202020204" pitchFamily="34" charset="0"/>
              <a:buChar char="•"/>
              <a:defRPr sz="2400"/>
            </a:lvl7pPr>
            <a:lvl8pPr marL="4572000" indent="-304800" defTabSz="1218565">
              <a:lnSpc>
                <a:spcPct val="90000"/>
              </a:lnSpc>
              <a:spcBef>
                <a:spcPts val="665"/>
              </a:spcBef>
              <a:buFont typeface="Arial" panose="020B0604020202020204" pitchFamily="34" charset="0"/>
              <a:buChar char="•"/>
              <a:defRPr sz="2400"/>
            </a:lvl8pPr>
            <a:lvl9pPr marL="5181600" indent="-304800" defTabSz="1218565">
              <a:lnSpc>
                <a:spcPct val="90000"/>
              </a:lnSpc>
              <a:spcBef>
                <a:spcPts val="665"/>
              </a:spcBef>
              <a:buFont typeface="Arial" panose="020B0604020202020204" pitchFamily="34" charset="0"/>
              <a:buChar char="•"/>
              <a:defRPr sz="2400"/>
            </a:lvl9pPr>
          </a:lstStyle>
          <a:p>
            <a:r>
              <a:rPr lang="zh-CN" altLang="en-US"/>
              <a:t>外卖餐盒</a:t>
            </a:r>
            <a:endParaRPr lang="zh-CN" altLang="en-US"/>
          </a:p>
        </p:txBody>
      </p:sp>
      <p:sp>
        <p:nvSpPr>
          <p:cNvPr id="64" name="Freeform 5"/>
          <p:cNvSpPr/>
          <p:nvPr>
            <p:custDataLst>
              <p:tags r:id="rId10"/>
            </p:custDataLst>
          </p:nvPr>
        </p:nvSpPr>
        <p:spPr bwMode="auto">
          <a:xfrm>
            <a:off x="608471" y="2303518"/>
            <a:ext cx="1634684" cy="1631328"/>
          </a:xfrm>
          <a:custGeom>
            <a:avLst/>
            <a:gdLst>
              <a:gd name="T0" fmla="*/ 41 w 16016"/>
              <a:gd name="T1" fmla="*/ 7827 h 17436"/>
              <a:gd name="T2" fmla="*/ 252 w 16016"/>
              <a:gd name="T3" fmla="*/ 6540 h 17436"/>
              <a:gd name="T4" fmla="*/ 630 w 16016"/>
              <a:gd name="T5" fmla="*/ 5325 h 17436"/>
              <a:gd name="T6" fmla="*/ 1159 w 16016"/>
              <a:gd name="T7" fmla="*/ 4198 h 17436"/>
              <a:gd name="T8" fmla="*/ 1829 w 16016"/>
              <a:gd name="T9" fmla="*/ 3172 h 17436"/>
              <a:gd name="T10" fmla="*/ 2624 w 16016"/>
              <a:gd name="T11" fmla="*/ 2265 h 17436"/>
              <a:gd name="T12" fmla="*/ 3531 w 16016"/>
              <a:gd name="T13" fmla="*/ 1489 h 17436"/>
              <a:gd name="T14" fmla="*/ 4537 w 16016"/>
              <a:gd name="T15" fmla="*/ 860 h 17436"/>
              <a:gd name="T16" fmla="*/ 5627 w 16016"/>
              <a:gd name="T17" fmla="*/ 392 h 17436"/>
              <a:gd name="T18" fmla="*/ 6789 w 16016"/>
              <a:gd name="T19" fmla="*/ 100 h 17436"/>
              <a:gd name="T20" fmla="*/ 8008 w 16016"/>
              <a:gd name="T21" fmla="*/ 0 h 17436"/>
              <a:gd name="T22" fmla="*/ 9227 w 16016"/>
              <a:gd name="T23" fmla="*/ 100 h 17436"/>
              <a:gd name="T24" fmla="*/ 10389 w 16016"/>
              <a:gd name="T25" fmla="*/ 392 h 17436"/>
              <a:gd name="T26" fmla="*/ 11479 w 16016"/>
              <a:gd name="T27" fmla="*/ 860 h 17436"/>
              <a:gd name="T28" fmla="*/ 12485 w 16016"/>
              <a:gd name="T29" fmla="*/ 1489 h 17436"/>
              <a:gd name="T30" fmla="*/ 13392 w 16016"/>
              <a:gd name="T31" fmla="*/ 2265 h 17436"/>
              <a:gd name="T32" fmla="*/ 14187 w 16016"/>
              <a:gd name="T33" fmla="*/ 3172 h 17436"/>
              <a:gd name="T34" fmla="*/ 14857 w 16016"/>
              <a:gd name="T35" fmla="*/ 4198 h 17436"/>
              <a:gd name="T36" fmla="*/ 15386 w 16016"/>
              <a:gd name="T37" fmla="*/ 5325 h 17436"/>
              <a:gd name="T38" fmla="*/ 15764 w 16016"/>
              <a:gd name="T39" fmla="*/ 6540 h 17436"/>
              <a:gd name="T40" fmla="*/ 15975 w 16016"/>
              <a:gd name="T41" fmla="*/ 7827 h 17436"/>
              <a:gd name="T42" fmla="*/ 16006 w 16016"/>
              <a:gd name="T43" fmla="*/ 9167 h 17436"/>
              <a:gd name="T44" fmla="*/ 15853 w 16016"/>
              <a:gd name="T45" fmla="*/ 10475 h 17436"/>
              <a:gd name="T46" fmla="*/ 15531 w 16016"/>
              <a:gd name="T47" fmla="*/ 11716 h 17436"/>
              <a:gd name="T48" fmla="*/ 15049 w 16016"/>
              <a:gd name="T49" fmla="*/ 12873 h 17436"/>
              <a:gd name="T50" fmla="*/ 14425 w 16016"/>
              <a:gd name="T51" fmla="*/ 13935 h 17436"/>
              <a:gd name="T52" fmla="*/ 13671 w 16016"/>
              <a:gd name="T53" fmla="*/ 14883 h 17436"/>
              <a:gd name="T54" fmla="*/ 12800 w 16016"/>
              <a:gd name="T55" fmla="*/ 15704 h 17436"/>
              <a:gd name="T56" fmla="*/ 11825 w 16016"/>
              <a:gd name="T57" fmla="*/ 16383 h 17436"/>
              <a:gd name="T58" fmla="*/ 10762 w 16016"/>
              <a:gd name="T59" fmla="*/ 16907 h 17436"/>
              <a:gd name="T60" fmla="*/ 9622 w 16016"/>
              <a:gd name="T61" fmla="*/ 17258 h 17436"/>
              <a:gd name="T62" fmla="*/ 8420 w 16016"/>
              <a:gd name="T63" fmla="*/ 17425 h 17436"/>
              <a:gd name="T64" fmla="*/ 7189 w 16016"/>
              <a:gd name="T65" fmla="*/ 17391 h 17436"/>
              <a:gd name="T66" fmla="*/ 6007 w 16016"/>
              <a:gd name="T67" fmla="*/ 17161 h 17436"/>
              <a:gd name="T68" fmla="*/ 4891 w 16016"/>
              <a:gd name="T69" fmla="*/ 16751 h 17436"/>
              <a:gd name="T70" fmla="*/ 3856 w 16016"/>
              <a:gd name="T71" fmla="*/ 16174 h 17436"/>
              <a:gd name="T72" fmla="*/ 2914 w 16016"/>
              <a:gd name="T73" fmla="*/ 15445 h 17436"/>
              <a:gd name="T74" fmla="*/ 2080 w 16016"/>
              <a:gd name="T75" fmla="*/ 14580 h 17436"/>
              <a:gd name="T76" fmla="*/ 1367 w 16016"/>
              <a:gd name="T77" fmla="*/ 13592 h 17436"/>
              <a:gd name="T78" fmla="*/ 790 w 16016"/>
              <a:gd name="T79" fmla="*/ 12497 h 17436"/>
              <a:gd name="T80" fmla="*/ 360 w 16016"/>
              <a:gd name="T81" fmla="*/ 11311 h 17436"/>
              <a:gd name="T82" fmla="*/ 92 w 16016"/>
              <a:gd name="T83" fmla="*/ 10045 h 17436"/>
              <a:gd name="T84" fmla="*/ 0 w 16016"/>
              <a:gd name="T85" fmla="*/ 8718 h 17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6" h="17436">
                <a:moveTo>
                  <a:pt x="0" y="8718"/>
                </a:moveTo>
                <a:lnTo>
                  <a:pt x="10" y="8269"/>
                </a:lnTo>
                <a:lnTo>
                  <a:pt x="41" y="7827"/>
                </a:lnTo>
                <a:lnTo>
                  <a:pt x="92" y="7391"/>
                </a:lnTo>
                <a:lnTo>
                  <a:pt x="163" y="6961"/>
                </a:lnTo>
                <a:lnTo>
                  <a:pt x="252" y="6540"/>
                </a:lnTo>
                <a:lnTo>
                  <a:pt x="360" y="6125"/>
                </a:lnTo>
                <a:lnTo>
                  <a:pt x="485" y="5720"/>
                </a:lnTo>
                <a:lnTo>
                  <a:pt x="630" y="5325"/>
                </a:lnTo>
                <a:lnTo>
                  <a:pt x="790" y="4939"/>
                </a:lnTo>
                <a:lnTo>
                  <a:pt x="967" y="4563"/>
                </a:lnTo>
                <a:lnTo>
                  <a:pt x="1159" y="4198"/>
                </a:lnTo>
                <a:lnTo>
                  <a:pt x="1367" y="3844"/>
                </a:lnTo>
                <a:lnTo>
                  <a:pt x="1591" y="3501"/>
                </a:lnTo>
                <a:lnTo>
                  <a:pt x="1829" y="3172"/>
                </a:lnTo>
                <a:lnTo>
                  <a:pt x="2080" y="2856"/>
                </a:lnTo>
                <a:lnTo>
                  <a:pt x="2345" y="2553"/>
                </a:lnTo>
                <a:lnTo>
                  <a:pt x="2624" y="2265"/>
                </a:lnTo>
                <a:lnTo>
                  <a:pt x="2914" y="1991"/>
                </a:lnTo>
                <a:lnTo>
                  <a:pt x="3216" y="1732"/>
                </a:lnTo>
                <a:lnTo>
                  <a:pt x="3531" y="1489"/>
                </a:lnTo>
                <a:lnTo>
                  <a:pt x="3856" y="1262"/>
                </a:lnTo>
                <a:lnTo>
                  <a:pt x="4191" y="1053"/>
                </a:lnTo>
                <a:lnTo>
                  <a:pt x="4537" y="860"/>
                </a:lnTo>
                <a:lnTo>
                  <a:pt x="4891" y="685"/>
                </a:lnTo>
                <a:lnTo>
                  <a:pt x="5254" y="529"/>
                </a:lnTo>
                <a:lnTo>
                  <a:pt x="5627" y="392"/>
                </a:lnTo>
                <a:lnTo>
                  <a:pt x="6007" y="275"/>
                </a:lnTo>
                <a:lnTo>
                  <a:pt x="6394" y="178"/>
                </a:lnTo>
                <a:lnTo>
                  <a:pt x="6789" y="100"/>
                </a:lnTo>
                <a:lnTo>
                  <a:pt x="7189" y="45"/>
                </a:lnTo>
                <a:lnTo>
                  <a:pt x="7596" y="11"/>
                </a:lnTo>
                <a:lnTo>
                  <a:pt x="8008" y="0"/>
                </a:lnTo>
                <a:lnTo>
                  <a:pt x="8420" y="11"/>
                </a:lnTo>
                <a:lnTo>
                  <a:pt x="8827" y="45"/>
                </a:lnTo>
                <a:lnTo>
                  <a:pt x="9227" y="100"/>
                </a:lnTo>
                <a:lnTo>
                  <a:pt x="9622" y="178"/>
                </a:lnTo>
                <a:lnTo>
                  <a:pt x="10009" y="275"/>
                </a:lnTo>
                <a:lnTo>
                  <a:pt x="10389" y="392"/>
                </a:lnTo>
                <a:lnTo>
                  <a:pt x="10762" y="529"/>
                </a:lnTo>
                <a:lnTo>
                  <a:pt x="11125" y="685"/>
                </a:lnTo>
                <a:lnTo>
                  <a:pt x="11479" y="860"/>
                </a:lnTo>
                <a:lnTo>
                  <a:pt x="11825" y="1053"/>
                </a:lnTo>
                <a:lnTo>
                  <a:pt x="12160" y="1262"/>
                </a:lnTo>
                <a:lnTo>
                  <a:pt x="12485" y="1489"/>
                </a:lnTo>
                <a:lnTo>
                  <a:pt x="12800" y="1732"/>
                </a:lnTo>
                <a:lnTo>
                  <a:pt x="13102" y="1991"/>
                </a:lnTo>
                <a:lnTo>
                  <a:pt x="13392" y="2265"/>
                </a:lnTo>
                <a:lnTo>
                  <a:pt x="13671" y="2553"/>
                </a:lnTo>
                <a:lnTo>
                  <a:pt x="13936" y="2856"/>
                </a:lnTo>
                <a:lnTo>
                  <a:pt x="14187" y="3172"/>
                </a:lnTo>
                <a:lnTo>
                  <a:pt x="14425" y="3501"/>
                </a:lnTo>
                <a:lnTo>
                  <a:pt x="14649" y="3844"/>
                </a:lnTo>
                <a:lnTo>
                  <a:pt x="14857" y="4198"/>
                </a:lnTo>
                <a:lnTo>
                  <a:pt x="15049" y="4563"/>
                </a:lnTo>
                <a:lnTo>
                  <a:pt x="15226" y="4939"/>
                </a:lnTo>
                <a:lnTo>
                  <a:pt x="15386" y="5325"/>
                </a:lnTo>
                <a:lnTo>
                  <a:pt x="15531" y="5720"/>
                </a:lnTo>
                <a:lnTo>
                  <a:pt x="15656" y="6125"/>
                </a:lnTo>
                <a:lnTo>
                  <a:pt x="15764" y="6540"/>
                </a:lnTo>
                <a:lnTo>
                  <a:pt x="15853" y="6961"/>
                </a:lnTo>
                <a:lnTo>
                  <a:pt x="15924" y="7391"/>
                </a:lnTo>
                <a:lnTo>
                  <a:pt x="15975" y="7827"/>
                </a:lnTo>
                <a:lnTo>
                  <a:pt x="16006" y="8269"/>
                </a:lnTo>
                <a:lnTo>
                  <a:pt x="16016" y="8718"/>
                </a:lnTo>
                <a:lnTo>
                  <a:pt x="16006" y="9167"/>
                </a:lnTo>
                <a:lnTo>
                  <a:pt x="15975" y="9609"/>
                </a:lnTo>
                <a:lnTo>
                  <a:pt x="15924" y="10045"/>
                </a:lnTo>
                <a:lnTo>
                  <a:pt x="15853" y="10475"/>
                </a:lnTo>
                <a:lnTo>
                  <a:pt x="15764" y="10896"/>
                </a:lnTo>
                <a:lnTo>
                  <a:pt x="15656" y="11311"/>
                </a:lnTo>
                <a:lnTo>
                  <a:pt x="15531" y="11716"/>
                </a:lnTo>
                <a:lnTo>
                  <a:pt x="15386" y="12111"/>
                </a:lnTo>
                <a:lnTo>
                  <a:pt x="15226" y="12497"/>
                </a:lnTo>
                <a:lnTo>
                  <a:pt x="15049" y="12873"/>
                </a:lnTo>
                <a:lnTo>
                  <a:pt x="14857" y="13238"/>
                </a:lnTo>
                <a:lnTo>
                  <a:pt x="14649" y="13592"/>
                </a:lnTo>
                <a:lnTo>
                  <a:pt x="14425" y="13935"/>
                </a:lnTo>
                <a:lnTo>
                  <a:pt x="14187" y="14264"/>
                </a:lnTo>
                <a:lnTo>
                  <a:pt x="13936" y="14580"/>
                </a:lnTo>
                <a:lnTo>
                  <a:pt x="13671" y="14883"/>
                </a:lnTo>
                <a:lnTo>
                  <a:pt x="13392" y="15171"/>
                </a:lnTo>
                <a:lnTo>
                  <a:pt x="13102" y="15445"/>
                </a:lnTo>
                <a:lnTo>
                  <a:pt x="12800" y="15704"/>
                </a:lnTo>
                <a:lnTo>
                  <a:pt x="12485" y="15947"/>
                </a:lnTo>
                <a:lnTo>
                  <a:pt x="12160" y="16174"/>
                </a:lnTo>
                <a:lnTo>
                  <a:pt x="11825" y="16383"/>
                </a:lnTo>
                <a:lnTo>
                  <a:pt x="11479" y="16576"/>
                </a:lnTo>
                <a:lnTo>
                  <a:pt x="11125" y="16751"/>
                </a:lnTo>
                <a:lnTo>
                  <a:pt x="10762" y="16907"/>
                </a:lnTo>
                <a:lnTo>
                  <a:pt x="10389" y="17044"/>
                </a:lnTo>
                <a:lnTo>
                  <a:pt x="10009" y="17161"/>
                </a:lnTo>
                <a:lnTo>
                  <a:pt x="9622" y="17258"/>
                </a:lnTo>
                <a:lnTo>
                  <a:pt x="9227" y="17336"/>
                </a:lnTo>
                <a:lnTo>
                  <a:pt x="8827" y="17391"/>
                </a:lnTo>
                <a:lnTo>
                  <a:pt x="8420" y="17425"/>
                </a:lnTo>
                <a:lnTo>
                  <a:pt x="8008" y="17436"/>
                </a:lnTo>
                <a:lnTo>
                  <a:pt x="7596" y="17425"/>
                </a:lnTo>
                <a:lnTo>
                  <a:pt x="7189" y="17391"/>
                </a:lnTo>
                <a:lnTo>
                  <a:pt x="6789" y="17336"/>
                </a:lnTo>
                <a:lnTo>
                  <a:pt x="6394" y="17258"/>
                </a:lnTo>
                <a:lnTo>
                  <a:pt x="6007" y="17161"/>
                </a:lnTo>
                <a:lnTo>
                  <a:pt x="5627" y="17044"/>
                </a:lnTo>
                <a:lnTo>
                  <a:pt x="5254" y="16907"/>
                </a:lnTo>
                <a:lnTo>
                  <a:pt x="4891" y="16751"/>
                </a:lnTo>
                <a:lnTo>
                  <a:pt x="4537" y="16576"/>
                </a:lnTo>
                <a:lnTo>
                  <a:pt x="4191" y="16383"/>
                </a:lnTo>
                <a:lnTo>
                  <a:pt x="3856" y="16174"/>
                </a:lnTo>
                <a:lnTo>
                  <a:pt x="3531" y="15947"/>
                </a:lnTo>
                <a:lnTo>
                  <a:pt x="3216" y="15704"/>
                </a:lnTo>
                <a:lnTo>
                  <a:pt x="2914" y="15445"/>
                </a:lnTo>
                <a:lnTo>
                  <a:pt x="2624" y="15171"/>
                </a:lnTo>
                <a:lnTo>
                  <a:pt x="2345" y="14883"/>
                </a:lnTo>
                <a:lnTo>
                  <a:pt x="2080" y="14580"/>
                </a:lnTo>
                <a:lnTo>
                  <a:pt x="1829" y="14264"/>
                </a:lnTo>
                <a:lnTo>
                  <a:pt x="1591" y="13935"/>
                </a:lnTo>
                <a:lnTo>
                  <a:pt x="1367" y="13592"/>
                </a:lnTo>
                <a:lnTo>
                  <a:pt x="1159" y="13238"/>
                </a:lnTo>
                <a:lnTo>
                  <a:pt x="967" y="12873"/>
                </a:lnTo>
                <a:lnTo>
                  <a:pt x="790" y="12497"/>
                </a:lnTo>
                <a:lnTo>
                  <a:pt x="630" y="12111"/>
                </a:lnTo>
                <a:lnTo>
                  <a:pt x="485" y="11716"/>
                </a:lnTo>
                <a:lnTo>
                  <a:pt x="360" y="11311"/>
                </a:lnTo>
                <a:lnTo>
                  <a:pt x="252" y="10896"/>
                </a:lnTo>
                <a:lnTo>
                  <a:pt x="163" y="10475"/>
                </a:lnTo>
                <a:lnTo>
                  <a:pt x="92" y="10045"/>
                </a:lnTo>
                <a:lnTo>
                  <a:pt x="41" y="9609"/>
                </a:lnTo>
                <a:lnTo>
                  <a:pt x="10" y="9167"/>
                </a:lnTo>
                <a:lnTo>
                  <a:pt x="0" y="8718"/>
                </a:lnTo>
                <a:close/>
              </a:path>
            </a:pathLst>
          </a:custGeom>
          <a:solidFill>
            <a:srgbClr val="FFC71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pic>
        <p:nvPicPr>
          <p:cNvPr id="14" name="图片 13" descr="lunchbox"/>
          <p:cNvPicPr>
            <a:picLocks noChangeAspect="1"/>
          </p:cNvPicPr>
          <p:nvPr/>
        </p:nvPicPr>
        <p:blipFill>
          <a:blip r:embed="rId11"/>
          <a:stretch>
            <a:fillRect/>
          </a:stretch>
        </p:blipFill>
        <p:spPr>
          <a:xfrm>
            <a:off x="835025" y="2531110"/>
            <a:ext cx="1181735" cy="1181735"/>
          </a:xfrm>
          <a:prstGeom prst="rect">
            <a:avLst/>
          </a:prstGeom>
        </p:spPr>
      </p:pic>
      <p:pic>
        <p:nvPicPr>
          <p:cNvPr id="15" name="图片 14" descr="Toothbrush, toothpaste"/>
          <p:cNvPicPr>
            <a:picLocks noChangeAspect="1"/>
          </p:cNvPicPr>
          <p:nvPr/>
        </p:nvPicPr>
        <p:blipFill>
          <a:blip r:embed="rId12"/>
          <a:stretch>
            <a:fillRect/>
          </a:stretch>
        </p:blipFill>
        <p:spPr>
          <a:xfrm>
            <a:off x="3056255" y="2406650"/>
            <a:ext cx="1420495" cy="1420495"/>
          </a:xfrm>
          <a:prstGeom prst="rect">
            <a:avLst/>
          </a:prstGeom>
        </p:spPr>
      </p:pic>
      <p:pic>
        <p:nvPicPr>
          <p:cNvPr id="16" name="图片 15" descr="Coffee-1"/>
          <p:cNvPicPr>
            <a:picLocks noChangeAspect="1"/>
          </p:cNvPicPr>
          <p:nvPr/>
        </p:nvPicPr>
        <p:blipFill>
          <a:blip r:embed="rId13"/>
          <a:stretch>
            <a:fillRect/>
          </a:stretch>
        </p:blipFill>
        <p:spPr>
          <a:xfrm>
            <a:off x="5409565" y="2425065"/>
            <a:ext cx="1394460" cy="1394460"/>
          </a:xfrm>
          <a:prstGeom prst="rect">
            <a:avLst/>
          </a:prstGeom>
        </p:spPr>
      </p:pic>
      <p:pic>
        <p:nvPicPr>
          <p:cNvPr id="17" name="图片 16" descr="sunglasses"/>
          <p:cNvPicPr>
            <a:picLocks noChangeAspect="1"/>
          </p:cNvPicPr>
          <p:nvPr/>
        </p:nvPicPr>
        <p:blipFill>
          <a:blip r:embed="rId14"/>
          <a:stretch>
            <a:fillRect/>
          </a:stretch>
        </p:blipFill>
        <p:spPr>
          <a:xfrm>
            <a:off x="7423150" y="2092325"/>
            <a:ext cx="2047875" cy="2047875"/>
          </a:xfrm>
          <a:prstGeom prst="rect">
            <a:avLst/>
          </a:prstGeom>
        </p:spPr>
      </p:pic>
      <p:pic>
        <p:nvPicPr>
          <p:cNvPr id="20" name="图片 19" descr="eglass-box (1)"/>
          <p:cNvPicPr>
            <a:picLocks noChangeAspect="1"/>
          </p:cNvPicPr>
          <p:nvPr/>
        </p:nvPicPr>
        <p:blipFill>
          <a:blip r:embed="rId15"/>
          <a:stretch>
            <a:fillRect/>
          </a:stretch>
        </p:blipFill>
        <p:spPr>
          <a:xfrm>
            <a:off x="10047605" y="2365375"/>
            <a:ext cx="1501140" cy="1501140"/>
          </a:xfrm>
          <a:prstGeom prst="rect">
            <a:avLst/>
          </a:prstGeom>
        </p:spPr>
      </p:pic>
      <p:pic>
        <p:nvPicPr>
          <p:cNvPr id="18" name="图片 17"/>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1355034" y="164152"/>
            <a:ext cx="532402" cy="5324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8790634" y="6285072"/>
            <a:ext cx="2743200" cy="365125"/>
          </a:xfrm>
        </p:spPr>
        <p:txBody>
          <a:bodyPr/>
          <a:lstStyle/>
          <a:p>
            <a:r>
              <a:rPr lang="en-US" altLang="zh-CN" dirty="0" smtClean="0"/>
              <a:t>P</a:t>
            </a:r>
            <a:fld id="{9F2E172E-9EA4-4DC4-9948-45420554EA41}" type="slidenum">
              <a:rPr lang="zh-CN" altLang="en-US" dirty="0" smtClean="0"/>
            </a:fld>
            <a:endParaRPr lang="zh-CN" altLang="en-US" dirty="0"/>
          </a:p>
        </p:txBody>
      </p:sp>
      <p:grpSp>
        <p:nvGrpSpPr>
          <p:cNvPr id="2" name="组合 1"/>
          <p:cNvGrpSpPr/>
          <p:nvPr/>
        </p:nvGrpSpPr>
        <p:grpSpPr>
          <a:xfrm>
            <a:off x="464820" y="591820"/>
            <a:ext cx="665480" cy="502920"/>
            <a:chOff x="732" y="1208"/>
            <a:chExt cx="1048" cy="792"/>
          </a:xfrm>
        </p:grpSpPr>
        <p:sp>
          <p:nvSpPr>
            <p:cNvPr id="7" name="椭圆 6"/>
            <p:cNvSpPr/>
            <p:nvPr/>
          </p:nvSpPr>
          <p:spPr>
            <a:xfrm>
              <a:off x="732" y="1208"/>
              <a:ext cx="792" cy="793"/>
            </a:xfrm>
            <a:prstGeom prst="ellipse">
              <a:avLst/>
            </a:prstGeom>
            <a:solidFill>
              <a:schemeClr val="bg1"/>
            </a:solidFill>
            <a:ln>
              <a:solidFill>
                <a:srgbClr val="E4EB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椭圆 7"/>
            <p:cNvSpPr/>
            <p:nvPr/>
          </p:nvSpPr>
          <p:spPr>
            <a:xfrm>
              <a:off x="988" y="1208"/>
              <a:ext cx="792" cy="793"/>
            </a:xfrm>
            <a:prstGeom prst="ellipse">
              <a:avLst/>
            </a:prstGeom>
            <a:solidFill>
              <a:srgbClr val="19A8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1" name="标题 1"/>
          <p:cNvSpPr>
            <a:spLocks noGrp="1"/>
          </p:cNvSpPr>
          <p:nvPr/>
        </p:nvSpPr>
        <p:spPr>
          <a:xfrm>
            <a:off x="1376045" y="551815"/>
            <a:ext cx="3689985" cy="58293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chemeClr val="tx1">
                    <a:lumMod val="65000"/>
                    <a:lumOff val="35000"/>
                  </a:schemeClr>
                </a:solidFill>
                <a:latin typeface="微软雅黑" panose="020B0503020204020204" pitchFamily="34" charset="-122"/>
                <a:ea typeface="微软雅黑" panose="020B0503020204020204" pitchFamily="34" charset="-122"/>
                <a:cs typeface="+mj-cs"/>
              </a:defRPr>
            </a:lvl1pPr>
          </a:lstStyle>
          <a:p>
            <a:r>
              <a:rPr lang="zh-CN" altLang="en-US" spc="200" dirty="0" smtClean="0">
                <a:solidFill>
                  <a:srgbClr val="002B40"/>
                </a:solidFill>
              </a:rPr>
              <a:t>可回收物处理渠道</a:t>
            </a:r>
            <a:endParaRPr lang="zh-CN" altLang="en-US" spc="200" dirty="0" smtClean="0">
              <a:solidFill>
                <a:srgbClr val="002B40"/>
              </a:solidFill>
            </a:endParaRPr>
          </a:p>
        </p:txBody>
      </p:sp>
      <p:pic>
        <p:nvPicPr>
          <p:cNvPr id="5" name="图片 4" descr="可回收流程"/>
          <p:cNvPicPr>
            <a:picLocks noChangeAspect="1"/>
          </p:cNvPicPr>
          <p:nvPr>
            <p:custDataLst>
              <p:tags r:id="rId1"/>
            </p:custDataLst>
          </p:nvPr>
        </p:nvPicPr>
        <p:blipFill>
          <a:blip r:embed="rId2"/>
          <a:stretch>
            <a:fillRect/>
          </a:stretch>
        </p:blipFill>
        <p:spPr>
          <a:xfrm>
            <a:off x="531495" y="2763520"/>
            <a:ext cx="11129010" cy="1583690"/>
          </a:xfrm>
          <a:prstGeom prst="rect">
            <a:avLst/>
          </a:prstGeom>
        </p:spPr>
      </p:pic>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55034" y="164152"/>
            <a:ext cx="532402" cy="5324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7" name="椭圆 16"/>
          <p:cNvSpPr/>
          <p:nvPr/>
        </p:nvSpPr>
        <p:spPr>
          <a:xfrm>
            <a:off x="801370" y="2027555"/>
            <a:ext cx="3034030" cy="3035300"/>
          </a:xfrm>
          <a:prstGeom prst="ellipse">
            <a:avLst/>
          </a:prstGeom>
          <a:solidFill>
            <a:schemeClr val="bg1"/>
          </a:solidFill>
          <a:ln>
            <a:solidFill>
              <a:srgbClr val="E4EB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椭圆 17"/>
          <p:cNvSpPr/>
          <p:nvPr/>
        </p:nvSpPr>
        <p:spPr>
          <a:xfrm>
            <a:off x="1376045" y="2027555"/>
            <a:ext cx="2952115" cy="2952115"/>
          </a:xfrm>
          <a:prstGeom prst="ellipse">
            <a:avLst/>
          </a:prstGeom>
          <a:solidFill>
            <a:srgbClr val="00A9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灯片编号占位符 3"/>
          <p:cNvSpPr>
            <a:spLocks noGrp="1"/>
          </p:cNvSpPr>
          <p:nvPr>
            <p:ph type="sldNum" sz="quarter" idx="12"/>
          </p:nvPr>
        </p:nvSpPr>
        <p:spPr/>
        <p:txBody>
          <a:bodyPr/>
          <a:lstStyle/>
          <a:p>
            <a:r>
              <a:rPr lang="en-US" altLang="zh-CN" smtClean="0"/>
              <a:t>P</a:t>
            </a:r>
            <a:fld id="{9F2E172E-9EA4-4DC4-9948-45420554EA41}" type="slidenum">
              <a:rPr lang="zh-CN" altLang="en-US" smtClean="0"/>
            </a:fld>
            <a:endParaRPr lang="zh-CN" altLang="en-US" dirty="0"/>
          </a:p>
        </p:txBody>
      </p:sp>
      <p:sp>
        <p:nvSpPr>
          <p:cNvPr id="16" name="矩形 15"/>
          <p:cNvSpPr/>
          <p:nvPr/>
        </p:nvSpPr>
        <p:spPr>
          <a:xfrm>
            <a:off x="4957445" y="2853690"/>
            <a:ext cx="5194935" cy="1814830"/>
          </a:xfrm>
          <a:prstGeom prst="rect">
            <a:avLst/>
          </a:prstGeom>
          <a:noFill/>
        </p:spPr>
        <p:txBody>
          <a:bodyPr wrap="square">
            <a:spAutoFit/>
          </a:bodyPr>
          <a:lstStyle/>
          <a:p>
            <a:pPr lvl="0" algn="l">
              <a:lnSpc>
                <a:spcPct val="140000"/>
              </a:lnSpc>
              <a:buClrTx/>
              <a:buSzTx/>
              <a:buFontTx/>
            </a:pPr>
            <a:r>
              <a:rPr lang="zh-CN" altLang="zh-CN" sz="2000" spc="200" dirty="0" smtClean="0">
                <a:solidFill>
                  <a:schemeClr val="tx1">
                    <a:lumMod val="65000"/>
                    <a:lumOff val="35000"/>
                  </a:schemeClr>
                </a:solidFill>
                <a:uFillTx/>
                <a:latin typeface="微软雅黑" panose="020B0503020204020204" pitchFamily="34" charset="-122"/>
                <a:ea typeface="微软雅黑" panose="020B0503020204020204" pitchFamily="34" charset="-122"/>
                <a:cs typeface="Times New Roman" panose="02020603050405020304" pitchFamily="18" charset="0"/>
                <a:sym typeface="+mn-ea"/>
              </a:rPr>
              <a:t>容易腐烂的食物残渣、瓜皮果核等含有有机质的垃圾，包括家庭厨余垃圾、餐厨垃圾、其他厨余垃圾等。</a:t>
            </a:r>
            <a:endParaRPr lang="zh-CN" altLang="zh-CN" sz="2000" spc="200" dirty="0" smtClean="0">
              <a:solidFill>
                <a:schemeClr val="tx1">
                  <a:lumMod val="65000"/>
                  <a:lumOff val="35000"/>
                </a:schemeClr>
              </a:solidFill>
              <a:uFillTx/>
              <a:latin typeface="微软雅黑" panose="020B0503020204020204" pitchFamily="34" charset="-122"/>
              <a:ea typeface="微软雅黑" panose="020B0503020204020204" pitchFamily="34" charset="-122"/>
              <a:cs typeface="Times New Roman" panose="02020603050405020304" pitchFamily="18" charset="0"/>
              <a:sym typeface="+mn-ea"/>
            </a:endParaRPr>
          </a:p>
          <a:p>
            <a:pPr lvl="0" algn="l">
              <a:lnSpc>
                <a:spcPct val="140000"/>
              </a:lnSpc>
              <a:buClrTx/>
              <a:buSzTx/>
              <a:buFontTx/>
            </a:pPr>
            <a:r>
              <a:rPr lang="zh-CN" altLang="zh-CN" sz="2000" spc="200" dirty="0" smtClean="0">
                <a:solidFill>
                  <a:srgbClr val="FF0000"/>
                </a:solidFill>
                <a:uFillTx/>
                <a:latin typeface="微软雅黑" panose="020B0503020204020204" pitchFamily="34" charset="-122"/>
                <a:ea typeface="微软雅黑" panose="020B0503020204020204" pitchFamily="34" charset="-122"/>
                <a:cs typeface="Times New Roman" panose="02020603050405020304" pitchFamily="18" charset="0"/>
                <a:sym typeface="+mn-ea"/>
              </a:rPr>
              <a:t>厨房产生的垃圾，不全是厨余垃圾。</a:t>
            </a:r>
            <a:endParaRPr lang="zh-CN" altLang="zh-CN" sz="2000" spc="200" dirty="0" smtClean="0">
              <a:solidFill>
                <a:srgbClr val="FF0000"/>
              </a:solidFill>
              <a:uFillTx/>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grpSp>
        <p:nvGrpSpPr>
          <p:cNvPr id="2" name="组合 1"/>
          <p:cNvGrpSpPr/>
          <p:nvPr/>
        </p:nvGrpSpPr>
        <p:grpSpPr>
          <a:xfrm>
            <a:off x="464820" y="591820"/>
            <a:ext cx="665480" cy="502920"/>
            <a:chOff x="732" y="1208"/>
            <a:chExt cx="1048" cy="792"/>
          </a:xfrm>
        </p:grpSpPr>
        <p:sp>
          <p:nvSpPr>
            <p:cNvPr id="8" name="椭圆 7"/>
            <p:cNvSpPr/>
            <p:nvPr/>
          </p:nvSpPr>
          <p:spPr>
            <a:xfrm>
              <a:off x="732" y="1208"/>
              <a:ext cx="792" cy="793"/>
            </a:xfrm>
            <a:prstGeom prst="ellipse">
              <a:avLst/>
            </a:prstGeom>
            <a:solidFill>
              <a:schemeClr val="bg1"/>
            </a:solidFill>
            <a:ln>
              <a:solidFill>
                <a:srgbClr val="E4EB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椭圆 12"/>
            <p:cNvSpPr/>
            <p:nvPr/>
          </p:nvSpPr>
          <p:spPr>
            <a:xfrm>
              <a:off x="988" y="1208"/>
              <a:ext cx="792" cy="793"/>
            </a:xfrm>
            <a:prstGeom prst="ellipse">
              <a:avLst/>
            </a:prstGeom>
            <a:solidFill>
              <a:srgbClr val="00A9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 name="标题 1"/>
          <p:cNvSpPr>
            <a:spLocks noGrp="1"/>
          </p:cNvSpPr>
          <p:nvPr/>
        </p:nvSpPr>
        <p:spPr>
          <a:xfrm>
            <a:off x="1376045" y="551815"/>
            <a:ext cx="3689985" cy="58293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chemeClr val="tx1">
                    <a:lumMod val="65000"/>
                    <a:lumOff val="35000"/>
                  </a:schemeClr>
                </a:solidFill>
                <a:latin typeface="微软雅黑" panose="020B0503020204020204" pitchFamily="34" charset="-122"/>
                <a:ea typeface="微软雅黑" panose="020B0503020204020204" pitchFamily="34" charset="-122"/>
                <a:cs typeface="+mj-cs"/>
              </a:defRPr>
            </a:lvl1pPr>
          </a:lstStyle>
          <a:p>
            <a:r>
              <a:rPr lang="zh-CN" altLang="en-US" spc="200" dirty="0" smtClean="0">
                <a:solidFill>
                  <a:srgbClr val="002B40"/>
                </a:solidFill>
              </a:rPr>
              <a:t>厨余垃圾</a:t>
            </a:r>
            <a:endParaRPr lang="zh-CN" altLang="en-US" spc="200" dirty="0" smtClean="0">
              <a:solidFill>
                <a:srgbClr val="002B40"/>
              </a:solidFill>
            </a:endParaRPr>
          </a:p>
        </p:txBody>
      </p:sp>
      <p:pic>
        <p:nvPicPr>
          <p:cNvPr id="19" name="图片 18" descr="厨余垃圾白色"/>
          <p:cNvPicPr>
            <a:picLocks noChangeAspect="1"/>
          </p:cNvPicPr>
          <p:nvPr/>
        </p:nvPicPr>
        <p:blipFill>
          <a:blip r:embed="rId1"/>
          <a:stretch>
            <a:fillRect/>
          </a:stretch>
        </p:blipFill>
        <p:spPr>
          <a:xfrm>
            <a:off x="2082165" y="2555240"/>
            <a:ext cx="1539875" cy="1896745"/>
          </a:xfrm>
          <a:prstGeom prst="rect">
            <a:avLst/>
          </a:prstGeom>
        </p:spPr>
      </p:pic>
      <p:pic>
        <p:nvPicPr>
          <p:cNvPr id="3" name="图片 2" descr="垃圾桶"/>
          <p:cNvPicPr>
            <a:picLocks noChangeAspect="1"/>
          </p:cNvPicPr>
          <p:nvPr>
            <p:custDataLst>
              <p:tags r:id="rId2"/>
            </p:custDataLst>
          </p:nvPr>
        </p:nvPicPr>
        <p:blipFill>
          <a:blip r:embed="rId3">
            <a:clrChange>
              <a:clrFrom>
                <a:srgbClr val="FFFFFF">
                  <a:alpha val="100000"/>
                </a:srgbClr>
              </a:clrFrom>
              <a:clrTo>
                <a:srgbClr val="FFFFFF">
                  <a:alpha val="100000"/>
                  <a:alpha val="0"/>
                </a:srgbClr>
              </a:clrTo>
            </a:clrChange>
          </a:blip>
          <a:srcRect l="26771" r="49456"/>
          <a:stretch>
            <a:fillRect/>
          </a:stretch>
        </p:blipFill>
        <p:spPr>
          <a:xfrm>
            <a:off x="9344025" y="5111115"/>
            <a:ext cx="808355" cy="159512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355034" y="164152"/>
            <a:ext cx="532402" cy="5324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文本框 24"/>
          <p:cNvSpPr/>
          <p:nvPr/>
        </p:nvSpPr>
        <p:spPr>
          <a:xfrm>
            <a:off x="780340" y="4911391"/>
            <a:ext cx="2286312" cy="666786"/>
          </a:xfrm>
          <a:prstGeom prst="rect">
            <a:avLst/>
          </a:prstGeom>
          <a:noFill/>
          <a:ln w="9525">
            <a:noFill/>
          </a:ln>
        </p:spPr>
        <p:txBody>
          <a:bodyPr wrap="square" lIns="91440" tIns="45720" rIns="91440" bIns="45720">
            <a:spAutoFit/>
          </a:bodyPr>
          <a:lstStyle/>
          <a:p>
            <a:pPr algn="ctr" eaLnBrk="1" hangingPunct="1">
              <a:buFont typeface="Arial" panose="020B0604020202020204" pitchFamily="34" charset="0"/>
            </a:pPr>
            <a:r>
              <a:rPr lang="zh-CN" altLang="en-US" sz="3735" dirty="0">
                <a:solidFill>
                  <a:srgbClr val="485766"/>
                </a:solidFill>
                <a:latin typeface="Impact" panose="020B0806030902050204" pitchFamily="34" charset="0"/>
                <a:ea typeface="Dotum" panose="020B0600000101010101" pitchFamily="34" charset="-127"/>
                <a:cs typeface="Arial" panose="020B0604020202020204" pitchFamily="34" charset="0"/>
                <a:sym typeface="微软雅黑" panose="020B0503020204020204" pitchFamily="34" charset="-122"/>
              </a:rPr>
              <a:t>C</a:t>
            </a:r>
            <a:r>
              <a:rPr lang="en-US" altLang="zh-CN" sz="3735" dirty="0" err="1">
                <a:solidFill>
                  <a:srgbClr val="485766"/>
                </a:solidFill>
                <a:latin typeface="Impact" panose="020B0806030902050204" pitchFamily="34" charset="0"/>
                <a:ea typeface="Dotum" panose="020B0600000101010101" pitchFamily="34" charset="-127"/>
                <a:cs typeface="Arial" panose="020B0604020202020204" pitchFamily="34" charset="0"/>
                <a:sym typeface="微软雅黑" panose="020B0503020204020204" pitchFamily="34" charset="-122"/>
              </a:rPr>
              <a:t>ontents</a:t>
            </a:r>
            <a:endParaRPr lang="en-US" altLang="zh-CN" sz="3735" dirty="0">
              <a:solidFill>
                <a:srgbClr val="485766"/>
              </a:solidFill>
              <a:latin typeface="Impact" panose="020B0806030902050204" pitchFamily="34" charset="0"/>
              <a:ea typeface="Dotum" panose="020B0600000101010101" pitchFamily="34" charset="-127"/>
              <a:cs typeface="Arial" panose="020B0604020202020204" pitchFamily="34" charset="0"/>
              <a:sym typeface="微软雅黑" panose="020B0503020204020204" pitchFamily="34" charset="-122"/>
            </a:endParaRPr>
          </a:p>
        </p:txBody>
      </p:sp>
      <p:sp>
        <p:nvSpPr>
          <p:cNvPr id="25" name="文本框 24"/>
          <p:cNvSpPr/>
          <p:nvPr/>
        </p:nvSpPr>
        <p:spPr>
          <a:xfrm>
            <a:off x="718413" y="3593653"/>
            <a:ext cx="2458693" cy="1241237"/>
          </a:xfrm>
          <a:prstGeom prst="rect">
            <a:avLst/>
          </a:prstGeom>
          <a:noFill/>
          <a:ln w="9525">
            <a:noFill/>
          </a:ln>
        </p:spPr>
        <p:txBody>
          <a:bodyPr wrap="square" lIns="91440" tIns="45720" rIns="91440" bIns="45720">
            <a:spAutoFit/>
          </a:bodyPr>
          <a:lstStyle/>
          <a:p>
            <a:pPr algn="ctr" eaLnBrk="1" hangingPunct="1">
              <a:buFont typeface="Arial" panose="020B0604020202020204" pitchFamily="34" charset="0"/>
            </a:pPr>
            <a:r>
              <a:rPr lang="zh-CN" altLang="en-US" sz="7465" dirty="0">
                <a:solidFill>
                  <a:srgbClr val="485766"/>
                </a:solidFill>
                <a:effectLst>
                  <a:outerShdw blurRad="50800" dist="38100" dir="8100000" algn="tr" rotWithShape="0">
                    <a:prstClr val="black">
                      <a:alpha val="40000"/>
                    </a:prstClr>
                  </a:outerShdw>
                </a:effectLst>
                <a:latin typeface="Impact" panose="020B0806030902050204" pitchFamily="34" charset="0"/>
                <a:ea typeface="微软雅黑" panose="020B0503020204020204" pitchFamily="34" charset="-122"/>
                <a:sym typeface="微软雅黑" panose="020B0503020204020204" pitchFamily="34" charset="-122"/>
              </a:rPr>
              <a:t>目录</a:t>
            </a:r>
            <a:endParaRPr lang="en-US" altLang="zh-CN" sz="7465" dirty="0">
              <a:solidFill>
                <a:srgbClr val="485766"/>
              </a:solidFill>
              <a:effectLst>
                <a:outerShdw blurRad="50800" dist="38100" dir="8100000" algn="tr" rotWithShape="0">
                  <a:prstClr val="black">
                    <a:alpha val="40000"/>
                  </a:prstClr>
                </a:outerShdw>
              </a:effectLst>
              <a:latin typeface="Impact" panose="020B0806030902050204" pitchFamily="34" charset="0"/>
              <a:ea typeface="微软雅黑" panose="020B0503020204020204" pitchFamily="34" charset="-122"/>
              <a:sym typeface="微软雅黑" panose="020B0503020204020204" pitchFamily="34" charset="-122"/>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70917" y="1332857"/>
            <a:ext cx="2195735" cy="2195735"/>
          </a:xfrm>
          <a:prstGeom prst="rect">
            <a:avLst/>
          </a:prstGeom>
        </p:spPr>
      </p:pic>
      <p:grpSp>
        <p:nvGrpSpPr>
          <p:cNvPr id="9" name="组合 8"/>
          <p:cNvGrpSpPr/>
          <p:nvPr/>
        </p:nvGrpSpPr>
        <p:grpSpPr>
          <a:xfrm>
            <a:off x="3683857" y="1460248"/>
            <a:ext cx="5183491" cy="625879"/>
            <a:chOff x="4420242" y="1139018"/>
            <a:chExt cx="3887618" cy="469409"/>
          </a:xfrm>
        </p:grpSpPr>
        <p:grpSp>
          <p:nvGrpSpPr>
            <p:cNvPr id="2" name="组合 1"/>
            <p:cNvGrpSpPr/>
            <p:nvPr/>
          </p:nvGrpSpPr>
          <p:grpSpPr>
            <a:xfrm>
              <a:off x="4420242" y="1139018"/>
              <a:ext cx="3887618" cy="469409"/>
              <a:chOff x="3288871" y="866514"/>
              <a:chExt cx="3887618" cy="469409"/>
            </a:xfrm>
          </p:grpSpPr>
          <p:sp>
            <p:nvSpPr>
              <p:cNvPr id="20" name="出自【趣你的PPT】(微信:qunideppt)：最优质的PPT资源库"/>
              <p:cNvSpPr txBox="1"/>
              <p:nvPr/>
            </p:nvSpPr>
            <p:spPr>
              <a:xfrm>
                <a:off x="3288871" y="866515"/>
                <a:ext cx="646327" cy="469408"/>
              </a:xfrm>
              <a:prstGeom prst="rect">
                <a:avLst/>
              </a:prstGeom>
            </p:spPr>
            <p:txBody>
              <a:bodyPr wrap="square" rtlCol="0">
                <a:spAutoFit/>
              </a:bodyPr>
              <a:lstStyle>
                <a:defPPr>
                  <a:defRPr lang="zh-CN"/>
                </a:defPPr>
                <a:lvl1pPr>
                  <a:defRPr sz="2400">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defRPr>
                </a:lvl1pPr>
              </a:lstStyle>
              <a:p>
                <a:r>
                  <a:rPr lang="en-US" altLang="zh-CN" sz="3465" dirty="0">
                    <a:solidFill>
                      <a:srgbClr val="019FE8"/>
                    </a:solidFill>
                    <a:effectLst/>
                    <a:latin typeface="Impact" panose="020B0806030902050204" pitchFamily="34" charset="0"/>
                  </a:rPr>
                  <a:t>01</a:t>
                </a:r>
                <a:endParaRPr lang="zh-CN" altLang="en-US" sz="3465" dirty="0">
                  <a:solidFill>
                    <a:srgbClr val="019FE8"/>
                  </a:solidFill>
                  <a:effectLst/>
                  <a:latin typeface="Impact" panose="020B0806030902050204" pitchFamily="34" charset="0"/>
                </a:endParaRPr>
              </a:p>
            </p:txBody>
          </p:sp>
          <p:sp>
            <p:nvSpPr>
              <p:cNvPr id="30" name="出自【趣你的PPT】(微信:qunideppt)：最优质的PPT资源库"/>
              <p:cNvSpPr txBox="1"/>
              <p:nvPr/>
            </p:nvSpPr>
            <p:spPr>
              <a:xfrm>
                <a:off x="4080459" y="866514"/>
                <a:ext cx="3096030" cy="437674"/>
              </a:xfrm>
              <a:prstGeom prst="rect">
                <a:avLst/>
              </a:prstGeom>
            </p:spPr>
            <p:txBody>
              <a:bodyPr wrap="square" rtlCol="0">
                <a:spAutoFit/>
              </a:bodyPr>
              <a:lstStyle>
                <a:defPPr>
                  <a:defRPr lang="zh-CN"/>
                </a:defPPr>
                <a:lvl1pPr>
                  <a:defRPr sz="2400">
                    <a:effectLst/>
                    <a:latin typeface="微软雅黑" panose="020B0503020204020204" pitchFamily="34" charset="-122"/>
                    <a:ea typeface="微软雅黑" panose="020B0503020204020204" pitchFamily="34" charset="-122"/>
                  </a:defRPr>
                </a:lvl1pPr>
              </a:lstStyle>
              <a:p>
                <a:r>
                  <a:rPr lang="zh-CN" altLang="en-US" sz="3200" dirty="0">
                    <a:sym typeface="+mn-ea"/>
                  </a:rPr>
                  <a:t>深圳垃圾分类的背景</a:t>
                </a:r>
                <a:endParaRPr lang="zh-CN" altLang="en-US" sz="3200" dirty="0"/>
              </a:p>
            </p:txBody>
          </p:sp>
        </p:grpSp>
        <p:sp>
          <p:nvSpPr>
            <p:cNvPr id="29" name="燕尾形 28"/>
            <p:cNvSpPr/>
            <p:nvPr/>
          </p:nvSpPr>
          <p:spPr>
            <a:xfrm>
              <a:off x="4984019" y="1255565"/>
              <a:ext cx="165100" cy="254000"/>
            </a:xfrm>
            <a:prstGeom prst="chevron">
              <a:avLst/>
            </a:prstGeom>
            <a:solidFill>
              <a:srgbClr val="E7D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 name="组合 6"/>
          <p:cNvGrpSpPr/>
          <p:nvPr/>
        </p:nvGrpSpPr>
        <p:grpSpPr>
          <a:xfrm>
            <a:off x="3683857" y="3160270"/>
            <a:ext cx="7314343" cy="625877"/>
            <a:chOff x="4420242" y="1745635"/>
            <a:chExt cx="5485758" cy="469408"/>
          </a:xfrm>
        </p:grpSpPr>
        <p:grpSp>
          <p:nvGrpSpPr>
            <p:cNvPr id="3" name="组合 2"/>
            <p:cNvGrpSpPr/>
            <p:nvPr/>
          </p:nvGrpSpPr>
          <p:grpSpPr>
            <a:xfrm>
              <a:off x="4420242" y="1745635"/>
              <a:ext cx="5485758" cy="469408"/>
              <a:chOff x="3288871" y="1587606"/>
              <a:chExt cx="5485758" cy="469408"/>
            </a:xfrm>
          </p:grpSpPr>
          <p:sp>
            <p:nvSpPr>
              <p:cNvPr id="35" name="出自【趣你的PPT】(微信:qunideppt)：最优质的PPT资源库"/>
              <p:cNvSpPr txBox="1"/>
              <p:nvPr/>
            </p:nvSpPr>
            <p:spPr>
              <a:xfrm>
                <a:off x="3288871" y="1587606"/>
                <a:ext cx="646327" cy="469408"/>
              </a:xfrm>
              <a:prstGeom prst="rect">
                <a:avLst/>
              </a:prstGeom>
            </p:spPr>
            <p:txBody>
              <a:bodyPr wrap="square" rtlCol="0">
                <a:spAutoFit/>
              </a:bodyPr>
              <a:lstStyle>
                <a:defPPr>
                  <a:defRPr lang="zh-CN"/>
                </a:defPPr>
                <a:lvl1pPr>
                  <a:defRPr sz="2600">
                    <a:solidFill>
                      <a:srgbClr val="019FE8"/>
                    </a:solidFill>
                    <a:effectLst/>
                    <a:latin typeface="Impact" panose="020B0806030902050204" pitchFamily="34" charset="0"/>
                    <a:ea typeface="微软雅黑" panose="020B0503020204020204" pitchFamily="34" charset="-122"/>
                  </a:defRPr>
                </a:lvl1pPr>
              </a:lstStyle>
              <a:p>
                <a:r>
                  <a:rPr lang="en-US" altLang="zh-CN" sz="3465" dirty="0"/>
                  <a:t>03</a:t>
                </a:r>
                <a:endParaRPr lang="zh-CN" altLang="en-US" sz="3465" dirty="0"/>
              </a:p>
            </p:txBody>
          </p:sp>
          <p:sp>
            <p:nvSpPr>
              <p:cNvPr id="36" name="出自【趣你的PPT】(微信:qunideppt)：最优质的PPT资源库"/>
              <p:cNvSpPr txBox="1"/>
              <p:nvPr/>
            </p:nvSpPr>
            <p:spPr>
              <a:xfrm>
                <a:off x="4080460" y="1602994"/>
                <a:ext cx="4694169" cy="437674"/>
              </a:xfrm>
              <a:prstGeom prst="rect">
                <a:avLst/>
              </a:prstGeom>
            </p:spPr>
            <p:txBody>
              <a:bodyPr wrap="square" rtlCol="0">
                <a:spAutoFit/>
              </a:bodyPr>
              <a:lstStyle>
                <a:defPPr>
                  <a:defRPr lang="zh-CN"/>
                </a:defPPr>
                <a:lvl1pPr>
                  <a:defRPr sz="2400">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defRPr>
                </a:lvl1pPr>
              </a:lstStyle>
              <a:p>
                <a:r>
                  <a:rPr lang="zh-CN" altLang="en-US" sz="3200" dirty="0">
                    <a:effectLst/>
                    <a:sym typeface="+mn-ea"/>
                  </a:rPr>
                  <a:t>《深圳市生活垃圾分类管理条例》</a:t>
                </a:r>
                <a:endParaRPr lang="zh-CN" altLang="en-US" sz="3200" dirty="0">
                  <a:effectLst/>
                </a:endParaRPr>
              </a:p>
            </p:txBody>
          </p:sp>
        </p:grpSp>
        <p:sp>
          <p:nvSpPr>
            <p:cNvPr id="32" name="燕尾形 31"/>
            <p:cNvSpPr/>
            <p:nvPr/>
          </p:nvSpPr>
          <p:spPr>
            <a:xfrm>
              <a:off x="4984019" y="1855034"/>
              <a:ext cx="165100" cy="254000"/>
            </a:xfrm>
            <a:prstGeom prst="chevron">
              <a:avLst/>
            </a:prstGeom>
            <a:solidFill>
              <a:srgbClr val="E7D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8" name="组合 7"/>
          <p:cNvGrpSpPr/>
          <p:nvPr/>
        </p:nvGrpSpPr>
        <p:grpSpPr>
          <a:xfrm>
            <a:off x="3683857" y="4010280"/>
            <a:ext cx="4787044" cy="625878"/>
            <a:chOff x="4420242" y="2352251"/>
            <a:chExt cx="3590283" cy="469408"/>
          </a:xfrm>
        </p:grpSpPr>
        <p:grpSp>
          <p:nvGrpSpPr>
            <p:cNvPr id="21" name="组合 20"/>
            <p:cNvGrpSpPr/>
            <p:nvPr/>
          </p:nvGrpSpPr>
          <p:grpSpPr>
            <a:xfrm>
              <a:off x="4420242" y="2352251"/>
              <a:ext cx="3590283" cy="469408"/>
              <a:chOff x="3288871" y="1587606"/>
              <a:chExt cx="3590283" cy="469408"/>
            </a:xfrm>
          </p:grpSpPr>
          <p:sp>
            <p:nvSpPr>
              <p:cNvPr id="22" name="出自【趣你的PPT】(微信:qunideppt)：最优质的PPT资源库"/>
              <p:cNvSpPr txBox="1"/>
              <p:nvPr/>
            </p:nvSpPr>
            <p:spPr>
              <a:xfrm>
                <a:off x="3288871" y="1587606"/>
                <a:ext cx="646327" cy="469408"/>
              </a:xfrm>
              <a:prstGeom prst="rect">
                <a:avLst/>
              </a:prstGeom>
            </p:spPr>
            <p:txBody>
              <a:bodyPr wrap="square" rtlCol="0">
                <a:spAutoFit/>
              </a:bodyPr>
              <a:lstStyle>
                <a:defPPr>
                  <a:defRPr lang="zh-CN"/>
                </a:defPPr>
                <a:lvl1pPr>
                  <a:defRPr sz="2600">
                    <a:solidFill>
                      <a:srgbClr val="019FE8"/>
                    </a:solidFill>
                    <a:effectLst/>
                    <a:latin typeface="Impact" panose="020B0806030902050204" pitchFamily="34" charset="0"/>
                    <a:ea typeface="微软雅黑" panose="020B0503020204020204" pitchFamily="34" charset="-122"/>
                  </a:defRPr>
                </a:lvl1pPr>
              </a:lstStyle>
              <a:p>
                <a:r>
                  <a:rPr lang="en-US" altLang="zh-CN" sz="3465" dirty="0"/>
                  <a:t>04</a:t>
                </a:r>
                <a:endParaRPr lang="zh-CN" altLang="en-US" sz="3465" dirty="0"/>
              </a:p>
            </p:txBody>
          </p:sp>
          <p:sp>
            <p:nvSpPr>
              <p:cNvPr id="23" name="出自【趣你的PPT】(微信:qunideppt)：最优质的PPT资源库"/>
              <p:cNvSpPr txBox="1"/>
              <p:nvPr/>
            </p:nvSpPr>
            <p:spPr>
              <a:xfrm>
                <a:off x="4080460" y="1600649"/>
                <a:ext cx="2798694" cy="437673"/>
              </a:xfrm>
              <a:prstGeom prst="rect">
                <a:avLst/>
              </a:prstGeom>
            </p:spPr>
            <p:txBody>
              <a:bodyPr wrap="square" rtlCol="0">
                <a:spAutoFit/>
              </a:bodyPr>
              <a:lstStyle>
                <a:defPPr>
                  <a:defRPr lang="zh-CN"/>
                </a:defPPr>
                <a:lvl1pPr>
                  <a:defRPr sz="2400">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defRPr>
                </a:lvl1pPr>
              </a:lstStyle>
              <a:p>
                <a:r>
                  <a:rPr lang="zh-CN" altLang="en-US" sz="3200" dirty="0" smtClean="0">
                    <a:effectLst/>
                  </a:rPr>
                  <a:t>物业的责任与义务</a:t>
                </a:r>
                <a:endParaRPr lang="zh-CN" altLang="en-US" sz="3200" dirty="0" smtClean="0">
                  <a:effectLst/>
                </a:endParaRPr>
              </a:p>
            </p:txBody>
          </p:sp>
        </p:grpSp>
        <p:sp>
          <p:nvSpPr>
            <p:cNvPr id="33" name="燕尾形 32"/>
            <p:cNvSpPr/>
            <p:nvPr/>
          </p:nvSpPr>
          <p:spPr>
            <a:xfrm>
              <a:off x="4984019" y="2469126"/>
              <a:ext cx="165100" cy="254000"/>
            </a:xfrm>
            <a:prstGeom prst="chevron">
              <a:avLst/>
            </a:prstGeom>
            <a:solidFill>
              <a:srgbClr val="E7D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0" name="组合 9"/>
          <p:cNvGrpSpPr/>
          <p:nvPr/>
        </p:nvGrpSpPr>
        <p:grpSpPr>
          <a:xfrm>
            <a:off x="3683857" y="4860290"/>
            <a:ext cx="4787044" cy="625877"/>
            <a:chOff x="4420242" y="2958867"/>
            <a:chExt cx="3590283" cy="469408"/>
          </a:xfrm>
        </p:grpSpPr>
        <p:grpSp>
          <p:nvGrpSpPr>
            <p:cNvPr id="4" name="组合 3"/>
            <p:cNvGrpSpPr/>
            <p:nvPr/>
          </p:nvGrpSpPr>
          <p:grpSpPr>
            <a:xfrm>
              <a:off x="4420242" y="2958867"/>
              <a:ext cx="3590283" cy="469408"/>
              <a:chOff x="3288871" y="2214459"/>
              <a:chExt cx="3590283" cy="469408"/>
            </a:xfrm>
          </p:grpSpPr>
          <p:sp>
            <p:nvSpPr>
              <p:cNvPr id="38" name="出自【趣你的PPT】(微信:qunideppt)：最优质的PPT资源库"/>
              <p:cNvSpPr txBox="1"/>
              <p:nvPr/>
            </p:nvSpPr>
            <p:spPr>
              <a:xfrm>
                <a:off x="3288871" y="2214459"/>
                <a:ext cx="646327" cy="469408"/>
              </a:xfrm>
              <a:prstGeom prst="rect">
                <a:avLst/>
              </a:prstGeom>
            </p:spPr>
            <p:txBody>
              <a:bodyPr wrap="square" rtlCol="0">
                <a:spAutoFit/>
              </a:bodyPr>
              <a:lstStyle>
                <a:defPPr>
                  <a:defRPr lang="zh-CN"/>
                </a:defPPr>
                <a:lvl1pPr>
                  <a:defRPr sz="2600">
                    <a:solidFill>
                      <a:srgbClr val="019FE8"/>
                    </a:solidFill>
                    <a:effectLst/>
                    <a:latin typeface="Impact" panose="020B0806030902050204" pitchFamily="34" charset="0"/>
                    <a:ea typeface="微软雅黑" panose="020B0503020204020204" pitchFamily="34" charset="-122"/>
                  </a:defRPr>
                </a:lvl1pPr>
              </a:lstStyle>
              <a:p>
                <a:r>
                  <a:rPr lang="en-US" altLang="zh-CN" sz="3465" dirty="0"/>
                  <a:t>05</a:t>
                </a:r>
                <a:endParaRPr lang="zh-CN" altLang="en-US" sz="3465" dirty="0"/>
              </a:p>
            </p:txBody>
          </p:sp>
          <p:sp>
            <p:nvSpPr>
              <p:cNvPr id="39" name="出自【趣你的PPT】(微信:qunideppt)：最优质的PPT资源库"/>
              <p:cNvSpPr txBox="1"/>
              <p:nvPr/>
            </p:nvSpPr>
            <p:spPr>
              <a:xfrm>
                <a:off x="4080459" y="2224498"/>
                <a:ext cx="2798695" cy="437674"/>
              </a:xfrm>
              <a:prstGeom prst="rect">
                <a:avLst/>
              </a:prstGeom>
            </p:spPr>
            <p:txBody>
              <a:bodyPr wrap="square" rtlCol="0">
                <a:spAutoFit/>
              </a:bodyPr>
              <a:lstStyle>
                <a:defPPr>
                  <a:defRPr lang="zh-CN"/>
                </a:defPPr>
                <a:lvl1pPr>
                  <a:defRPr sz="2400">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defRPr>
                </a:lvl1pPr>
              </a:lstStyle>
              <a:p>
                <a:r>
                  <a:rPr lang="zh-CN" altLang="en-US" sz="3200" dirty="0" smtClean="0">
                    <a:effectLst/>
                  </a:rPr>
                  <a:t>沟通答疑</a:t>
                </a:r>
                <a:endParaRPr lang="zh-CN" altLang="en-US" sz="3200" dirty="0" smtClean="0">
                  <a:effectLst/>
                </a:endParaRPr>
              </a:p>
            </p:txBody>
          </p:sp>
        </p:grpSp>
        <p:sp>
          <p:nvSpPr>
            <p:cNvPr id="34" name="燕尾形 33"/>
            <p:cNvSpPr/>
            <p:nvPr/>
          </p:nvSpPr>
          <p:spPr>
            <a:xfrm>
              <a:off x="4983660" y="3083218"/>
              <a:ext cx="165100" cy="254000"/>
            </a:xfrm>
            <a:prstGeom prst="chevron">
              <a:avLst/>
            </a:prstGeom>
            <a:solidFill>
              <a:srgbClr val="E7D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1" name="组合 30"/>
          <p:cNvGrpSpPr/>
          <p:nvPr/>
        </p:nvGrpSpPr>
        <p:grpSpPr>
          <a:xfrm>
            <a:off x="3683857" y="2310260"/>
            <a:ext cx="7809643" cy="625877"/>
            <a:chOff x="4420242" y="1745635"/>
            <a:chExt cx="5857233" cy="469408"/>
          </a:xfrm>
        </p:grpSpPr>
        <p:grpSp>
          <p:nvGrpSpPr>
            <p:cNvPr id="40" name="组合 39"/>
            <p:cNvGrpSpPr/>
            <p:nvPr/>
          </p:nvGrpSpPr>
          <p:grpSpPr>
            <a:xfrm>
              <a:off x="4420242" y="1745635"/>
              <a:ext cx="5857233" cy="469408"/>
              <a:chOff x="3288871" y="1587606"/>
              <a:chExt cx="5857233" cy="469408"/>
            </a:xfrm>
          </p:grpSpPr>
          <p:sp>
            <p:nvSpPr>
              <p:cNvPr id="42" name="出自【趣你的PPT】(微信:qunideppt)：最优质的PPT资源库"/>
              <p:cNvSpPr txBox="1"/>
              <p:nvPr/>
            </p:nvSpPr>
            <p:spPr>
              <a:xfrm>
                <a:off x="3288871" y="1587606"/>
                <a:ext cx="646327" cy="469408"/>
              </a:xfrm>
              <a:prstGeom prst="rect">
                <a:avLst/>
              </a:prstGeom>
            </p:spPr>
            <p:txBody>
              <a:bodyPr wrap="square" rtlCol="0">
                <a:spAutoFit/>
              </a:bodyPr>
              <a:lstStyle>
                <a:defPPr>
                  <a:defRPr lang="zh-CN"/>
                </a:defPPr>
                <a:lvl1pPr>
                  <a:defRPr sz="2600">
                    <a:solidFill>
                      <a:srgbClr val="019FE8"/>
                    </a:solidFill>
                    <a:effectLst/>
                    <a:latin typeface="Impact" panose="020B0806030902050204" pitchFamily="34" charset="0"/>
                    <a:ea typeface="微软雅黑" panose="020B0503020204020204" pitchFamily="34" charset="-122"/>
                  </a:defRPr>
                </a:lvl1pPr>
              </a:lstStyle>
              <a:p>
                <a:r>
                  <a:rPr lang="en-US" altLang="zh-CN" sz="3465" dirty="0"/>
                  <a:t>02</a:t>
                </a:r>
                <a:endParaRPr lang="zh-CN" altLang="en-US" sz="3465" dirty="0"/>
              </a:p>
            </p:txBody>
          </p:sp>
          <p:sp>
            <p:nvSpPr>
              <p:cNvPr id="43" name="出自【趣你的PPT】(微信:qunideppt)：最优质的PPT资源库"/>
              <p:cNvSpPr txBox="1"/>
              <p:nvPr/>
            </p:nvSpPr>
            <p:spPr>
              <a:xfrm>
                <a:off x="4080460" y="1602994"/>
                <a:ext cx="5065644" cy="437674"/>
              </a:xfrm>
              <a:prstGeom prst="rect">
                <a:avLst/>
              </a:prstGeom>
            </p:spPr>
            <p:txBody>
              <a:bodyPr wrap="square" rtlCol="0">
                <a:spAutoFit/>
              </a:bodyPr>
              <a:lstStyle>
                <a:defPPr>
                  <a:defRPr lang="zh-CN"/>
                </a:defPPr>
                <a:lvl1pPr>
                  <a:defRPr sz="2400">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defRPr>
                </a:lvl1pPr>
              </a:lstStyle>
              <a:p>
                <a:r>
                  <a:rPr lang="zh-CN" altLang="en-US" sz="3200" dirty="0">
                    <a:effectLst/>
                    <a:sym typeface="+mn-ea"/>
                  </a:rPr>
                  <a:t>深圳垃圾分类的方法</a:t>
                </a:r>
                <a:endParaRPr lang="zh-CN" altLang="en-US" sz="3200" dirty="0">
                  <a:effectLst/>
                </a:endParaRPr>
              </a:p>
            </p:txBody>
          </p:sp>
        </p:grpSp>
        <p:sp>
          <p:nvSpPr>
            <p:cNvPr id="41" name="燕尾形 40"/>
            <p:cNvSpPr/>
            <p:nvPr/>
          </p:nvSpPr>
          <p:spPr>
            <a:xfrm>
              <a:off x="4984019" y="1855034"/>
              <a:ext cx="165100" cy="254000"/>
            </a:xfrm>
            <a:prstGeom prst="chevron">
              <a:avLst/>
            </a:prstGeom>
            <a:solidFill>
              <a:srgbClr val="E7D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3" name="灯片编号占位符 2"/>
          <p:cNvSpPr>
            <a:spLocks noGrp="1"/>
          </p:cNvSpPr>
          <p:nvPr>
            <p:ph type="sldNum" sz="quarter" idx="12"/>
          </p:nvPr>
        </p:nvSpPr>
        <p:spPr/>
        <p:txBody>
          <a:bodyPr/>
          <a:p>
            <a:r>
              <a:rPr lang="en-US" altLang="zh-CN" dirty="0" smtClean="0"/>
              <a:t>P</a:t>
            </a:r>
            <a:fld id="{9F2E172E-9EA4-4DC4-9948-45420554EA41}" type="slidenum">
              <a:rPr lang="zh-CN" altLang="en-US" dirty="0" smtClean="0"/>
            </a:fld>
            <a:endParaRPr lang="zh-CN" altLang="en-US" dirty="0"/>
          </a:p>
        </p:txBody>
      </p:sp>
      <p:sp>
        <p:nvSpPr>
          <p:cNvPr id="80" name="Freeform 27"/>
          <p:cNvSpPr/>
          <p:nvPr>
            <p:custDataLst>
              <p:tags r:id="rId1"/>
            </p:custDataLst>
          </p:nvPr>
        </p:nvSpPr>
        <p:spPr bwMode="auto">
          <a:xfrm>
            <a:off x="5293243" y="1871463"/>
            <a:ext cx="1634400" cy="1630800"/>
          </a:xfrm>
          <a:custGeom>
            <a:avLst/>
            <a:gdLst>
              <a:gd name="T0" fmla="*/ 41 w 16016"/>
              <a:gd name="T1" fmla="*/ 7827 h 17436"/>
              <a:gd name="T2" fmla="*/ 252 w 16016"/>
              <a:gd name="T3" fmla="*/ 6540 h 17436"/>
              <a:gd name="T4" fmla="*/ 630 w 16016"/>
              <a:gd name="T5" fmla="*/ 5325 h 17436"/>
              <a:gd name="T6" fmla="*/ 1159 w 16016"/>
              <a:gd name="T7" fmla="*/ 4198 h 17436"/>
              <a:gd name="T8" fmla="*/ 1829 w 16016"/>
              <a:gd name="T9" fmla="*/ 3172 h 17436"/>
              <a:gd name="T10" fmla="*/ 2624 w 16016"/>
              <a:gd name="T11" fmla="*/ 2265 h 17436"/>
              <a:gd name="T12" fmla="*/ 3531 w 16016"/>
              <a:gd name="T13" fmla="*/ 1489 h 17436"/>
              <a:gd name="T14" fmla="*/ 4537 w 16016"/>
              <a:gd name="T15" fmla="*/ 860 h 17436"/>
              <a:gd name="T16" fmla="*/ 5627 w 16016"/>
              <a:gd name="T17" fmla="*/ 392 h 17436"/>
              <a:gd name="T18" fmla="*/ 6789 w 16016"/>
              <a:gd name="T19" fmla="*/ 100 h 17436"/>
              <a:gd name="T20" fmla="*/ 8008 w 16016"/>
              <a:gd name="T21" fmla="*/ 0 h 17436"/>
              <a:gd name="T22" fmla="*/ 9227 w 16016"/>
              <a:gd name="T23" fmla="*/ 100 h 17436"/>
              <a:gd name="T24" fmla="*/ 10389 w 16016"/>
              <a:gd name="T25" fmla="*/ 392 h 17436"/>
              <a:gd name="T26" fmla="*/ 11479 w 16016"/>
              <a:gd name="T27" fmla="*/ 860 h 17436"/>
              <a:gd name="T28" fmla="*/ 12485 w 16016"/>
              <a:gd name="T29" fmla="*/ 1489 h 17436"/>
              <a:gd name="T30" fmla="*/ 13392 w 16016"/>
              <a:gd name="T31" fmla="*/ 2265 h 17436"/>
              <a:gd name="T32" fmla="*/ 14187 w 16016"/>
              <a:gd name="T33" fmla="*/ 3172 h 17436"/>
              <a:gd name="T34" fmla="*/ 14857 w 16016"/>
              <a:gd name="T35" fmla="*/ 4198 h 17436"/>
              <a:gd name="T36" fmla="*/ 15386 w 16016"/>
              <a:gd name="T37" fmla="*/ 5325 h 17436"/>
              <a:gd name="T38" fmla="*/ 15764 w 16016"/>
              <a:gd name="T39" fmla="*/ 6540 h 17436"/>
              <a:gd name="T40" fmla="*/ 15975 w 16016"/>
              <a:gd name="T41" fmla="*/ 7827 h 17436"/>
              <a:gd name="T42" fmla="*/ 16006 w 16016"/>
              <a:gd name="T43" fmla="*/ 9167 h 17436"/>
              <a:gd name="T44" fmla="*/ 15853 w 16016"/>
              <a:gd name="T45" fmla="*/ 10475 h 17436"/>
              <a:gd name="T46" fmla="*/ 15531 w 16016"/>
              <a:gd name="T47" fmla="*/ 11716 h 17436"/>
              <a:gd name="T48" fmla="*/ 15049 w 16016"/>
              <a:gd name="T49" fmla="*/ 12873 h 17436"/>
              <a:gd name="T50" fmla="*/ 14425 w 16016"/>
              <a:gd name="T51" fmla="*/ 13935 h 17436"/>
              <a:gd name="T52" fmla="*/ 13671 w 16016"/>
              <a:gd name="T53" fmla="*/ 14883 h 17436"/>
              <a:gd name="T54" fmla="*/ 12800 w 16016"/>
              <a:gd name="T55" fmla="*/ 15704 h 17436"/>
              <a:gd name="T56" fmla="*/ 11825 w 16016"/>
              <a:gd name="T57" fmla="*/ 16383 h 17436"/>
              <a:gd name="T58" fmla="*/ 10762 w 16016"/>
              <a:gd name="T59" fmla="*/ 16907 h 17436"/>
              <a:gd name="T60" fmla="*/ 9622 w 16016"/>
              <a:gd name="T61" fmla="*/ 17258 h 17436"/>
              <a:gd name="T62" fmla="*/ 8420 w 16016"/>
              <a:gd name="T63" fmla="*/ 17425 h 17436"/>
              <a:gd name="T64" fmla="*/ 7189 w 16016"/>
              <a:gd name="T65" fmla="*/ 17391 h 17436"/>
              <a:gd name="T66" fmla="*/ 6007 w 16016"/>
              <a:gd name="T67" fmla="*/ 17161 h 17436"/>
              <a:gd name="T68" fmla="*/ 4891 w 16016"/>
              <a:gd name="T69" fmla="*/ 16751 h 17436"/>
              <a:gd name="T70" fmla="*/ 3856 w 16016"/>
              <a:gd name="T71" fmla="*/ 16174 h 17436"/>
              <a:gd name="T72" fmla="*/ 2914 w 16016"/>
              <a:gd name="T73" fmla="*/ 15445 h 17436"/>
              <a:gd name="T74" fmla="*/ 2080 w 16016"/>
              <a:gd name="T75" fmla="*/ 14580 h 17436"/>
              <a:gd name="T76" fmla="*/ 1367 w 16016"/>
              <a:gd name="T77" fmla="*/ 13592 h 17436"/>
              <a:gd name="T78" fmla="*/ 790 w 16016"/>
              <a:gd name="T79" fmla="*/ 12497 h 17436"/>
              <a:gd name="T80" fmla="*/ 360 w 16016"/>
              <a:gd name="T81" fmla="*/ 11311 h 17436"/>
              <a:gd name="T82" fmla="*/ 92 w 16016"/>
              <a:gd name="T83" fmla="*/ 10045 h 17436"/>
              <a:gd name="T84" fmla="*/ 0 w 16016"/>
              <a:gd name="T85" fmla="*/ 8718 h 17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6" h="17436">
                <a:moveTo>
                  <a:pt x="0" y="8718"/>
                </a:moveTo>
                <a:lnTo>
                  <a:pt x="10" y="8269"/>
                </a:lnTo>
                <a:lnTo>
                  <a:pt x="41" y="7827"/>
                </a:lnTo>
                <a:lnTo>
                  <a:pt x="92" y="7391"/>
                </a:lnTo>
                <a:lnTo>
                  <a:pt x="163" y="6961"/>
                </a:lnTo>
                <a:lnTo>
                  <a:pt x="252" y="6540"/>
                </a:lnTo>
                <a:lnTo>
                  <a:pt x="360" y="6125"/>
                </a:lnTo>
                <a:lnTo>
                  <a:pt x="485" y="5720"/>
                </a:lnTo>
                <a:lnTo>
                  <a:pt x="630" y="5325"/>
                </a:lnTo>
                <a:lnTo>
                  <a:pt x="790" y="4939"/>
                </a:lnTo>
                <a:lnTo>
                  <a:pt x="967" y="4563"/>
                </a:lnTo>
                <a:lnTo>
                  <a:pt x="1159" y="4198"/>
                </a:lnTo>
                <a:lnTo>
                  <a:pt x="1367" y="3844"/>
                </a:lnTo>
                <a:lnTo>
                  <a:pt x="1591" y="3501"/>
                </a:lnTo>
                <a:lnTo>
                  <a:pt x="1829" y="3172"/>
                </a:lnTo>
                <a:lnTo>
                  <a:pt x="2080" y="2856"/>
                </a:lnTo>
                <a:lnTo>
                  <a:pt x="2345" y="2553"/>
                </a:lnTo>
                <a:lnTo>
                  <a:pt x="2624" y="2265"/>
                </a:lnTo>
                <a:lnTo>
                  <a:pt x="2914" y="1991"/>
                </a:lnTo>
                <a:lnTo>
                  <a:pt x="3216" y="1732"/>
                </a:lnTo>
                <a:lnTo>
                  <a:pt x="3531" y="1489"/>
                </a:lnTo>
                <a:lnTo>
                  <a:pt x="3856" y="1262"/>
                </a:lnTo>
                <a:lnTo>
                  <a:pt x="4191" y="1053"/>
                </a:lnTo>
                <a:lnTo>
                  <a:pt x="4537" y="860"/>
                </a:lnTo>
                <a:lnTo>
                  <a:pt x="4891" y="685"/>
                </a:lnTo>
                <a:lnTo>
                  <a:pt x="5254" y="529"/>
                </a:lnTo>
                <a:lnTo>
                  <a:pt x="5627" y="392"/>
                </a:lnTo>
                <a:lnTo>
                  <a:pt x="6007" y="275"/>
                </a:lnTo>
                <a:lnTo>
                  <a:pt x="6394" y="178"/>
                </a:lnTo>
                <a:lnTo>
                  <a:pt x="6789" y="100"/>
                </a:lnTo>
                <a:lnTo>
                  <a:pt x="7189" y="45"/>
                </a:lnTo>
                <a:lnTo>
                  <a:pt x="7596" y="11"/>
                </a:lnTo>
                <a:lnTo>
                  <a:pt x="8008" y="0"/>
                </a:lnTo>
                <a:lnTo>
                  <a:pt x="8420" y="11"/>
                </a:lnTo>
                <a:lnTo>
                  <a:pt x="8827" y="45"/>
                </a:lnTo>
                <a:lnTo>
                  <a:pt x="9227" y="100"/>
                </a:lnTo>
                <a:lnTo>
                  <a:pt x="9622" y="178"/>
                </a:lnTo>
                <a:lnTo>
                  <a:pt x="10009" y="275"/>
                </a:lnTo>
                <a:lnTo>
                  <a:pt x="10389" y="392"/>
                </a:lnTo>
                <a:lnTo>
                  <a:pt x="10762" y="529"/>
                </a:lnTo>
                <a:lnTo>
                  <a:pt x="11125" y="685"/>
                </a:lnTo>
                <a:lnTo>
                  <a:pt x="11479" y="860"/>
                </a:lnTo>
                <a:lnTo>
                  <a:pt x="11825" y="1053"/>
                </a:lnTo>
                <a:lnTo>
                  <a:pt x="12160" y="1262"/>
                </a:lnTo>
                <a:lnTo>
                  <a:pt x="12485" y="1489"/>
                </a:lnTo>
                <a:lnTo>
                  <a:pt x="12800" y="1732"/>
                </a:lnTo>
                <a:lnTo>
                  <a:pt x="13102" y="1991"/>
                </a:lnTo>
                <a:lnTo>
                  <a:pt x="13392" y="2265"/>
                </a:lnTo>
                <a:lnTo>
                  <a:pt x="13671" y="2553"/>
                </a:lnTo>
                <a:lnTo>
                  <a:pt x="13936" y="2856"/>
                </a:lnTo>
                <a:lnTo>
                  <a:pt x="14187" y="3172"/>
                </a:lnTo>
                <a:lnTo>
                  <a:pt x="14425" y="3501"/>
                </a:lnTo>
                <a:lnTo>
                  <a:pt x="14649" y="3844"/>
                </a:lnTo>
                <a:lnTo>
                  <a:pt x="14857" y="4198"/>
                </a:lnTo>
                <a:lnTo>
                  <a:pt x="15049" y="4563"/>
                </a:lnTo>
                <a:lnTo>
                  <a:pt x="15226" y="4939"/>
                </a:lnTo>
                <a:lnTo>
                  <a:pt x="15386" y="5325"/>
                </a:lnTo>
                <a:lnTo>
                  <a:pt x="15531" y="5720"/>
                </a:lnTo>
                <a:lnTo>
                  <a:pt x="15656" y="6125"/>
                </a:lnTo>
                <a:lnTo>
                  <a:pt x="15764" y="6540"/>
                </a:lnTo>
                <a:lnTo>
                  <a:pt x="15853" y="6961"/>
                </a:lnTo>
                <a:lnTo>
                  <a:pt x="15924" y="7391"/>
                </a:lnTo>
                <a:lnTo>
                  <a:pt x="15975" y="7827"/>
                </a:lnTo>
                <a:lnTo>
                  <a:pt x="16006" y="8269"/>
                </a:lnTo>
                <a:lnTo>
                  <a:pt x="16016" y="8718"/>
                </a:lnTo>
                <a:lnTo>
                  <a:pt x="16006" y="9167"/>
                </a:lnTo>
                <a:lnTo>
                  <a:pt x="15975" y="9609"/>
                </a:lnTo>
                <a:lnTo>
                  <a:pt x="15924" y="10045"/>
                </a:lnTo>
                <a:lnTo>
                  <a:pt x="15853" y="10475"/>
                </a:lnTo>
                <a:lnTo>
                  <a:pt x="15764" y="10896"/>
                </a:lnTo>
                <a:lnTo>
                  <a:pt x="15656" y="11311"/>
                </a:lnTo>
                <a:lnTo>
                  <a:pt x="15531" y="11716"/>
                </a:lnTo>
                <a:lnTo>
                  <a:pt x="15386" y="12111"/>
                </a:lnTo>
                <a:lnTo>
                  <a:pt x="15226" y="12497"/>
                </a:lnTo>
                <a:lnTo>
                  <a:pt x="15049" y="12873"/>
                </a:lnTo>
                <a:lnTo>
                  <a:pt x="14857" y="13238"/>
                </a:lnTo>
                <a:lnTo>
                  <a:pt x="14649" y="13592"/>
                </a:lnTo>
                <a:lnTo>
                  <a:pt x="14425" y="13935"/>
                </a:lnTo>
                <a:lnTo>
                  <a:pt x="14187" y="14264"/>
                </a:lnTo>
                <a:lnTo>
                  <a:pt x="13936" y="14580"/>
                </a:lnTo>
                <a:lnTo>
                  <a:pt x="13671" y="14883"/>
                </a:lnTo>
                <a:lnTo>
                  <a:pt x="13392" y="15171"/>
                </a:lnTo>
                <a:lnTo>
                  <a:pt x="13102" y="15445"/>
                </a:lnTo>
                <a:lnTo>
                  <a:pt x="12800" y="15704"/>
                </a:lnTo>
                <a:lnTo>
                  <a:pt x="12485" y="15947"/>
                </a:lnTo>
                <a:lnTo>
                  <a:pt x="12160" y="16174"/>
                </a:lnTo>
                <a:lnTo>
                  <a:pt x="11825" y="16383"/>
                </a:lnTo>
                <a:lnTo>
                  <a:pt x="11479" y="16576"/>
                </a:lnTo>
                <a:lnTo>
                  <a:pt x="11125" y="16751"/>
                </a:lnTo>
                <a:lnTo>
                  <a:pt x="10762" y="16907"/>
                </a:lnTo>
                <a:lnTo>
                  <a:pt x="10389" y="17044"/>
                </a:lnTo>
                <a:lnTo>
                  <a:pt x="10009" y="17161"/>
                </a:lnTo>
                <a:lnTo>
                  <a:pt x="9622" y="17258"/>
                </a:lnTo>
                <a:lnTo>
                  <a:pt x="9227" y="17336"/>
                </a:lnTo>
                <a:lnTo>
                  <a:pt x="8827" y="17391"/>
                </a:lnTo>
                <a:lnTo>
                  <a:pt x="8420" y="17425"/>
                </a:lnTo>
                <a:lnTo>
                  <a:pt x="8008" y="17436"/>
                </a:lnTo>
                <a:lnTo>
                  <a:pt x="7596" y="17425"/>
                </a:lnTo>
                <a:lnTo>
                  <a:pt x="7189" y="17391"/>
                </a:lnTo>
                <a:lnTo>
                  <a:pt x="6789" y="17336"/>
                </a:lnTo>
                <a:lnTo>
                  <a:pt x="6394" y="17258"/>
                </a:lnTo>
                <a:lnTo>
                  <a:pt x="6007" y="17161"/>
                </a:lnTo>
                <a:lnTo>
                  <a:pt x="5627" y="17044"/>
                </a:lnTo>
                <a:lnTo>
                  <a:pt x="5254" y="16907"/>
                </a:lnTo>
                <a:lnTo>
                  <a:pt x="4891" y="16751"/>
                </a:lnTo>
                <a:lnTo>
                  <a:pt x="4537" y="16576"/>
                </a:lnTo>
                <a:lnTo>
                  <a:pt x="4191" y="16383"/>
                </a:lnTo>
                <a:lnTo>
                  <a:pt x="3856" y="16174"/>
                </a:lnTo>
                <a:lnTo>
                  <a:pt x="3531" y="15947"/>
                </a:lnTo>
                <a:lnTo>
                  <a:pt x="3216" y="15704"/>
                </a:lnTo>
                <a:lnTo>
                  <a:pt x="2914" y="15445"/>
                </a:lnTo>
                <a:lnTo>
                  <a:pt x="2624" y="15171"/>
                </a:lnTo>
                <a:lnTo>
                  <a:pt x="2345" y="14883"/>
                </a:lnTo>
                <a:lnTo>
                  <a:pt x="2080" y="14580"/>
                </a:lnTo>
                <a:lnTo>
                  <a:pt x="1829" y="14264"/>
                </a:lnTo>
                <a:lnTo>
                  <a:pt x="1591" y="13935"/>
                </a:lnTo>
                <a:lnTo>
                  <a:pt x="1367" y="13592"/>
                </a:lnTo>
                <a:lnTo>
                  <a:pt x="1159" y="13238"/>
                </a:lnTo>
                <a:lnTo>
                  <a:pt x="967" y="12873"/>
                </a:lnTo>
                <a:lnTo>
                  <a:pt x="790" y="12497"/>
                </a:lnTo>
                <a:lnTo>
                  <a:pt x="630" y="12111"/>
                </a:lnTo>
                <a:lnTo>
                  <a:pt x="485" y="11716"/>
                </a:lnTo>
                <a:lnTo>
                  <a:pt x="360" y="11311"/>
                </a:lnTo>
                <a:lnTo>
                  <a:pt x="252" y="10896"/>
                </a:lnTo>
                <a:lnTo>
                  <a:pt x="163" y="10475"/>
                </a:lnTo>
                <a:lnTo>
                  <a:pt x="92" y="10045"/>
                </a:lnTo>
                <a:lnTo>
                  <a:pt x="41" y="9609"/>
                </a:lnTo>
                <a:lnTo>
                  <a:pt x="10" y="9167"/>
                </a:lnTo>
                <a:lnTo>
                  <a:pt x="0" y="8718"/>
                </a:lnTo>
                <a:close/>
              </a:path>
            </a:pathLst>
          </a:custGeom>
          <a:solidFill>
            <a:srgbClr val="9DCD4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0" name="Freeform 27"/>
          <p:cNvSpPr/>
          <p:nvPr>
            <p:custDataLst>
              <p:tags r:id="rId2"/>
            </p:custDataLst>
          </p:nvPr>
        </p:nvSpPr>
        <p:spPr bwMode="auto">
          <a:xfrm>
            <a:off x="2951893" y="1871463"/>
            <a:ext cx="1632612" cy="1629248"/>
          </a:xfrm>
          <a:custGeom>
            <a:avLst/>
            <a:gdLst>
              <a:gd name="T0" fmla="*/ 41 w 16016"/>
              <a:gd name="T1" fmla="*/ 7827 h 17436"/>
              <a:gd name="T2" fmla="*/ 252 w 16016"/>
              <a:gd name="T3" fmla="*/ 6540 h 17436"/>
              <a:gd name="T4" fmla="*/ 630 w 16016"/>
              <a:gd name="T5" fmla="*/ 5325 h 17436"/>
              <a:gd name="T6" fmla="*/ 1159 w 16016"/>
              <a:gd name="T7" fmla="*/ 4198 h 17436"/>
              <a:gd name="T8" fmla="*/ 1829 w 16016"/>
              <a:gd name="T9" fmla="*/ 3172 h 17436"/>
              <a:gd name="T10" fmla="*/ 2624 w 16016"/>
              <a:gd name="T11" fmla="*/ 2265 h 17436"/>
              <a:gd name="T12" fmla="*/ 3531 w 16016"/>
              <a:gd name="T13" fmla="*/ 1489 h 17436"/>
              <a:gd name="T14" fmla="*/ 4537 w 16016"/>
              <a:gd name="T15" fmla="*/ 860 h 17436"/>
              <a:gd name="T16" fmla="*/ 5627 w 16016"/>
              <a:gd name="T17" fmla="*/ 392 h 17436"/>
              <a:gd name="T18" fmla="*/ 6789 w 16016"/>
              <a:gd name="T19" fmla="*/ 100 h 17436"/>
              <a:gd name="T20" fmla="*/ 8008 w 16016"/>
              <a:gd name="T21" fmla="*/ 0 h 17436"/>
              <a:gd name="T22" fmla="*/ 9227 w 16016"/>
              <a:gd name="T23" fmla="*/ 100 h 17436"/>
              <a:gd name="T24" fmla="*/ 10389 w 16016"/>
              <a:gd name="T25" fmla="*/ 392 h 17436"/>
              <a:gd name="T26" fmla="*/ 11479 w 16016"/>
              <a:gd name="T27" fmla="*/ 860 h 17436"/>
              <a:gd name="T28" fmla="*/ 12485 w 16016"/>
              <a:gd name="T29" fmla="*/ 1489 h 17436"/>
              <a:gd name="T30" fmla="*/ 13392 w 16016"/>
              <a:gd name="T31" fmla="*/ 2265 h 17436"/>
              <a:gd name="T32" fmla="*/ 14187 w 16016"/>
              <a:gd name="T33" fmla="*/ 3172 h 17436"/>
              <a:gd name="T34" fmla="*/ 14857 w 16016"/>
              <a:gd name="T35" fmla="*/ 4198 h 17436"/>
              <a:gd name="T36" fmla="*/ 15386 w 16016"/>
              <a:gd name="T37" fmla="*/ 5325 h 17436"/>
              <a:gd name="T38" fmla="*/ 15764 w 16016"/>
              <a:gd name="T39" fmla="*/ 6540 h 17436"/>
              <a:gd name="T40" fmla="*/ 15975 w 16016"/>
              <a:gd name="T41" fmla="*/ 7827 h 17436"/>
              <a:gd name="T42" fmla="*/ 16006 w 16016"/>
              <a:gd name="T43" fmla="*/ 9167 h 17436"/>
              <a:gd name="T44" fmla="*/ 15853 w 16016"/>
              <a:gd name="T45" fmla="*/ 10475 h 17436"/>
              <a:gd name="T46" fmla="*/ 15531 w 16016"/>
              <a:gd name="T47" fmla="*/ 11716 h 17436"/>
              <a:gd name="T48" fmla="*/ 15049 w 16016"/>
              <a:gd name="T49" fmla="*/ 12873 h 17436"/>
              <a:gd name="T50" fmla="*/ 14425 w 16016"/>
              <a:gd name="T51" fmla="*/ 13935 h 17436"/>
              <a:gd name="T52" fmla="*/ 13671 w 16016"/>
              <a:gd name="T53" fmla="*/ 14883 h 17436"/>
              <a:gd name="T54" fmla="*/ 12800 w 16016"/>
              <a:gd name="T55" fmla="*/ 15704 h 17436"/>
              <a:gd name="T56" fmla="*/ 11825 w 16016"/>
              <a:gd name="T57" fmla="*/ 16383 h 17436"/>
              <a:gd name="T58" fmla="*/ 10762 w 16016"/>
              <a:gd name="T59" fmla="*/ 16907 h 17436"/>
              <a:gd name="T60" fmla="*/ 9622 w 16016"/>
              <a:gd name="T61" fmla="*/ 17258 h 17436"/>
              <a:gd name="T62" fmla="*/ 8420 w 16016"/>
              <a:gd name="T63" fmla="*/ 17425 h 17436"/>
              <a:gd name="T64" fmla="*/ 7189 w 16016"/>
              <a:gd name="T65" fmla="*/ 17391 h 17436"/>
              <a:gd name="T66" fmla="*/ 6007 w 16016"/>
              <a:gd name="T67" fmla="*/ 17161 h 17436"/>
              <a:gd name="T68" fmla="*/ 4891 w 16016"/>
              <a:gd name="T69" fmla="*/ 16751 h 17436"/>
              <a:gd name="T70" fmla="*/ 3856 w 16016"/>
              <a:gd name="T71" fmla="*/ 16174 h 17436"/>
              <a:gd name="T72" fmla="*/ 2914 w 16016"/>
              <a:gd name="T73" fmla="*/ 15445 h 17436"/>
              <a:gd name="T74" fmla="*/ 2080 w 16016"/>
              <a:gd name="T75" fmla="*/ 14580 h 17436"/>
              <a:gd name="T76" fmla="*/ 1367 w 16016"/>
              <a:gd name="T77" fmla="*/ 13592 h 17436"/>
              <a:gd name="T78" fmla="*/ 790 w 16016"/>
              <a:gd name="T79" fmla="*/ 12497 h 17436"/>
              <a:gd name="T80" fmla="*/ 360 w 16016"/>
              <a:gd name="T81" fmla="*/ 11311 h 17436"/>
              <a:gd name="T82" fmla="*/ 92 w 16016"/>
              <a:gd name="T83" fmla="*/ 10045 h 17436"/>
              <a:gd name="T84" fmla="*/ 0 w 16016"/>
              <a:gd name="T85" fmla="*/ 8718 h 17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6" h="17436">
                <a:moveTo>
                  <a:pt x="0" y="8718"/>
                </a:moveTo>
                <a:lnTo>
                  <a:pt x="10" y="8269"/>
                </a:lnTo>
                <a:lnTo>
                  <a:pt x="41" y="7827"/>
                </a:lnTo>
                <a:lnTo>
                  <a:pt x="92" y="7391"/>
                </a:lnTo>
                <a:lnTo>
                  <a:pt x="163" y="6961"/>
                </a:lnTo>
                <a:lnTo>
                  <a:pt x="252" y="6540"/>
                </a:lnTo>
                <a:lnTo>
                  <a:pt x="360" y="6125"/>
                </a:lnTo>
                <a:lnTo>
                  <a:pt x="485" y="5720"/>
                </a:lnTo>
                <a:lnTo>
                  <a:pt x="630" y="5325"/>
                </a:lnTo>
                <a:lnTo>
                  <a:pt x="790" y="4939"/>
                </a:lnTo>
                <a:lnTo>
                  <a:pt x="967" y="4563"/>
                </a:lnTo>
                <a:lnTo>
                  <a:pt x="1159" y="4198"/>
                </a:lnTo>
                <a:lnTo>
                  <a:pt x="1367" y="3844"/>
                </a:lnTo>
                <a:lnTo>
                  <a:pt x="1591" y="3501"/>
                </a:lnTo>
                <a:lnTo>
                  <a:pt x="1829" y="3172"/>
                </a:lnTo>
                <a:lnTo>
                  <a:pt x="2080" y="2856"/>
                </a:lnTo>
                <a:lnTo>
                  <a:pt x="2345" y="2553"/>
                </a:lnTo>
                <a:lnTo>
                  <a:pt x="2624" y="2265"/>
                </a:lnTo>
                <a:lnTo>
                  <a:pt x="2914" y="1991"/>
                </a:lnTo>
                <a:lnTo>
                  <a:pt x="3216" y="1732"/>
                </a:lnTo>
                <a:lnTo>
                  <a:pt x="3531" y="1489"/>
                </a:lnTo>
                <a:lnTo>
                  <a:pt x="3856" y="1262"/>
                </a:lnTo>
                <a:lnTo>
                  <a:pt x="4191" y="1053"/>
                </a:lnTo>
                <a:lnTo>
                  <a:pt x="4537" y="860"/>
                </a:lnTo>
                <a:lnTo>
                  <a:pt x="4891" y="685"/>
                </a:lnTo>
                <a:lnTo>
                  <a:pt x="5254" y="529"/>
                </a:lnTo>
                <a:lnTo>
                  <a:pt x="5627" y="392"/>
                </a:lnTo>
                <a:lnTo>
                  <a:pt x="6007" y="275"/>
                </a:lnTo>
                <a:lnTo>
                  <a:pt x="6394" y="178"/>
                </a:lnTo>
                <a:lnTo>
                  <a:pt x="6789" y="100"/>
                </a:lnTo>
                <a:lnTo>
                  <a:pt x="7189" y="45"/>
                </a:lnTo>
                <a:lnTo>
                  <a:pt x="7596" y="11"/>
                </a:lnTo>
                <a:lnTo>
                  <a:pt x="8008" y="0"/>
                </a:lnTo>
                <a:lnTo>
                  <a:pt x="8420" y="11"/>
                </a:lnTo>
                <a:lnTo>
                  <a:pt x="8827" y="45"/>
                </a:lnTo>
                <a:lnTo>
                  <a:pt x="9227" y="100"/>
                </a:lnTo>
                <a:lnTo>
                  <a:pt x="9622" y="178"/>
                </a:lnTo>
                <a:lnTo>
                  <a:pt x="10009" y="275"/>
                </a:lnTo>
                <a:lnTo>
                  <a:pt x="10389" y="392"/>
                </a:lnTo>
                <a:lnTo>
                  <a:pt x="10762" y="529"/>
                </a:lnTo>
                <a:lnTo>
                  <a:pt x="11125" y="685"/>
                </a:lnTo>
                <a:lnTo>
                  <a:pt x="11479" y="860"/>
                </a:lnTo>
                <a:lnTo>
                  <a:pt x="11825" y="1053"/>
                </a:lnTo>
                <a:lnTo>
                  <a:pt x="12160" y="1262"/>
                </a:lnTo>
                <a:lnTo>
                  <a:pt x="12485" y="1489"/>
                </a:lnTo>
                <a:lnTo>
                  <a:pt x="12800" y="1732"/>
                </a:lnTo>
                <a:lnTo>
                  <a:pt x="13102" y="1991"/>
                </a:lnTo>
                <a:lnTo>
                  <a:pt x="13392" y="2265"/>
                </a:lnTo>
                <a:lnTo>
                  <a:pt x="13671" y="2553"/>
                </a:lnTo>
                <a:lnTo>
                  <a:pt x="13936" y="2856"/>
                </a:lnTo>
                <a:lnTo>
                  <a:pt x="14187" y="3172"/>
                </a:lnTo>
                <a:lnTo>
                  <a:pt x="14425" y="3501"/>
                </a:lnTo>
                <a:lnTo>
                  <a:pt x="14649" y="3844"/>
                </a:lnTo>
                <a:lnTo>
                  <a:pt x="14857" y="4198"/>
                </a:lnTo>
                <a:lnTo>
                  <a:pt x="15049" y="4563"/>
                </a:lnTo>
                <a:lnTo>
                  <a:pt x="15226" y="4939"/>
                </a:lnTo>
                <a:lnTo>
                  <a:pt x="15386" y="5325"/>
                </a:lnTo>
                <a:lnTo>
                  <a:pt x="15531" y="5720"/>
                </a:lnTo>
                <a:lnTo>
                  <a:pt x="15656" y="6125"/>
                </a:lnTo>
                <a:lnTo>
                  <a:pt x="15764" y="6540"/>
                </a:lnTo>
                <a:lnTo>
                  <a:pt x="15853" y="6961"/>
                </a:lnTo>
                <a:lnTo>
                  <a:pt x="15924" y="7391"/>
                </a:lnTo>
                <a:lnTo>
                  <a:pt x="15975" y="7827"/>
                </a:lnTo>
                <a:lnTo>
                  <a:pt x="16006" y="8269"/>
                </a:lnTo>
                <a:lnTo>
                  <a:pt x="16016" y="8718"/>
                </a:lnTo>
                <a:lnTo>
                  <a:pt x="16006" y="9167"/>
                </a:lnTo>
                <a:lnTo>
                  <a:pt x="15975" y="9609"/>
                </a:lnTo>
                <a:lnTo>
                  <a:pt x="15924" y="10045"/>
                </a:lnTo>
                <a:lnTo>
                  <a:pt x="15853" y="10475"/>
                </a:lnTo>
                <a:lnTo>
                  <a:pt x="15764" y="10896"/>
                </a:lnTo>
                <a:lnTo>
                  <a:pt x="15656" y="11311"/>
                </a:lnTo>
                <a:lnTo>
                  <a:pt x="15531" y="11716"/>
                </a:lnTo>
                <a:lnTo>
                  <a:pt x="15386" y="12111"/>
                </a:lnTo>
                <a:lnTo>
                  <a:pt x="15226" y="12497"/>
                </a:lnTo>
                <a:lnTo>
                  <a:pt x="15049" y="12873"/>
                </a:lnTo>
                <a:lnTo>
                  <a:pt x="14857" y="13238"/>
                </a:lnTo>
                <a:lnTo>
                  <a:pt x="14649" y="13592"/>
                </a:lnTo>
                <a:lnTo>
                  <a:pt x="14425" y="13935"/>
                </a:lnTo>
                <a:lnTo>
                  <a:pt x="14187" y="14264"/>
                </a:lnTo>
                <a:lnTo>
                  <a:pt x="13936" y="14580"/>
                </a:lnTo>
                <a:lnTo>
                  <a:pt x="13671" y="14883"/>
                </a:lnTo>
                <a:lnTo>
                  <a:pt x="13392" y="15171"/>
                </a:lnTo>
                <a:lnTo>
                  <a:pt x="13102" y="15445"/>
                </a:lnTo>
                <a:lnTo>
                  <a:pt x="12800" y="15704"/>
                </a:lnTo>
                <a:lnTo>
                  <a:pt x="12485" y="15947"/>
                </a:lnTo>
                <a:lnTo>
                  <a:pt x="12160" y="16174"/>
                </a:lnTo>
                <a:lnTo>
                  <a:pt x="11825" y="16383"/>
                </a:lnTo>
                <a:lnTo>
                  <a:pt x="11479" y="16576"/>
                </a:lnTo>
                <a:lnTo>
                  <a:pt x="11125" y="16751"/>
                </a:lnTo>
                <a:lnTo>
                  <a:pt x="10762" y="16907"/>
                </a:lnTo>
                <a:lnTo>
                  <a:pt x="10389" y="17044"/>
                </a:lnTo>
                <a:lnTo>
                  <a:pt x="10009" y="17161"/>
                </a:lnTo>
                <a:lnTo>
                  <a:pt x="9622" y="17258"/>
                </a:lnTo>
                <a:lnTo>
                  <a:pt x="9227" y="17336"/>
                </a:lnTo>
                <a:lnTo>
                  <a:pt x="8827" y="17391"/>
                </a:lnTo>
                <a:lnTo>
                  <a:pt x="8420" y="17425"/>
                </a:lnTo>
                <a:lnTo>
                  <a:pt x="8008" y="17436"/>
                </a:lnTo>
                <a:lnTo>
                  <a:pt x="7596" y="17425"/>
                </a:lnTo>
                <a:lnTo>
                  <a:pt x="7189" y="17391"/>
                </a:lnTo>
                <a:lnTo>
                  <a:pt x="6789" y="17336"/>
                </a:lnTo>
                <a:lnTo>
                  <a:pt x="6394" y="17258"/>
                </a:lnTo>
                <a:lnTo>
                  <a:pt x="6007" y="17161"/>
                </a:lnTo>
                <a:lnTo>
                  <a:pt x="5627" y="17044"/>
                </a:lnTo>
                <a:lnTo>
                  <a:pt x="5254" y="16907"/>
                </a:lnTo>
                <a:lnTo>
                  <a:pt x="4891" y="16751"/>
                </a:lnTo>
                <a:lnTo>
                  <a:pt x="4537" y="16576"/>
                </a:lnTo>
                <a:lnTo>
                  <a:pt x="4191" y="16383"/>
                </a:lnTo>
                <a:lnTo>
                  <a:pt x="3856" y="16174"/>
                </a:lnTo>
                <a:lnTo>
                  <a:pt x="3531" y="15947"/>
                </a:lnTo>
                <a:lnTo>
                  <a:pt x="3216" y="15704"/>
                </a:lnTo>
                <a:lnTo>
                  <a:pt x="2914" y="15445"/>
                </a:lnTo>
                <a:lnTo>
                  <a:pt x="2624" y="15171"/>
                </a:lnTo>
                <a:lnTo>
                  <a:pt x="2345" y="14883"/>
                </a:lnTo>
                <a:lnTo>
                  <a:pt x="2080" y="14580"/>
                </a:lnTo>
                <a:lnTo>
                  <a:pt x="1829" y="14264"/>
                </a:lnTo>
                <a:lnTo>
                  <a:pt x="1591" y="13935"/>
                </a:lnTo>
                <a:lnTo>
                  <a:pt x="1367" y="13592"/>
                </a:lnTo>
                <a:lnTo>
                  <a:pt x="1159" y="13238"/>
                </a:lnTo>
                <a:lnTo>
                  <a:pt x="967" y="12873"/>
                </a:lnTo>
                <a:lnTo>
                  <a:pt x="790" y="12497"/>
                </a:lnTo>
                <a:lnTo>
                  <a:pt x="630" y="12111"/>
                </a:lnTo>
                <a:lnTo>
                  <a:pt x="485" y="11716"/>
                </a:lnTo>
                <a:lnTo>
                  <a:pt x="360" y="11311"/>
                </a:lnTo>
                <a:lnTo>
                  <a:pt x="252" y="10896"/>
                </a:lnTo>
                <a:lnTo>
                  <a:pt x="163" y="10475"/>
                </a:lnTo>
                <a:lnTo>
                  <a:pt x="92" y="10045"/>
                </a:lnTo>
                <a:lnTo>
                  <a:pt x="41" y="9609"/>
                </a:lnTo>
                <a:lnTo>
                  <a:pt x="10" y="9167"/>
                </a:lnTo>
                <a:lnTo>
                  <a:pt x="0" y="8718"/>
                </a:lnTo>
                <a:close/>
              </a:path>
            </a:pathLst>
          </a:custGeom>
          <a:solidFill>
            <a:srgbClr val="EB673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2" name="타원 36"/>
          <p:cNvSpPr/>
          <p:nvPr>
            <p:custDataLst>
              <p:tags r:id="rId3"/>
            </p:custDataLst>
          </p:nvPr>
        </p:nvSpPr>
        <p:spPr>
          <a:xfrm>
            <a:off x="7636381" y="1871463"/>
            <a:ext cx="1634400" cy="1630800"/>
          </a:xfrm>
          <a:prstGeom prst="ellipse">
            <a:avLst/>
          </a:prstGeom>
          <a:solidFill>
            <a:srgbClr val="FFC715">
              <a:lumMod val="60000"/>
              <a:lumOff val="40000"/>
            </a:srgbClr>
          </a:solidFill>
          <a:ln w="12700">
            <a:solidFill>
              <a:srgbClr val="FFFFFF"/>
            </a:solidFill>
            <a:prstDash val="solid"/>
          </a:ln>
        </p:spPr>
        <p:style>
          <a:lnRef idx="2">
            <a:srgbClr val="FFC715">
              <a:shade val="50000"/>
            </a:srgbClr>
          </a:lnRef>
          <a:fillRef idx="1">
            <a:srgbClr val="FFC715"/>
          </a:fillRef>
          <a:effectRef idx="0">
            <a:srgbClr val="FFC715"/>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sz="1600"/>
          </a:p>
        </p:txBody>
      </p:sp>
      <p:sp>
        <p:nvSpPr>
          <p:cNvPr id="86" name="타원 32"/>
          <p:cNvSpPr/>
          <p:nvPr>
            <p:custDataLst>
              <p:tags r:id="rId4"/>
            </p:custDataLst>
          </p:nvPr>
        </p:nvSpPr>
        <p:spPr>
          <a:xfrm>
            <a:off x="9979519" y="1872925"/>
            <a:ext cx="1634400" cy="1630800"/>
          </a:xfrm>
          <a:prstGeom prst="ellipse">
            <a:avLst/>
          </a:prstGeom>
          <a:solidFill>
            <a:srgbClr val="FFC715">
              <a:lumMod val="60000"/>
              <a:lumOff val="40000"/>
            </a:srgbClr>
          </a:solidFill>
          <a:ln w="12700">
            <a:solidFill>
              <a:srgbClr val="FFFFFF"/>
            </a:solidFill>
            <a:prstDash val="solid"/>
          </a:ln>
        </p:spPr>
        <p:style>
          <a:lnRef idx="2">
            <a:srgbClr val="FFC715">
              <a:shade val="50000"/>
            </a:srgbClr>
          </a:lnRef>
          <a:fillRef idx="1">
            <a:srgbClr val="FFC715"/>
          </a:fillRef>
          <a:effectRef idx="0">
            <a:srgbClr val="FFC715"/>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sz="1600"/>
          </a:p>
        </p:txBody>
      </p:sp>
      <p:sp>
        <p:nvSpPr>
          <p:cNvPr id="30" name="文本框 29"/>
          <p:cNvSpPr txBox="1"/>
          <p:nvPr>
            <p:custDataLst>
              <p:tags r:id="rId5"/>
            </p:custDataLst>
          </p:nvPr>
        </p:nvSpPr>
        <p:spPr>
          <a:xfrm>
            <a:off x="9668096" y="3637584"/>
            <a:ext cx="2260800" cy="442800"/>
          </a:xfrm>
          <a:prstGeom prst="rect">
            <a:avLst/>
          </a:prstGeom>
        </p:spPr>
        <p:txBody>
          <a:bodyPr vert="horz" lIns="91440" tIns="45720" rIns="91440" bIns="45720" rtlCol="0">
            <a:normAutofit lnSpcReduction="10000"/>
          </a:bodyPr>
          <a:lstStyle>
            <a:defPPr>
              <a:defRPr lang="zh-CN"/>
            </a:defPPr>
            <a:lvl1pPr indent="0" algn="ctr" defTabSz="1218565">
              <a:lnSpc>
                <a:spcPct val="120000"/>
              </a:lnSpc>
              <a:spcBef>
                <a:spcPts val="0"/>
              </a:spcBef>
              <a:buFont typeface="Arial" panose="020B0604020202020204" pitchFamily="34" charset="0"/>
              <a:buNone/>
              <a:defRPr sz="2000" b="1" spc="300">
                <a:latin typeface="微软雅黑" panose="020B0503020204020204" pitchFamily="34" charset="-122"/>
                <a:ea typeface="微软雅黑" panose="020B0503020204020204" pitchFamily="34" charset="-122"/>
              </a:defRPr>
            </a:lvl1pPr>
            <a:lvl2pPr marL="609600" indent="0" defTabSz="1218565">
              <a:spcBef>
                <a:spcPts val="0"/>
              </a:spcBef>
              <a:buFont typeface="Arial" panose="020B0604020202020204" pitchFamily="34" charset="0"/>
              <a:buNone/>
              <a:defRPr sz="2000"/>
            </a:lvl2pPr>
            <a:lvl3pPr marL="1219200" indent="0" defTabSz="1218565">
              <a:spcBef>
                <a:spcPts val="0"/>
              </a:spcBef>
              <a:buFont typeface="Arial" panose="020B0604020202020204" pitchFamily="34" charset="0"/>
              <a:buNone/>
            </a:lvl3pPr>
            <a:lvl4pPr marL="1828800" indent="0" defTabSz="1218565">
              <a:spcBef>
                <a:spcPts val="0"/>
              </a:spcBef>
              <a:buFont typeface="Arial" panose="020B0604020202020204" pitchFamily="34" charset="0"/>
              <a:buNone/>
            </a:lvl4pPr>
            <a:lvl5pPr marL="2438400" indent="0" defTabSz="1218565">
              <a:spcBef>
                <a:spcPts val="0"/>
              </a:spcBef>
              <a:buFont typeface="Arial" panose="020B0604020202020204" pitchFamily="34" charset="0"/>
              <a:buNone/>
            </a:lvl5pPr>
            <a:lvl6pPr marL="3352800" indent="-304800" defTabSz="1218565">
              <a:lnSpc>
                <a:spcPct val="90000"/>
              </a:lnSpc>
              <a:spcBef>
                <a:spcPts val="665"/>
              </a:spcBef>
              <a:buFont typeface="Arial" panose="020B0604020202020204" pitchFamily="34" charset="0"/>
              <a:buChar char="•"/>
              <a:defRPr sz="2400"/>
            </a:lvl6pPr>
            <a:lvl7pPr marL="3962400" indent="-304800" defTabSz="1218565">
              <a:lnSpc>
                <a:spcPct val="90000"/>
              </a:lnSpc>
              <a:spcBef>
                <a:spcPts val="665"/>
              </a:spcBef>
              <a:buFont typeface="Arial" panose="020B0604020202020204" pitchFamily="34" charset="0"/>
              <a:buChar char="•"/>
              <a:defRPr sz="2400"/>
            </a:lvl7pPr>
            <a:lvl8pPr marL="4572000" indent="-304800" defTabSz="1218565">
              <a:lnSpc>
                <a:spcPct val="90000"/>
              </a:lnSpc>
              <a:spcBef>
                <a:spcPts val="665"/>
              </a:spcBef>
              <a:buFont typeface="Arial" panose="020B0604020202020204" pitchFamily="34" charset="0"/>
              <a:buChar char="•"/>
              <a:defRPr sz="2400"/>
            </a:lvl8pPr>
            <a:lvl9pPr marL="5181600" indent="-304800" defTabSz="1218565">
              <a:lnSpc>
                <a:spcPct val="90000"/>
              </a:lnSpc>
              <a:spcBef>
                <a:spcPts val="665"/>
              </a:spcBef>
              <a:buFont typeface="Arial" panose="020B0604020202020204" pitchFamily="34" charset="0"/>
              <a:buChar char="•"/>
              <a:defRPr sz="2400"/>
            </a:lvl9pPr>
          </a:lstStyle>
          <a:p>
            <a:r>
              <a:rPr lang="zh-CN" altLang="en-US"/>
              <a:t>大骨头</a:t>
            </a:r>
            <a:endParaRPr lang="zh-CN" altLang="en-US"/>
          </a:p>
        </p:txBody>
      </p:sp>
      <p:sp>
        <p:nvSpPr>
          <p:cNvPr id="33" name="文本框 32"/>
          <p:cNvSpPr txBox="1"/>
          <p:nvPr>
            <p:custDataLst>
              <p:tags r:id="rId6"/>
            </p:custDataLst>
          </p:nvPr>
        </p:nvSpPr>
        <p:spPr>
          <a:xfrm>
            <a:off x="7324257" y="3637584"/>
            <a:ext cx="2260800" cy="442800"/>
          </a:xfrm>
          <a:prstGeom prst="rect">
            <a:avLst/>
          </a:prstGeom>
        </p:spPr>
        <p:txBody>
          <a:bodyPr vert="horz" lIns="91440" tIns="45720" rIns="91440" bIns="45720" rtlCol="0">
            <a:normAutofit lnSpcReduction="10000"/>
          </a:bodyPr>
          <a:lstStyle>
            <a:defPPr>
              <a:defRPr lang="zh-CN"/>
            </a:defPPr>
            <a:lvl1pPr indent="0" algn="ctr" defTabSz="1218565">
              <a:lnSpc>
                <a:spcPct val="120000"/>
              </a:lnSpc>
              <a:spcBef>
                <a:spcPts val="0"/>
              </a:spcBef>
              <a:buFont typeface="Arial" panose="020B0604020202020204" pitchFamily="34" charset="0"/>
              <a:buNone/>
              <a:defRPr sz="2000" b="1" spc="300">
                <a:latin typeface="微软雅黑" panose="020B0503020204020204" pitchFamily="34" charset="-122"/>
                <a:ea typeface="微软雅黑" panose="020B0503020204020204" pitchFamily="34" charset="-122"/>
              </a:defRPr>
            </a:lvl1pPr>
            <a:lvl2pPr marL="609600" indent="0" defTabSz="1218565">
              <a:spcBef>
                <a:spcPts val="0"/>
              </a:spcBef>
              <a:buFont typeface="Arial" panose="020B0604020202020204" pitchFamily="34" charset="0"/>
              <a:buNone/>
              <a:defRPr sz="2000"/>
            </a:lvl2pPr>
            <a:lvl3pPr marL="1219200" indent="0" defTabSz="1218565">
              <a:spcBef>
                <a:spcPts val="0"/>
              </a:spcBef>
              <a:buFont typeface="Arial" panose="020B0604020202020204" pitchFamily="34" charset="0"/>
              <a:buNone/>
            </a:lvl3pPr>
            <a:lvl4pPr marL="1828800" indent="0" defTabSz="1218565">
              <a:spcBef>
                <a:spcPts val="0"/>
              </a:spcBef>
              <a:buFont typeface="Arial" panose="020B0604020202020204" pitchFamily="34" charset="0"/>
              <a:buNone/>
            </a:lvl4pPr>
            <a:lvl5pPr marL="2438400" indent="0" defTabSz="1218565">
              <a:spcBef>
                <a:spcPts val="0"/>
              </a:spcBef>
              <a:buFont typeface="Arial" panose="020B0604020202020204" pitchFamily="34" charset="0"/>
              <a:buNone/>
            </a:lvl5pPr>
            <a:lvl6pPr marL="3352800" indent="-304800" defTabSz="1218565">
              <a:lnSpc>
                <a:spcPct val="90000"/>
              </a:lnSpc>
              <a:spcBef>
                <a:spcPts val="665"/>
              </a:spcBef>
              <a:buFont typeface="Arial" panose="020B0604020202020204" pitchFamily="34" charset="0"/>
              <a:buChar char="•"/>
              <a:defRPr sz="2400"/>
            </a:lvl6pPr>
            <a:lvl7pPr marL="3962400" indent="-304800" defTabSz="1218565">
              <a:lnSpc>
                <a:spcPct val="90000"/>
              </a:lnSpc>
              <a:spcBef>
                <a:spcPts val="665"/>
              </a:spcBef>
              <a:buFont typeface="Arial" panose="020B0604020202020204" pitchFamily="34" charset="0"/>
              <a:buChar char="•"/>
              <a:defRPr sz="2400"/>
            </a:lvl7pPr>
            <a:lvl8pPr marL="4572000" indent="-304800" defTabSz="1218565">
              <a:lnSpc>
                <a:spcPct val="90000"/>
              </a:lnSpc>
              <a:spcBef>
                <a:spcPts val="665"/>
              </a:spcBef>
              <a:buFont typeface="Arial" panose="020B0604020202020204" pitchFamily="34" charset="0"/>
              <a:buChar char="•"/>
              <a:defRPr sz="2400"/>
            </a:lvl8pPr>
            <a:lvl9pPr marL="5181600" indent="-304800" defTabSz="1218565">
              <a:lnSpc>
                <a:spcPct val="90000"/>
              </a:lnSpc>
              <a:spcBef>
                <a:spcPts val="665"/>
              </a:spcBef>
              <a:buFont typeface="Arial" panose="020B0604020202020204" pitchFamily="34" charset="0"/>
              <a:buChar char="•"/>
              <a:defRPr sz="2400"/>
            </a:lvl9pPr>
          </a:lstStyle>
          <a:p>
            <a:r>
              <a:rPr lang="zh-CN" altLang="en-US"/>
              <a:t>贝壳类</a:t>
            </a:r>
            <a:endParaRPr lang="zh-CN" altLang="en-US"/>
          </a:p>
        </p:txBody>
      </p:sp>
      <p:sp>
        <p:nvSpPr>
          <p:cNvPr id="35" name="文本框 34"/>
          <p:cNvSpPr txBox="1"/>
          <p:nvPr>
            <p:custDataLst>
              <p:tags r:id="rId7"/>
            </p:custDataLst>
          </p:nvPr>
        </p:nvSpPr>
        <p:spPr>
          <a:xfrm>
            <a:off x="4965903" y="3637584"/>
            <a:ext cx="2260800" cy="442800"/>
          </a:xfrm>
          <a:prstGeom prst="rect">
            <a:avLst/>
          </a:prstGeom>
        </p:spPr>
        <p:txBody>
          <a:bodyPr vert="horz" lIns="91440" tIns="45720" rIns="91440" bIns="45720" rtlCol="0">
            <a:normAutofit lnSpcReduction="10000"/>
          </a:bodyPr>
          <a:lstStyle>
            <a:defPPr>
              <a:defRPr lang="zh-CN"/>
            </a:defPPr>
            <a:lvl1pPr indent="0" algn="ctr" defTabSz="1218565">
              <a:lnSpc>
                <a:spcPct val="120000"/>
              </a:lnSpc>
              <a:spcBef>
                <a:spcPts val="0"/>
              </a:spcBef>
              <a:buFont typeface="Arial" panose="020B0604020202020204" pitchFamily="34" charset="0"/>
              <a:buNone/>
              <a:defRPr sz="2000" b="1" spc="300">
                <a:latin typeface="微软雅黑" panose="020B0503020204020204" pitchFamily="34" charset="-122"/>
                <a:ea typeface="微软雅黑" panose="020B0503020204020204" pitchFamily="34" charset="-122"/>
              </a:defRPr>
            </a:lvl1pPr>
            <a:lvl2pPr marL="609600" indent="0" defTabSz="1218565">
              <a:spcBef>
                <a:spcPts val="0"/>
              </a:spcBef>
              <a:buFont typeface="Arial" panose="020B0604020202020204" pitchFamily="34" charset="0"/>
              <a:buNone/>
              <a:defRPr sz="2000"/>
            </a:lvl2pPr>
            <a:lvl3pPr marL="1219200" indent="0" defTabSz="1218565">
              <a:spcBef>
                <a:spcPts val="0"/>
              </a:spcBef>
              <a:buFont typeface="Arial" panose="020B0604020202020204" pitchFamily="34" charset="0"/>
              <a:buNone/>
            </a:lvl3pPr>
            <a:lvl4pPr marL="1828800" indent="0" defTabSz="1218565">
              <a:spcBef>
                <a:spcPts val="0"/>
              </a:spcBef>
              <a:buFont typeface="Arial" panose="020B0604020202020204" pitchFamily="34" charset="0"/>
              <a:buNone/>
            </a:lvl4pPr>
            <a:lvl5pPr marL="2438400" indent="0" defTabSz="1218565">
              <a:spcBef>
                <a:spcPts val="0"/>
              </a:spcBef>
              <a:buFont typeface="Arial" panose="020B0604020202020204" pitchFamily="34" charset="0"/>
              <a:buNone/>
            </a:lvl5pPr>
            <a:lvl6pPr marL="3352800" indent="-304800" defTabSz="1218565">
              <a:lnSpc>
                <a:spcPct val="90000"/>
              </a:lnSpc>
              <a:spcBef>
                <a:spcPts val="665"/>
              </a:spcBef>
              <a:buFont typeface="Arial" panose="020B0604020202020204" pitchFamily="34" charset="0"/>
              <a:buChar char="•"/>
              <a:defRPr sz="2400"/>
            </a:lvl6pPr>
            <a:lvl7pPr marL="3962400" indent="-304800" defTabSz="1218565">
              <a:lnSpc>
                <a:spcPct val="90000"/>
              </a:lnSpc>
              <a:spcBef>
                <a:spcPts val="665"/>
              </a:spcBef>
              <a:buFont typeface="Arial" panose="020B0604020202020204" pitchFamily="34" charset="0"/>
              <a:buChar char="•"/>
              <a:defRPr sz="2400"/>
            </a:lvl7pPr>
            <a:lvl8pPr marL="4572000" indent="-304800" defTabSz="1218565">
              <a:lnSpc>
                <a:spcPct val="90000"/>
              </a:lnSpc>
              <a:spcBef>
                <a:spcPts val="665"/>
              </a:spcBef>
              <a:buFont typeface="Arial" panose="020B0604020202020204" pitchFamily="34" charset="0"/>
              <a:buChar char="•"/>
              <a:defRPr sz="2400"/>
            </a:lvl8pPr>
            <a:lvl9pPr marL="5181600" indent="-304800" defTabSz="1218565">
              <a:lnSpc>
                <a:spcPct val="90000"/>
              </a:lnSpc>
              <a:spcBef>
                <a:spcPts val="665"/>
              </a:spcBef>
              <a:buFont typeface="Arial" panose="020B0604020202020204" pitchFamily="34" charset="0"/>
              <a:buChar char="•"/>
              <a:defRPr sz="2400"/>
            </a:lvl9pPr>
          </a:lstStyle>
          <a:p>
            <a:r>
              <a:rPr lang="zh-CN" altLang="en-US"/>
              <a:t>榴莲壳</a:t>
            </a:r>
            <a:endParaRPr lang="zh-CN" altLang="en-US"/>
          </a:p>
        </p:txBody>
      </p:sp>
      <p:sp>
        <p:nvSpPr>
          <p:cNvPr id="37" name="文本框 36"/>
          <p:cNvSpPr txBox="1"/>
          <p:nvPr>
            <p:custDataLst>
              <p:tags r:id="rId8"/>
            </p:custDataLst>
          </p:nvPr>
        </p:nvSpPr>
        <p:spPr>
          <a:xfrm>
            <a:off x="2636577" y="3637584"/>
            <a:ext cx="2260800" cy="442800"/>
          </a:xfrm>
          <a:prstGeom prst="rect">
            <a:avLst/>
          </a:prstGeom>
        </p:spPr>
        <p:txBody>
          <a:bodyPr vert="horz" lIns="91440" tIns="45720" rIns="91440" bIns="45720" rtlCol="0"/>
          <a:lstStyle>
            <a:defPPr>
              <a:defRPr lang="zh-CN"/>
            </a:defPPr>
            <a:lvl1pPr indent="0" algn="ctr" defTabSz="1218565">
              <a:lnSpc>
                <a:spcPct val="120000"/>
              </a:lnSpc>
              <a:spcBef>
                <a:spcPts val="0"/>
              </a:spcBef>
              <a:buFont typeface="Arial" panose="020B0604020202020204" pitchFamily="34" charset="0"/>
              <a:buNone/>
              <a:defRPr sz="2000" b="1" spc="300">
                <a:latin typeface="微软雅黑" panose="020B0503020204020204" pitchFamily="34" charset="-122"/>
                <a:ea typeface="微软雅黑" panose="020B0503020204020204" pitchFamily="34" charset="-122"/>
              </a:defRPr>
            </a:lvl1pPr>
            <a:lvl2pPr marL="609600" indent="0" defTabSz="1218565">
              <a:spcBef>
                <a:spcPts val="0"/>
              </a:spcBef>
              <a:buFont typeface="Arial" panose="020B0604020202020204" pitchFamily="34" charset="0"/>
              <a:buNone/>
              <a:defRPr sz="2000"/>
            </a:lvl2pPr>
            <a:lvl3pPr marL="1219200" indent="0" defTabSz="1218565">
              <a:spcBef>
                <a:spcPts val="0"/>
              </a:spcBef>
              <a:buFont typeface="Arial" panose="020B0604020202020204" pitchFamily="34" charset="0"/>
              <a:buNone/>
            </a:lvl3pPr>
            <a:lvl4pPr marL="1828800" indent="0" defTabSz="1218565">
              <a:spcBef>
                <a:spcPts val="0"/>
              </a:spcBef>
              <a:buFont typeface="Arial" panose="020B0604020202020204" pitchFamily="34" charset="0"/>
              <a:buNone/>
            </a:lvl4pPr>
            <a:lvl5pPr marL="2438400" indent="0" defTabSz="1218565">
              <a:spcBef>
                <a:spcPts val="0"/>
              </a:spcBef>
              <a:buFont typeface="Arial" panose="020B0604020202020204" pitchFamily="34" charset="0"/>
              <a:buNone/>
            </a:lvl5pPr>
            <a:lvl6pPr marL="3352800" indent="-304800" defTabSz="1218565">
              <a:lnSpc>
                <a:spcPct val="90000"/>
              </a:lnSpc>
              <a:spcBef>
                <a:spcPts val="665"/>
              </a:spcBef>
              <a:buFont typeface="Arial" panose="020B0604020202020204" pitchFamily="34" charset="0"/>
              <a:buChar char="•"/>
              <a:defRPr sz="2400"/>
            </a:lvl6pPr>
            <a:lvl7pPr marL="3962400" indent="-304800" defTabSz="1218565">
              <a:lnSpc>
                <a:spcPct val="90000"/>
              </a:lnSpc>
              <a:spcBef>
                <a:spcPts val="665"/>
              </a:spcBef>
              <a:buFont typeface="Arial" panose="020B0604020202020204" pitchFamily="34" charset="0"/>
              <a:buChar char="•"/>
              <a:defRPr sz="2400"/>
            </a:lvl7pPr>
            <a:lvl8pPr marL="4572000" indent="-304800" defTabSz="1218565">
              <a:lnSpc>
                <a:spcPct val="90000"/>
              </a:lnSpc>
              <a:spcBef>
                <a:spcPts val="665"/>
              </a:spcBef>
              <a:buFont typeface="Arial" panose="020B0604020202020204" pitchFamily="34" charset="0"/>
              <a:buChar char="•"/>
              <a:defRPr sz="2400"/>
            </a:lvl8pPr>
            <a:lvl9pPr marL="5181600" indent="-304800" defTabSz="1218565">
              <a:lnSpc>
                <a:spcPct val="90000"/>
              </a:lnSpc>
              <a:spcBef>
                <a:spcPts val="665"/>
              </a:spcBef>
              <a:buFont typeface="Arial" panose="020B0604020202020204" pitchFamily="34" charset="0"/>
              <a:buChar char="•"/>
              <a:defRPr sz="2400"/>
            </a:lvl9pPr>
          </a:lstStyle>
          <a:p>
            <a:r>
              <a:rPr lang="zh-CN" altLang="en-US"/>
              <a:t>核桃壳</a:t>
            </a:r>
            <a:endParaRPr lang="zh-CN" altLang="en-US"/>
          </a:p>
        </p:txBody>
      </p:sp>
      <p:sp>
        <p:nvSpPr>
          <p:cNvPr id="39" name="文本框 38"/>
          <p:cNvSpPr txBox="1"/>
          <p:nvPr>
            <p:custDataLst>
              <p:tags r:id="rId9"/>
            </p:custDataLst>
          </p:nvPr>
        </p:nvSpPr>
        <p:spPr>
          <a:xfrm>
            <a:off x="292133" y="3638064"/>
            <a:ext cx="2261404" cy="442018"/>
          </a:xfrm>
          <a:prstGeom prst="rect">
            <a:avLst/>
          </a:prstGeom>
        </p:spPr>
        <p:txBody>
          <a:bodyPr vert="horz" lIns="91440" tIns="45720" rIns="91440" bIns="45720" rtlCol="0">
            <a:normAutofit lnSpcReduction="10000"/>
          </a:bodyPr>
          <a:lstStyle>
            <a:defPPr>
              <a:defRPr lang="zh-CN"/>
            </a:defPPr>
            <a:lvl1pPr indent="0" algn="ctr" defTabSz="1218565">
              <a:lnSpc>
                <a:spcPct val="120000"/>
              </a:lnSpc>
              <a:spcBef>
                <a:spcPts val="0"/>
              </a:spcBef>
              <a:buFont typeface="Arial" panose="020B0604020202020204" pitchFamily="34" charset="0"/>
              <a:buNone/>
              <a:defRPr sz="2000" b="1" spc="300">
                <a:latin typeface="微软雅黑" panose="020B0503020204020204" pitchFamily="34" charset="-122"/>
                <a:ea typeface="微软雅黑" panose="020B0503020204020204" pitchFamily="34" charset="-122"/>
              </a:defRPr>
            </a:lvl1pPr>
            <a:lvl2pPr marL="609600" indent="0" defTabSz="1218565">
              <a:spcBef>
                <a:spcPts val="0"/>
              </a:spcBef>
              <a:buFont typeface="Arial" panose="020B0604020202020204" pitchFamily="34" charset="0"/>
              <a:buNone/>
              <a:defRPr sz="2000"/>
            </a:lvl2pPr>
            <a:lvl3pPr marL="1219200" indent="0" defTabSz="1218565">
              <a:spcBef>
                <a:spcPts val="0"/>
              </a:spcBef>
              <a:buFont typeface="Arial" panose="020B0604020202020204" pitchFamily="34" charset="0"/>
              <a:buNone/>
            </a:lvl3pPr>
            <a:lvl4pPr marL="1828800" indent="0" defTabSz="1218565">
              <a:spcBef>
                <a:spcPts val="0"/>
              </a:spcBef>
              <a:buFont typeface="Arial" panose="020B0604020202020204" pitchFamily="34" charset="0"/>
              <a:buNone/>
            </a:lvl4pPr>
            <a:lvl5pPr marL="2438400" indent="0" defTabSz="1218565">
              <a:spcBef>
                <a:spcPts val="0"/>
              </a:spcBef>
              <a:buFont typeface="Arial" panose="020B0604020202020204" pitchFamily="34" charset="0"/>
              <a:buNone/>
            </a:lvl5pPr>
            <a:lvl6pPr marL="3352800" indent="-304800" defTabSz="1218565">
              <a:lnSpc>
                <a:spcPct val="90000"/>
              </a:lnSpc>
              <a:spcBef>
                <a:spcPts val="665"/>
              </a:spcBef>
              <a:buFont typeface="Arial" panose="020B0604020202020204" pitchFamily="34" charset="0"/>
              <a:buChar char="•"/>
              <a:defRPr sz="2400"/>
            </a:lvl6pPr>
            <a:lvl7pPr marL="3962400" indent="-304800" defTabSz="1218565">
              <a:lnSpc>
                <a:spcPct val="90000"/>
              </a:lnSpc>
              <a:spcBef>
                <a:spcPts val="665"/>
              </a:spcBef>
              <a:buFont typeface="Arial" panose="020B0604020202020204" pitchFamily="34" charset="0"/>
              <a:buChar char="•"/>
              <a:defRPr sz="2400"/>
            </a:lvl7pPr>
            <a:lvl8pPr marL="4572000" indent="-304800" defTabSz="1218565">
              <a:lnSpc>
                <a:spcPct val="90000"/>
              </a:lnSpc>
              <a:spcBef>
                <a:spcPts val="665"/>
              </a:spcBef>
              <a:buFont typeface="Arial" panose="020B0604020202020204" pitchFamily="34" charset="0"/>
              <a:buChar char="•"/>
              <a:defRPr sz="2400"/>
            </a:lvl8pPr>
            <a:lvl9pPr marL="5181600" indent="-304800" defTabSz="1218565">
              <a:lnSpc>
                <a:spcPct val="90000"/>
              </a:lnSpc>
              <a:spcBef>
                <a:spcPts val="665"/>
              </a:spcBef>
              <a:buFont typeface="Arial" panose="020B0604020202020204" pitchFamily="34" charset="0"/>
              <a:buChar char="•"/>
              <a:defRPr sz="2400"/>
            </a:lvl9pPr>
          </a:lstStyle>
          <a:p>
            <a:r>
              <a:rPr lang="zh-CN" altLang="en-US"/>
              <a:t>椰子壳</a:t>
            </a:r>
            <a:endParaRPr lang="zh-CN" altLang="en-US"/>
          </a:p>
        </p:txBody>
      </p:sp>
      <p:sp>
        <p:nvSpPr>
          <p:cNvPr id="64" name="Freeform 5"/>
          <p:cNvSpPr/>
          <p:nvPr>
            <p:custDataLst>
              <p:tags r:id="rId10"/>
            </p:custDataLst>
          </p:nvPr>
        </p:nvSpPr>
        <p:spPr bwMode="auto">
          <a:xfrm>
            <a:off x="608471" y="1872988"/>
            <a:ext cx="1634684" cy="1631328"/>
          </a:xfrm>
          <a:custGeom>
            <a:avLst/>
            <a:gdLst>
              <a:gd name="T0" fmla="*/ 41 w 16016"/>
              <a:gd name="T1" fmla="*/ 7827 h 17436"/>
              <a:gd name="T2" fmla="*/ 252 w 16016"/>
              <a:gd name="T3" fmla="*/ 6540 h 17436"/>
              <a:gd name="T4" fmla="*/ 630 w 16016"/>
              <a:gd name="T5" fmla="*/ 5325 h 17436"/>
              <a:gd name="T6" fmla="*/ 1159 w 16016"/>
              <a:gd name="T7" fmla="*/ 4198 h 17436"/>
              <a:gd name="T8" fmla="*/ 1829 w 16016"/>
              <a:gd name="T9" fmla="*/ 3172 h 17436"/>
              <a:gd name="T10" fmla="*/ 2624 w 16016"/>
              <a:gd name="T11" fmla="*/ 2265 h 17436"/>
              <a:gd name="T12" fmla="*/ 3531 w 16016"/>
              <a:gd name="T13" fmla="*/ 1489 h 17436"/>
              <a:gd name="T14" fmla="*/ 4537 w 16016"/>
              <a:gd name="T15" fmla="*/ 860 h 17436"/>
              <a:gd name="T16" fmla="*/ 5627 w 16016"/>
              <a:gd name="T17" fmla="*/ 392 h 17436"/>
              <a:gd name="T18" fmla="*/ 6789 w 16016"/>
              <a:gd name="T19" fmla="*/ 100 h 17436"/>
              <a:gd name="T20" fmla="*/ 8008 w 16016"/>
              <a:gd name="T21" fmla="*/ 0 h 17436"/>
              <a:gd name="T22" fmla="*/ 9227 w 16016"/>
              <a:gd name="T23" fmla="*/ 100 h 17436"/>
              <a:gd name="T24" fmla="*/ 10389 w 16016"/>
              <a:gd name="T25" fmla="*/ 392 h 17436"/>
              <a:gd name="T26" fmla="*/ 11479 w 16016"/>
              <a:gd name="T27" fmla="*/ 860 h 17436"/>
              <a:gd name="T28" fmla="*/ 12485 w 16016"/>
              <a:gd name="T29" fmla="*/ 1489 h 17436"/>
              <a:gd name="T30" fmla="*/ 13392 w 16016"/>
              <a:gd name="T31" fmla="*/ 2265 h 17436"/>
              <a:gd name="T32" fmla="*/ 14187 w 16016"/>
              <a:gd name="T33" fmla="*/ 3172 h 17436"/>
              <a:gd name="T34" fmla="*/ 14857 w 16016"/>
              <a:gd name="T35" fmla="*/ 4198 h 17436"/>
              <a:gd name="T36" fmla="*/ 15386 w 16016"/>
              <a:gd name="T37" fmla="*/ 5325 h 17436"/>
              <a:gd name="T38" fmla="*/ 15764 w 16016"/>
              <a:gd name="T39" fmla="*/ 6540 h 17436"/>
              <a:gd name="T40" fmla="*/ 15975 w 16016"/>
              <a:gd name="T41" fmla="*/ 7827 h 17436"/>
              <a:gd name="T42" fmla="*/ 16006 w 16016"/>
              <a:gd name="T43" fmla="*/ 9167 h 17436"/>
              <a:gd name="T44" fmla="*/ 15853 w 16016"/>
              <a:gd name="T45" fmla="*/ 10475 h 17436"/>
              <a:gd name="T46" fmla="*/ 15531 w 16016"/>
              <a:gd name="T47" fmla="*/ 11716 h 17436"/>
              <a:gd name="T48" fmla="*/ 15049 w 16016"/>
              <a:gd name="T49" fmla="*/ 12873 h 17436"/>
              <a:gd name="T50" fmla="*/ 14425 w 16016"/>
              <a:gd name="T51" fmla="*/ 13935 h 17436"/>
              <a:gd name="T52" fmla="*/ 13671 w 16016"/>
              <a:gd name="T53" fmla="*/ 14883 h 17436"/>
              <a:gd name="T54" fmla="*/ 12800 w 16016"/>
              <a:gd name="T55" fmla="*/ 15704 h 17436"/>
              <a:gd name="T56" fmla="*/ 11825 w 16016"/>
              <a:gd name="T57" fmla="*/ 16383 h 17436"/>
              <a:gd name="T58" fmla="*/ 10762 w 16016"/>
              <a:gd name="T59" fmla="*/ 16907 h 17436"/>
              <a:gd name="T60" fmla="*/ 9622 w 16016"/>
              <a:gd name="T61" fmla="*/ 17258 h 17436"/>
              <a:gd name="T62" fmla="*/ 8420 w 16016"/>
              <a:gd name="T63" fmla="*/ 17425 h 17436"/>
              <a:gd name="T64" fmla="*/ 7189 w 16016"/>
              <a:gd name="T65" fmla="*/ 17391 h 17436"/>
              <a:gd name="T66" fmla="*/ 6007 w 16016"/>
              <a:gd name="T67" fmla="*/ 17161 h 17436"/>
              <a:gd name="T68" fmla="*/ 4891 w 16016"/>
              <a:gd name="T69" fmla="*/ 16751 h 17436"/>
              <a:gd name="T70" fmla="*/ 3856 w 16016"/>
              <a:gd name="T71" fmla="*/ 16174 h 17436"/>
              <a:gd name="T72" fmla="*/ 2914 w 16016"/>
              <a:gd name="T73" fmla="*/ 15445 h 17436"/>
              <a:gd name="T74" fmla="*/ 2080 w 16016"/>
              <a:gd name="T75" fmla="*/ 14580 h 17436"/>
              <a:gd name="T76" fmla="*/ 1367 w 16016"/>
              <a:gd name="T77" fmla="*/ 13592 h 17436"/>
              <a:gd name="T78" fmla="*/ 790 w 16016"/>
              <a:gd name="T79" fmla="*/ 12497 h 17436"/>
              <a:gd name="T80" fmla="*/ 360 w 16016"/>
              <a:gd name="T81" fmla="*/ 11311 h 17436"/>
              <a:gd name="T82" fmla="*/ 92 w 16016"/>
              <a:gd name="T83" fmla="*/ 10045 h 17436"/>
              <a:gd name="T84" fmla="*/ 0 w 16016"/>
              <a:gd name="T85" fmla="*/ 8718 h 17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6" h="17436">
                <a:moveTo>
                  <a:pt x="0" y="8718"/>
                </a:moveTo>
                <a:lnTo>
                  <a:pt x="10" y="8269"/>
                </a:lnTo>
                <a:lnTo>
                  <a:pt x="41" y="7827"/>
                </a:lnTo>
                <a:lnTo>
                  <a:pt x="92" y="7391"/>
                </a:lnTo>
                <a:lnTo>
                  <a:pt x="163" y="6961"/>
                </a:lnTo>
                <a:lnTo>
                  <a:pt x="252" y="6540"/>
                </a:lnTo>
                <a:lnTo>
                  <a:pt x="360" y="6125"/>
                </a:lnTo>
                <a:lnTo>
                  <a:pt x="485" y="5720"/>
                </a:lnTo>
                <a:lnTo>
                  <a:pt x="630" y="5325"/>
                </a:lnTo>
                <a:lnTo>
                  <a:pt x="790" y="4939"/>
                </a:lnTo>
                <a:lnTo>
                  <a:pt x="967" y="4563"/>
                </a:lnTo>
                <a:lnTo>
                  <a:pt x="1159" y="4198"/>
                </a:lnTo>
                <a:lnTo>
                  <a:pt x="1367" y="3844"/>
                </a:lnTo>
                <a:lnTo>
                  <a:pt x="1591" y="3501"/>
                </a:lnTo>
                <a:lnTo>
                  <a:pt x="1829" y="3172"/>
                </a:lnTo>
                <a:lnTo>
                  <a:pt x="2080" y="2856"/>
                </a:lnTo>
                <a:lnTo>
                  <a:pt x="2345" y="2553"/>
                </a:lnTo>
                <a:lnTo>
                  <a:pt x="2624" y="2265"/>
                </a:lnTo>
                <a:lnTo>
                  <a:pt x="2914" y="1991"/>
                </a:lnTo>
                <a:lnTo>
                  <a:pt x="3216" y="1732"/>
                </a:lnTo>
                <a:lnTo>
                  <a:pt x="3531" y="1489"/>
                </a:lnTo>
                <a:lnTo>
                  <a:pt x="3856" y="1262"/>
                </a:lnTo>
                <a:lnTo>
                  <a:pt x="4191" y="1053"/>
                </a:lnTo>
                <a:lnTo>
                  <a:pt x="4537" y="860"/>
                </a:lnTo>
                <a:lnTo>
                  <a:pt x="4891" y="685"/>
                </a:lnTo>
                <a:lnTo>
                  <a:pt x="5254" y="529"/>
                </a:lnTo>
                <a:lnTo>
                  <a:pt x="5627" y="392"/>
                </a:lnTo>
                <a:lnTo>
                  <a:pt x="6007" y="275"/>
                </a:lnTo>
                <a:lnTo>
                  <a:pt x="6394" y="178"/>
                </a:lnTo>
                <a:lnTo>
                  <a:pt x="6789" y="100"/>
                </a:lnTo>
                <a:lnTo>
                  <a:pt x="7189" y="45"/>
                </a:lnTo>
                <a:lnTo>
                  <a:pt x="7596" y="11"/>
                </a:lnTo>
                <a:lnTo>
                  <a:pt x="8008" y="0"/>
                </a:lnTo>
                <a:lnTo>
                  <a:pt x="8420" y="11"/>
                </a:lnTo>
                <a:lnTo>
                  <a:pt x="8827" y="45"/>
                </a:lnTo>
                <a:lnTo>
                  <a:pt x="9227" y="100"/>
                </a:lnTo>
                <a:lnTo>
                  <a:pt x="9622" y="178"/>
                </a:lnTo>
                <a:lnTo>
                  <a:pt x="10009" y="275"/>
                </a:lnTo>
                <a:lnTo>
                  <a:pt x="10389" y="392"/>
                </a:lnTo>
                <a:lnTo>
                  <a:pt x="10762" y="529"/>
                </a:lnTo>
                <a:lnTo>
                  <a:pt x="11125" y="685"/>
                </a:lnTo>
                <a:lnTo>
                  <a:pt x="11479" y="860"/>
                </a:lnTo>
                <a:lnTo>
                  <a:pt x="11825" y="1053"/>
                </a:lnTo>
                <a:lnTo>
                  <a:pt x="12160" y="1262"/>
                </a:lnTo>
                <a:lnTo>
                  <a:pt x="12485" y="1489"/>
                </a:lnTo>
                <a:lnTo>
                  <a:pt x="12800" y="1732"/>
                </a:lnTo>
                <a:lnTo>
                  <a:pt x="13102" y="1991"/>
                </a:lnTo>
                <a:lnTo>
                  <a:pt x="13392" y="2265"/>
                </a:lnTo>
                <a:lnTo>
                  <a:pt x="13671" y="2553"/>
                </a:lnTo>
                <a:lnTo>
                  <a:pt x="13936" y="2856"/>
                </a:lnTo>
                <a:lnTo>
                  <a:pt x="14187" y="3172"/>
                </a:lnTo>
                <a:lnTo>
                  <a:pt x="14425" y="3501"/>
                </a:lnTo>
                <a:lnTo>
                  <a:pt x="14649" y="3844"/>
                </a:lnTo>
                <a:lnTo>
                  <a:pt x="14857" y="4198"/>
                </a:lnTo>
                <a:lnTo>
                  <a:pt x="15049" y="4563"/>
                </a:lnTo>
                <a:lnTo>
                  <a:pt x="15226" y="4939"/>
                </a:lnTo>
                <a:lnTo>
                  <a:pt x="15386" y="5325"/>
                </a:lnTo>
                <a:lnTo>
                  <a:pt x="15531" y="5720"/>
                </a:lnTo>
                <a:lnTo>
                  <a:pt x="15656" y="6125"/>
                </a:lnTo>
                <a:lnTo>
                  <a:pt x="15764" y="6540"/>
                </a:lnTo>
                <a:lnTo>
                  <a:pt x="15853" y="6961"/>
                </a:lnTo>
                <a:lnTo>
                  <a:pt x="15924" y="7391"/>
                </a:lnTo>
                <a:lnTo>
                  <a:pt x="15975" y="7827"/>
                </a:lnTo>
                <a:lnTo>
                  <a:pt x="16006" y="8269"/>
                </a:lnTo>
                <a:lnTo>
                  <a:pt x="16016" y="8718"/>
                </a:lnTo>
                <a:lnTo>
                  <a:pt x="16006" y="9167"/>
                </a:lnTo>
                <a:lnTo>
                  <a:pt x="15975" y="9609"/>
                </a:lnTo>
                <a:lnTo>
                  <a:pt x="15924" y="10045"/>
                </a:lnTo>
                <a:lnTo>
                  <a:pt x="15853" y="10475"/>
                </a:lnTo>
                <a:lnTo>
                  <a:pt x="15764" y="10896"/>
                </a:lnTo>
                <a:lnTo>
                  <a:pt x="15656" y="11311"/>
                </a:lnTo>
                <a:lnTo>
                  <a:pt x="15531" y="11716"/>
                </a:lnTo>
                <a:lnTo>
                  <a:pt x="15386" y="12111"/>
                </a:lnTo>
                <a:lnTo>
                  <a:pt x="15226" y="12497"/>
                </a:lnTo>
                <a:lnTo>
                  <a:pt x="15049" y="12873"/>
                </a:lnTo>
                <a:lnTo>
                  <a:pt x="14857" y="13238"/>
                </a:lnTo>
                <a:lnTo>
                  <a:pt x="14649" y="13592"/>
                </a:lnTo>
                <a:lnTo>
                  <a:pt x="14425" y="13935"/>
                </a:lnTo>
                <a:lnTo>
                  <a:pt x="14187" y="14264"/>
                </a:lnTo>
                <a:lnTo>
                  <a:pt x="13936" y="14580"/>
                </a:lnTo>
                <a:lnTo>
                  <a:pt x="13671" y="14883"/>
                </a:lnTo>
                <a:lnTo>
                  <a:pt x="13392" y="15171"/>
                </a:lnTo>
                <a:lnTo>
                  <a:pt x="13102" y="15445"/>
                </a:lnTo>
                <a:lnTo>
                  <a:pt x="12800" y="15704"/>
                </a:lnTo>
                <a:lnTo>
                  <a:pt x="12485" y="15947"/>
                </a:lnTo>
                <a:lnTo>
                  <a:pt x="12160" y="16174"/>
                </a:lnTo>
                <a:lnTo>
                  <a:pt x="11825" y="16383"/>
                </a:lnTo>
                <a:lnTo>
                  <a:pt x="11479" y="16576"/>
                </a:lnTo>
                <a:lnTo>
                  <a:pt x="11125" y="16751"/>
                </a:lnTo>
                <a:lnTo>
                  <a:pt x="10762" y="16907"/>
                </a:lnTo>
                <a:lnTo>
                  <a:pt x="10389" y="17044"/>
                </a:lnTo>
                <a:lnTo>
                  <a:pt x="10009" y="17161"/>
                </a:lnTo>
                <a:lnTo>
                  <a:pt x="9622" y="17258"/>
                </a:lnTo>
                <a:lnTo>
                  <a:pt x="9227" y="17336"/>
                </a:lnTo>
                <a:lnTo>
                  <a:pt x="8827" y="17391"/>
                </a:lnTo>
                <a:lnTo>
                  <a:pt x="8420" y="17425"/>
                </a:lnTo>
                <a:lnTo>
                  <a:pt x="8008" y="17436"/>
                </a:lnTo>
                <a:lnTo>
                  <a:pt x="7596" y="17425"/>
                </a:lnTo>
                <a:lnTo>
                  <a:pt x="7189" y="17391"/>
                </a:lnTo>
                <a:lnTo>
                  <a:pt x="6789" y="17336"/>
                </a:lnTo>
                <a:lnTo>
                  <a:pt x="6394" y="17258"/>
                </a:lnTo>
                <a:lnTo>
                  <a:pt x="6007" y="17161"/>
                </a:lnTo>
                <a:lnTo>
                  <a:pt x="5627" y="17044"/>
                </a:lnTo>
                <a:lnTo>
                  <a:pt x="5254" y="16907"/>
                </a:lnTo>
                <a:lnTo>
                  <a:pt x="4891" y="16751"/>
                </a:lnTo>
                <a:lnTo>
                  <a:pt x="4537" y="16576"/>
                </a:lnTo>
                <a:lnTo>
                  <a:pt x="4191" y="16383"/>
                </a:lnTo>
                <a:lnTo>
                  <a:pt x="3856" y="16174"/>
                </a:lnTo>
                <a:lnTo>
                  <a:pt x="3531" y="15947"/>
                </a:lnTo>
                <a:lnTo>
                  <a:pt x="3216" y="15704"/>
                </a:lnTo>
                <a:lnTo>
                  <a:pt x="2914" y="15445"/>
                </a:lnTo>
                <a:lnTo>
                  <a:pt x="2624" y="15171"/>
                </a:lnTo>
                <a:lnTo>
                  <a:pt x="2345" y="14883"/>
                </a:lnTo>
                <a:lnTo>
                  <a:pt x="2080" y="14580"/>
                </a:lnTo>
                <a:lnTo>
                  <a:pt x="1829" y="14264"/>
                </a:lnTo>
                <a:lnTo>
                  <a:pt x="1591" y="13935"/>
                </a:lnTo>
                <a:lnTo>
                  <a:pt x="1367" y="13592"/>
                </a:lnTo>
                <a:lnTo>
                  <a:pt x="1159" y="13238"/>
                </a:lnTo>
                <a:lnTo>
                  <a:pt x="967" y="12873"/>
                </a:lnTo>
                <a:lnTo>
                  <a:pt x="790" y="12497"/>
                </a:lnTo>
                <a:lnTo>
                  <a:pt x="630" y="12111"/>
                </a:lnTo>
                <a:lnTo>
                  <a:pt x="485" y="11716"/>
                </a:lnTo>
                <a:lnTo>
                  <a:pt x="360" y="11311"/>
                </a:lnTo>
                <a:lnTo>
                  <a:pt x="252" y="10896"/>
                </a:lnTo>
                <a:lnTo>
                  <a:pt x="163" y="10475"/>
                </a:lnTo>
                <a:lnTo>
                  <a:pt x="92" y="10045"/>
                </a:lnTo>
                <a:lnTo>
                  <a:pt x="41" y="9609"/>
                </a:lnTo>
                <a:lnTo>
                  <a:pt x="10" y="9167"/>
                </a:lnTo>
                <a:lnTo>
                  <a:pt x="0" y="8718"/>
                </a:lnTo>
                <a:close/>
              </a:path>
            </a:pathLst>
          </a:custGeom>
          <a:solidFill>
            <a:srgbClr val="FFC71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9" name="标题 1"/>
          <p:cNvSpPr>
            <a:spLocks noGrp="1"/>
          </p:cNvSpPr>
          <p:nvPr/>
        </p:nvSpPr>
        <p:spPr>
          <a:xfrm>
            <a:off x="3307080" y="387985"/>
            <a:ext cx="5577205" cy="58293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chemeClr val="tx1">
                    <a:lumMod val="65000"/>
                    <a:lumOff val="35000"/>
                  </a:schemeClr>
                </a:solidFill>
                <a:latin typeface="微软雅黑" panose="020B0503020204020204" pitchFamily="34" charset="-122"/>
                <a:ea typeface="微软雅黑" panose="020B0503020204020204" pitchFamily="34" charset="-122"/>
                <a:cs typeface="+mj-cs"/>
              </a:defRPr>
            </a:lvl1pPr>
          </a:lstStyle>
          <a:p>
            <a:pPr algn="ctr"/>
            <a:r>
              <a:rPr lang="zh-CN" altLang="en-US" spc="200" dirty="0" smtClean="0">
                <a:solidFill>
                  <a:srgbClr val="002B40"/>
                </a:solidFill>
              </a:rPr>
              <a:t>提问：这些是厨余垃圾吗</a:t>
            </a:r>
            <a:r>
              <a:rPr lang="en-US" altLang="zh-CN" spc="200" dirty="0" smtClean="0">
                <a:solidFill>
                  <a:srgbClr val="002B40"/>
                </a:solidFill>
              </a:rPr>
              <a:t>?</a:t>
            </a:r>
            <a:endParaRPr lang="en-US" altLang="zh-CN" spc="200" dirty="0" smtClean="0">
              <a:solidFill>
                <a:srgbClr val="002B40"/>
              </a:solidFill>
            </a:endParaRPr>
          </a:p>
        </p:txBody>
      </p:sp>
      <p:pic>
        <p:nvPicPr>
          <p:cNvPr id="4" name="图片 3" descr="椰子"/>
          <p:cNvPicPr>
            <a:picLocks noChangeAspect="1"/>
          </p:cNvPicPr>
          <p:nvPr/>
        </p:nvPicPr>
        <p:blipFill>
          <a:blip r:embed="rId11"/>
          <a:stretch>
            <a:fillRect/>
          </a:stretch>
        </p:blipFill>
        <p:spPr>
          <a:xfrm>
            <a:off x="800735" y="2110105"/>
            <a:ext cx="1243965" cy="1163320"/>
          </a:xfrm>
          <a:prstGeom prst="rect">
            <a:avLst/>
          </a:prstGeom>
        </p:spPr>
      </p:pic>
      <p:pic>
        <p:nvPicPr>
          <p:cNvPr id="5" name="图片 4" descr="walnut"/>
          <p:cNvPicPr>
            <a:picLocks noChangeAspect="1"/>
          </p:cNvPicPr>
          <p:nvPr/>
        </p:nvPicPr>
        <p:blipFill>
          <a:blip r:embed="rId12"/>
          <a:stretch>
            <a:fillRect/>
          </a:stretch>
        </p:blipFill>
        <p:spPr>
          <a:xfrm>
            <a:off x="3167380" y="2110105"/>
            <a:ext cx="1198245" cy="1148080"/>
          </a:xfrm>
          <a:prstGeom prst="rect">
            <a:avLst/>
          </a:prstGeom>
        </p:spPr>
      </p:pic>
      <p:pic>
        <p:nvPicPr>
          <p:cNvPr id="6" name="图片 5" descr="Durian"/>
          <p:cNvPicPr>
            <a:picLocks noChangeAspect="1"/>
          </p:cNvPicPr>
          <p:nvPr/>
        </p:nvPicPr>
        <p:blipFill>
          <a:blip r:embed="rId13"/>
          <a:stretch>
            <a:fillRect/>
          </a:stretch>
        </p:blipFill>
        <p:spPr>
          <a:xfrm>
            <a:off x="5450205" y="2199005"/>
            <a:ext cx="1321435" cy="985520"/>
          </a:xfrm>
          <a:prstGeom prst="rect">
            <a:avLst/>
          </a:prstGeom>
        </p:spPr>
      </p:pic>
      <p:pic>
        <p:nvPicPr>
          <p:cNvPr id="7" name="图片 6" descr="贝壳"/>
          <p:cNvPicPr>
            <a:picLocks noChangeAspect="1"/>
          </p:cNvPicPr>
          <p:nvPr/>
        </p:nvPicPr>
        <p:blipFill>
          <a:blip r:embed="rId14"/>
          <a:stretch>
            <a:fillRect/>
          </a:stretch>
        </p:blipFill>
        <p:spPr>
          <a:xfrm>
            <a:off x="7829550" y="2247265"/>
            <a:ext cx="1248410" cy="873125"/>
          </a:xfrm>
          <a:prstGeom prst="rect">
            <a:avLst/>
          </a:prstGeom>
        </p:spPr>
      </p:pic>
      <p:pic>
        <p:nvPicPr>
          <p:cNvPr id="8" name="图片 7" descr="bone-solid"/>
          <p:cNvPicPr>
            <a:picLocks noChangeAspect="1"/>
          </p:cNvPicPr>
          <p:nvPr/>
        </p:nvPicPr>
        <p:blipFill>
          <a:blip r:embed="rId15"/>
          <a:stretch>
            <a:fillRect/>
          </a:stretch>
        </p:blipFill>
        <p:spPr>
          <a:xfrm>
            <a:off x="10116820" y="2010410"/>
            <a:ext cx="1362710" cy="1362710"/>
          </a:xfrm>
          <a:prstGeom prst="rect">
            <a:avLst/>
          </a:prstGeom>
        </p:spPr>
      </p:pic>
      <p:sp>
        <p:nvSpPr>
          <p:cNvPr id="22" name="矩形 21"/>
          <p:cNvSpPr/>
          <p:nvPr>
            <p:custDataLst>
              <p:tags r:id="rId16"/>
            </p:custDataLst>
          </p:nvPr>
        </p:nvSpPr>
        <p:spPr>
          <a:xfrm>
            <a:off x="1536193" y="4815502"/>
            <a:ext cx="707020" cy="707020"/>
          </a:xfrm>
          <a:prstGeom prst="rect">
            <a:avLst/>
          </a:prstGeom>
          <a:solidFill>
            <a:srgbClr val="FFC000"/>
          </a:solidFill>
          <a:ln>
            <a:noFill/>
          </a:ln>
        </p:spPr>
        <p:style>
          <a:lnRef idx="2">
            <a:srgbClr val="FFC000">
              <a:shade val="50000"/>
            </a:srgbClr>
          </a:lnRef>
          <a:fillRef idx="1">
            <a:srgbClr val="FFC000"/>
          </a:fillRef>
          <a:effectRef idx="0">
            <a:srgbClr val="FFC000"/>
          </a:effectRef>
          <a:fontRef idx="minor">
            <a:sysClr val="window" lastClr="FFFFFF"/>
          </a:fontRef>
        </p:style>
        <p:txBody>
          <a:bodyPr rtlCol="0" anchor="ctr"/>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8" name="矩形 17"/>
          <p:cNvSpPr/>
          <p:nvPr>
            <p:custDataLst>
              <p:tags r:id="rId17"/>
            </p:custDataLst>
          </p:nvPr>
        </p:nvSpPr>
        <p:spPr>
          <a:xfrm>
            <a:off x="1682836" y="4944311"/>
            <a:ext cx="707020" cy="707020"/>
          </a:xfrm>
          <a:prstGeom prst="rect">
            <a:avLst/>
          </a:prstGeom>
          <a:solidFill>
            <a:srgbClr val="FFFFFF"/>
          </a:solidFill>
          <a:ln>
            <a:noFill/>
          </a:ln>
          <a:effectLst>
            <a:outerShdw blurRad="317500" sx="102000" sy="102000" algn="ctr" rotWithShape="0">
              <a:prstClr val="black">
                <a:alpha val="15000"/>
              </a:prstClr>
            </a:outerShdw>
          </a:effectLst>
        </p:spPr>
        <p:style>
          <a:lnRef idx="2">
            <a:srgbClr val="FFC000">
              <a:shade val="50000"/>
            </a:srgbClr>
          </a:lnRef>
          <a:fillRef idx="1">
            <a:srgbClr val="FFC000"/>
          </a:fillRef>
          <a:effectRef idx="0">
            <a:srgbClr val="FFC000"/>
          </a:effectRef>
          <a:fontRef idx="minor">
            <a:sysClr val="window" lastClr="FFFFFF"/>
          </a:fontRef>
        </p:style>
        <p:txBody>
          <a:bodyPr rtlCol="0" anchor="ctr"/>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18"/>
            </p:custDataLst>
          </p:nvPr>
        </p:nvSpPr>
        <p:spPr>
          <a:xfrm>
            <a:off x="1665952" y="4980090"/>
            <a:ext cx="740792" cy="646332"/>
          </a:xfrm>
          <a:prstGeom prst="rect">
            <a:avLst/>
          </a:prstGeom>
          <a:noFill/>
        </p:spPr>
        <p:txBody>
          <a:bodyPr wrap="square" rtlCol="0">
            <a:spAutoFit/>
          </a:bodyPr>
          <a:p>
            <a:r>
              <a:rPr lang="en-US" altLang="zh-CN" sz="3600" b="1" dirty="0">
                <a:latin typeface="Arial" panose="020B0604020202020204" pitchFamily="34" charset="0"/>
                <a:ea typeface="微软雅黑" panose="020B0503020204020204" pitchFamily="34" charset="-122"/>
                <a:sym typeface="Arial" panose="020B0604020202020204" pitchFamily="34" charset="0"/>
              </a:rPr>
              <a:t>01</a:t>
            </a:r>
            <a:endParaRPr lang="zh-CN" altLang="en-US" sz="3600" b="1" dirty="0">
              <a:latin typeface="Arial" panose="020B0604020202020204" pitchFamily="34" charset="0"/>
              <a:ea typeface="微软雅黑" panose="020B0503020204020204" pitchFamily="34" charset="-122"/>
              <a:sym typeface="Arial" panose="020B0604020202020204" pitchFamily="34" charset="0"/>
            </a:endParaRPr>
          </a:p>
        </p:txBody>
      </p:sp>
      <p:sp>
        <p:nvSpPr>
          <p:cNvPr id="36" name="文本框 35"/>
          <p:cNvSpPr txBox="1"/>
          <p:nvPr>
            <p:custDataLst>
              <p:tags r:id="rId19"/>
            </p:custDataLst>
          </p:nvPr>
        </p:nvSpPr>
        <p:spPr>
          <a:xfrm>
            <a:off x="2536500" y="5288620"/>
            <a:ext cx="3054547" cy="830580"/>
          </a:xfrm>
          <a:prstGeom prst="rect">
            <a:avLst/>
          </a:prstGeom>
          <a:noFill/>
        </p:spPr>
        <p:txBody>
          <a:bodyPr wrap="square" tIns="0" bIns="0" rtlCol="0" anchor="t">
            <a:spAutoFit/>
          </a:bodyPr>
          <a:p>
            <a:r>
              <a:rPr lang="zh-CN" altLang="en-US" dirty="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rPr>
              <a:t>厌氧微生物将有机物分解转化为甲烷、二氧化碳及发酵残余物。</a:t>
            </a:r>
            <a:endParaRPr lang="zh-CN" altLang="en-US" dirty="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文本框 9"/>
          <p:cNvSpPr txBox="1"/>
          <p:nvPr>
            <p:custDataLst>
              <p:tags r:id="rId20"/>
            </p:custDataLst>
          </p:nvPr>
        </p:nvSpPr>
        <p:spPr>
          <a:xfrm>
            <a:off x="2553388" y="4781044"/>
            <a:ext cx="2011680" cy="368935"/>
          </a:xfrm>
          <a:prstGeom prst="rect">
            <a:avLst/>
          </a:prstGeom>
          <a:noFill/>
        </p:spPr>
        <p:txBody>
          <a:bodyPr wrap="none" tIns="0" bIns="0" rtlCol="0" anchor="t">
            <a:spAutoFit/>
          </a:bodyPr>
          <a:p>
            <a:r>
              <a:rPr lang="zh-CN" altLang="en-US" sz="2400" b="1" dirty="0">
                <a:latin typeface="Arial" panose="020B0604020202020204" pitchFamily="34" charset="0"/>
                <a:ea typeface="微软雅黑" panose="020B0503020204020204" pitchFamily="34" charset="-122"/>
                <a:cs typeface="+mn-ea"/>
                <a:sym typeface="Arial" panose="020B0604020202020204" pitchFamily="34" charset="0"/>
              </a:rPr>
              <a:t>厌氧消化技术</a:t>
            </a:r>
            <a:endParaRPr lang="zh-CN" altLang="en-US" sz="2400" b="1"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文本框 66"/>
          <p:cNvSpPr txBox="1"/>
          <p:nvPr>
            <p:custDataLst>
              <p:tags r:id="rId21"/>
            </p:custDataLst>
          </p:nvPr>
        </p:nvSpPr>
        <p:spPr>
          <a:xfrm>
            <a:off x="7636510" y="5288915"/>
            <a:ext cx="3648710" cy="830580"/>
          </a:xfrm>
          <a:prstGeom prst="rect">
            <a:avLst/>
          </a:prstGeom>
          <a:noFill/>
        </p:spPr>
        <p:txBody>
          <a:bodyPr wrap="square" tIns="0" bIns="0" rtlCol="0" anchor="t">
            <a:spAutoFit/>
          </a:bodyPr>
          <a:p>
            <a:r>
              <a:rPr lang="zh-CN" altLang="en-US">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rPr>
              <a:t>好氧菌对厨余垃圾进行吸收、氧化、分解，分解后的产物可以堆肥后制作做成有机肥料。</a:t>
            </a:r>
            <a:endParaRPr lang="zh-CN" altLang="en-US">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矩形 10"/>
          <p:cNvSpPr/>
          <p:nvPr>
            <p:custDataLst>
              <p:tags r:id="rId22"/>
            </p:custDataLst>
          </p:nvPr>
        </p:nvSpPr>
        <p:spPr>
          <a:xfrm>
            <a:off x="6636513" y="4841547"/>
            <a:ext cx="707020" cy="707020"/>
          </a:xfrm>
          <a:prstGeom prst="rect">
            <a:avLst/>
          </a:prstGeom>
          <a:solidFill>
            <a:srgbClr val="FFC000"/>
          </a:solidFill>
          <a:ln>
            <a:noFill/>
          </a:ln>
        </p:spPr>
        <p:style>
          <a:lnRef idx="2">
            <a:srgbClr val="FFC000">
              <a:shade val="50000"/>
            </a:srgbClr>
          </a:lnRef>
          <a:fillRef idx="1">
            <a:srgbClr val="FFC000"/>
          </a:fillRef>
          <a:effectRef idx="0">
            <a:srgbClr val="FFC000"/>
          </a:effectRef>
          <a:fontRef idx="minor">
            <a:sysClr val="window" lastClr="FFFFFF"/>
          </a:fontRef>
        </p:style>
        <p:txBody>
          <a:bodyPr rtlCol="0" anchor="ctr"/>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65" name="矩形 64"/>
          <p:cNvSpPr/>
          <p:nvPr>
            <p:custDataLst>
              <p:tags r:id="rId23"/>
            </p:custDataLst>
          </p:nvPr>
        </p:nvSpPr>
        <p:spPr>
          <a:xfrm>
            <a:off x="6783156" y="4970355"/>
            <a:ext cx="707020" cy="707020"/>
          </a:xfrm>
          <a:prstGeom prst="rect">
            <a:avLst/>
          </a:prstGeom>
          <a:solidFill>
            <a:srgbClr val="FFFFFF"/>
          </a:solidFill>
          <a:ln>
            <a:noFill/>
          </a:ln>
          <a:effectLst>
            <a:outerShdw blurRad="317500" sx="102000" sy="102000" algn="ctr" rotWithShape="0">
              <a:prstClr val="black">
                <a:alpha val="15000"/>
              </a:prstClr>
            </a:outerShdw>
          </a:effectLst>
        </p:spPr>
        <p:style>
          <a:lnRef idx="2">
            <a:srgbClr val="FFC000">
              <a:shade val="50000"/>
            </a:srgbClr>
          </a:lnRef>
          <a:fillRef idx="1">
            <a:srgbClr val="FFC000"/>
          </a:fillRef>
          <a:effectRef idx="0">
            <a:srgbClr val="FFC000"/>
          </a:effectRef>
          <a:fontRef idx="minor">
            <a:sysClr val="window" lastClr="FFFFFF"/>
          </a:fontRef>
        </p:style>
        <p:txBody>
          <a:bodyPr rtlCol="0" anchor="ctr"/>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66" name="文本框 65"/>
          <p:cNvSpPr txBox="1"/>
          <p:nvPr>
            <p:custDataLst>
              <p:tags r:id="rId24"/>
            </p:custDataLst>
          </p:nvPr>
        </p:nvSpPr>
        <p:spPr>
          <a:xfrm>
            <a:off x="6766272" y="5006135"/>
            <a:ext cx="740792" cy="646332"/>
          </a:xfrm>
          <a:prstGeom prst="rect">
            <a:avLst/>
          </a:prstGeom>
          <a:noFill/>
        </p:spPr>
        <p:txBody>
          <a:bodyPr wrap="square" rtlCol="0">
            <a:spAutoFit/>
          </a:bodyPr>
          <a:p>
            <a:r>
              <a:rPr lang="en-US" altLang="zh-CN" sz="3600" b="1" dirty="0">
                <a:latin typeface="Arial" panose="020B0604020202020204" pitchFamily="34" charset="0"/>
                <a:ea typeface="微软雅黑" panose="020B0503020204020204" pitchFamily="34" charset="-122"/>
                <a:sym typeface="Arial" panose="020B0604020202020204" pitchFamily="34" charset="0"/>
              </a:rPr>
              <a:t>02</a:t>
            </a:r>
            <a:endParaRPr lang="zh-CN" altLang="en-US" sz="3600" b="1" dirty="0">
              <a:latin typeface="Arial" panose="020B0604020202020204" pitchFamily="34" charset="0"/>
              <a:ea typeface="微软雅黑" panose="020B0503020204020204" pitchFamily="34" charset="-122"/>
              <a:sym typeface="Arial" panose="020B0604020202020204" pitchFamily="34" charset="0"/>
            </a:endParaRPr>
          </a:p>
        </p:txBody>
      </p:sp>
      <p:sp>
        <p:nvSpPr>
          <p:cNvPr id="68" name="文本框 67"/>
          <p:cNvSpPr txBox="1"/>
          <p:nvPr>
            <p:custDataLst>
              <p:tags r:id="rId25"/>
            </p:custDataLst>
          </p:nvPr>
        </p:nvSpPr>
        <p:spPr>
          <a:xfrm>
            <a:off x="7653708" y="4781550"/>
            <a:ext cx="2011680" cy="368935"/>
          </a:xfrm>
          <a:prstGeom prst="rect">
            <a:avLst/>
          </a:prstGeom>
          <a:noFill/>
        </p:spPr>
        <p:txBody>
          <a:bodyPr wrap="none" tIns="0" bIns="0" rtlCol="0" anchor="t">
            <a:spAutoFit/>
          </a:bodyPr>
          <a:p>
            <a:r>
              <a:rPr lang="zh-CN" altLang="en-US" sz="2400" b="1">
                <a:latin typeface="Arial" panose="020B0604020202020204" pitchFamily="34" charset="0"/>
                <a:ea typeface="微软雅黑" panose="020B0503020204020204" pitchFamily="34" charset="-122"/>
                <a:cs typeface="+mn-ea"/>
                <a:sym typeface="Arial" panose="020B0604020202020204" pitchFamily="34" charset="0"/>
              </a:rPr>
              <a:t>好氧堆肥技术</a:t>
            </a:r>
            <a:endParaRPr lang="zh-CN" altLang="en-US" sz="2400" b="1">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 name="图片 1"/>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11355034" y="164152"/>
            <a:ext cx="532402" cy="5324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r>
              <a:rPr lang="en-US" altLang="zh-CN" smtClean="0"/>
              <a:t>P</a:t>
            </a:r>
            <a:fld id="{9F2E172E-9EA4-4DC4-9948-45420554EA41}" type="slidenum">
              <a:rPr lang="zh-CN" altLang="en-US" smtClean="0"/>
            </a:fld>
            <a:endParaRPr lang="zh-CN" altLang="en-US" dirty="0"/>
          </a:p>
        </p:txBody>
      </p:sp>
      <p:grpSp>
        <p:nvGrpSpPr>
          <p:cNvPr id="5" name="组合 4"/>
          <p:cNvGrpSpPr/>
          <p:nvPr/>
        </p:nvGrpSpPr>
        <p:grpSpPr>
          <a:xfrm>
            <a:off x="464820" y="591820"/>
            <a:ext cx="665480" cy="502920"/>
            <a:chOff x="732" y="1208"/>
            <a:chExt cx="1048" cy="792"/>
          </a:xfrm>
        </p:grpSpPr>
        <p:sp>
          <p:nvSpPr>
            <p:cNvPr id="7" name="椭圆 6"/>
            <p:cNvSpPr/>
            <p:nvPr/>
          </p:nvSpPr>
          <p:spPr>
            <a:xfrm>
              <a:off x="732" y="1208"/>
              <a:ext cx="792" cy="793"/>
            </a:xfrm>
            <a:prstGeom prst="ellipse">
              <a:avLst/>
            </a:prstGeom>
            <a:solidFill>
              <a:schemeClr val="bg1"/>
            </a:solidFill>
            <a:ln>
              <a:solidFill>
                <a:srgbClr val="E4EB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椭圆 12"/>
            <p:cNvSpPr/>
            <p:nvPr/>
          </p:nvSpPr>
          <p:spPr>
            <a:xfrm>
              <a:off x="988" y="1208"/>
              <a:ext cx="792" cy="793"/>
            </a:xfrm>
            <a:prstGeom prst="ellipse">
              <a:avLst/>
            </a:prstGeom>
            <a:solidFill>
              <a:srgbClr val="00A9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 name="标题 1"/>
          <p:cNvSpPr>
            <a:spLocks noGrp="1"/>
          </p:cNvSpPr>
          <p:nvPr/>
        </p:nvSpPr>
        <p:spPr>
          <a:xfrm>
            <a:off x="1376045" y="551815"/>
            <a:ext cx="6082665" cy="58293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chemeClr val="tx1">
                    <a:lumMod val="65000"/>
                    <a:lumOff val="35000"/>
                  </a:schemeClr>
                </a:solidFill>
                <a:latin typeface="微软雅黑" panose="020B0503020204020204" pitchFamily="34" charset="-122"/>
                <a:ea typeface="微软雅黑" panose="020B0503020204020204" pitchFamily="34" charset="-122"/>
                <a:cs typeface="+mj-cs"/>
              </a:defRPr>
            </a:lvl1pPr>
          </a:lstStyle>
          <a:p>
            <a:r>
              <a:rPr lang="zh-CN" altLang="en-US" spc="200" dirty="0" smtClean="0">
                <a:solidFill>
                  <a:srgbClr val="002B40"/>
                </a:solidFill>
              </a:rPr>
              <a:t>厨余垃圾沥除油水、破袋投放</a:t>
            </a:r>
            <a:endParaRPr lang="zh-CN" altLang="en-US" spc="200" dirty="0" smtClean="0">
              <a:solidFill>
                <a:srgbClr val="002B40"/>
              </a:solidFill>
            </a:endParaRPr>
          </a:p>
        </p:txBody>
      </p:sp>
      <p:pic>
        <p:nvPicPr>
          <p:cNvPr id="2" name="图片 1" descr="厨余"/>
          <p:cNvPicPr>
            <a:picLocks noChangeAspect="1"/>
          </p:cNvPicPr>
          <p:nvPr>
            <p:custDataLst>
              <p:tags r:id="rId1"/>
            </p:custDataLst>
          </p:nvPr>
        </p:nvPicPr>
        <p:blipFill>
          <a:blip r:embed="rId2"/>
          <a:stretch>
            <a:fillRect/>
          </a:stretch>
        </p:blipFill>
        <p:spPr>
          <a:xfrm>
            <a:off x="477520" y="2703830"/>
            <a:ext cx="11237595" cy="1688465"/>
          </a:xfrm>
          <a:prstGeom prst="rect">
            <a:avLst/>
          </a:prstGeom>
        </p:spPr>
      </p:pic>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55034" y="164152"/>
            <a:ext cx="532402" cy="5324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r>
              <a:rPr lang="en-US" altLang="zh-CN" smtClean="0"/>
              <a:t>P</a:t>
            </a:r>
            <a:fld id="{9F2E172E-9EA4-4DC4-9948-45420554EA41}" type="slidenum">
              <a:rPr lang="zh-CN" altLang="en-US" smtClean="0"/>
            </a:fld>
            <a:endParaRPr lang="zh-CN" altLang="en-US" dirty="0"/>
          </a:p>
        </p:txBody>
      </p:sp>
      <p:sp>
        <p:nvSpPr>
          <p:cNvPr id="16" name="矩形 15"/>
          <p:cNvSpPr/>
          <p:nvPr/>
        </p:nvSpPr>
        <p:spPr>
          <a:xfrm>
            <a:off x="5066030" y="2637790"/>
            <a:ext cx="5031740" cy="1383665"/>
          </a:xfrm>
          <a:prstGeom prst="rect">
            <a:avLst/>
          </a:prstGeom>
          <a:noFill/>
        </p:spPr>
        <p:txBody>
          <a:bodyPr wrap="square">
            <a:spAutoFit/>
          </a:bodyPr>
          <a:lstStyle/>
          <a:p>
            <a:pPr lvl="0" algn="l">
              <a:lnSpc>
                <a:spcPct val="140000"/>
              </a:lnSpc>
              <a:buClrTx/>
              <a:buSzTx/>
              <a:buFontTx/>
            </a:pPr>
            <a:r>
              <a:rPr lang="zh-CN" altLang="zh-CN" sz="2000" spc="200" dirty="0" smtClean="0">
                <a:solidFill>
                  <a:schemeClr val="tx1">
                    <a:lumMod val="65000"/>
                    <a:lumOff val="35000"/>
                  </a:schemeClr>
                </a:solidFill>
                <a:uFillTx/>
                <a:latin typeface="微软雅黑" panose="020B0503020204020204" pitchFamily="34" charset="-122"/>
                <a:ea typeface="微软雅黑" panose="020B0503020204020204" pitchFamily="34" charset="-122"/>
                <a:cs typeface="Times New Roman" panose="02020603050405020304" pitchFamily="18" charset="0"/>
                <a:sym typeface="+mn-ea"/>
              </a:rPr>
              <a:t>对人体健康或者自然环境造成直接或者潜在危害且应当进行专门处理的生活垃圾，包括电池、灯管、家用化学品等。</a:t>
            </a:r>
            <a:endParaRPr lang="zh-CN" altLang="zh-CN" sz="2000" spc="200" dirty="0" smtClean="0">
              <a:solidFill>
                <a:schemeClr val="tx1">
                  <a:lumMod val="65000"/>
                  <a:lumOff val="35000"/>
                </a:schemeClr>
              </a:solidFill>
              <a:uFillTx/>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grpSp>
        <p:nvGrpSpPr>
          <p:cNvPr id="2" name="组合 1"/>
          <p:cNvGrpSpPr/>
          <p:nvPr/>
        </p:nvGrpSpPr>
        <p:grpSpPr>
          <a:xfrm>
            <a:off x="464820" y="591820"/>
            <a:ext cx="665480" cy="502920"/>
            <a:chOff x="732" y="1208"/>
            <a:chExt cx="1048" cy="792"/>
          </a:xfrm>
        </p:grpSpPr>
        <p:sp>
          <p:nvSpPr>
            <p:cNvPr id="9" name="椭圆 8"/>
            <p:cNvSpPr/>
            <p:nvPr/>
          </p:nvSpPr>
          <p:spPr>
            <a:xfrm>
              <a:off x="732" y="1208"/>
              <a:ext cx="792" cy="793"/>
            </a:xfrm>
            <a:prstGeom prst="ellipse">
              <a:avLst/>
            </a:prstGeom>
            <a:solidFill>
              <a:schemeClr val="bg1"/>
            </a:solidFill>
            <a:ln>
              <a:solidFill>
                <a:srgbClr val="E4EB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椭圆 12"/>
            <p:cNvSpPr/>
            <p:nvPr/>
          </p:nvSpPr>
          <p:spPr>
            <a:xfrm>
              <a:off x="988" y="1208"/>
              <a:ext cx="792" cy="793"/>
            </a:xfrm>
            <a:prstGeom prst="ellipse">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 name="标题 1"/>
          <p:cNvSpPr>
            <a:spLocks noGrp="1"/>
          </p:cNvSpPr>
          <p:nvPr/>
        </p:nvSpPr>
        <p:spPr>
          <a:xfrm>
            <a:off x="1376045" y="551815"/>
            <a:ext cx="3689985" cy="58293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chemeClr val="tx1">
                    <a:lumMod val="65000"/>
                    <a:lumOff val="35000"/>
                  </a:schemeClr>
                </a:solidFill>
                <a:latin typeface="微软雅黑" panose="020B0503020204020204" pitchFamily="34" charset="-122"/>
                <a:ea typeface="微软雅黑" panose="020B0503020204020204" pitchFamily="34" charset="-122"/>
                <a:cs typeface="+mj-cs"/>
              </a:defRPr>
            </a:lvl1pPr>
          </a:lstStyle>
          <a:p>
            <a:r>
              <a:rPr lang="zh-CN" altLang="en-US" spc="200" dirty="0" smtClean="0">
                <a:solidFill>
                  <a:srgbClr val="002B40"/>
                </a:solidFill>
              </a:rPr>
              <a:t>有害垃圾</a:t>
            </a:r>
            <a:endParaRPr lang="zh-CN" altLang="en-US" spc="200" dirty="0" smtClean="0">
              <a:solidFill>
                <a:srgbClr val="002B40"/>
              </a:solidFill>
            </a:endParaRPr>
          </a:p>
        </p:txBody>
      </p:sp>
      <p:sp>
        <p:nvSpPr>
          <p:cNvPr id="17" name="椭圆 16"/>
          <p:cNvSpPr/>
          <p:nvPr/>
        </p:nvSpPr>
        <p:spPr>
          <a:xfrm>
            <a:off x="801370" y="2027555"/>
            <a:ext cx="3034030" cy="3035300"/>
          </a:xfrm>
          <a:prstGeom prst="ellipse">
            <a:avLst/>
          </a:prstGeom>
          <a:solidFill>
            <a:schemeClr val="bg1"/>
          </a:solidFill>
          <a:ln>
            <a:solidFill>
              <a:srgbClr val="E4EB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椭圆 17"/>
          <p:cNvSpPr/>
          <p:nvPr/>
        </p:nvSpPr>
        <p:spPr>
          <a:xfrm>
            <a:off x="1376045" y="2027555"/>
            <a:ext cx="2952115" cy="2952115"/>
          </a:xfrm>
          <a:prstGeom prst="ellipse">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1" name="图片 10" descr="有害"/>
          <p:cNvPicPr>
            <a:picLocks noChangeAspect="1"/>
          </p:cNvPicPr>
          <p:nvPr/>
        </p:nvPicPr>
        <p:blipFill>
          <a:blip r:embed="rId1"/>
          <a:stretch>
            <a:fillRect/>
          </a:stretch>
        </p:blipFill>
        <p:spPr>
          <a:xfrm>
            <a:off x="1963420" y="2652395"/>
            <a:ext cx="1778000" cy="1701800"/>
          </a:xfrm>
          <a:prstGeom prst="rect">
            <a:avLst/>
          </a:prstGeom>
        </p:spPr>
      </p:pic>
      <p:pic>
        <p:nvPicPr>
          <p:cNvPr id="5" name="图片 4" descr="垃圾桶"/>
          <p:cNvPicPr>
            <a:picLocks noChangeAspect="1"/>
          </p:cNvPicPr>
          <p:nvPr>
            <p:custDataLst>
              <p:tags r:id="rId2"/>
            </p:custDataLst>
          </p:nvPr>
        </p:nvPicPr>
        <p:blipFill>
          <a:blip r:embed="rId3">
            <a:clrChange>
              <a:clrFrom>
                <a:srgbClr val="FFFFFF">
                  <a:alpha val="100000"/>
                </a:srgbClr>
              </a:clrFrom>
              <a:clrTo>
                <a:srgbClr val="FFFFFF">
                  <a:alpha val="100000"/>
                  <a:alpha val="0"/>
                </a:srgbClr>
              </a:clrTo>
            </a:clrChange>
          </a:blip>
          <a:srcRect l="50714" r="26837"/>
          <a:stretch>
            <a:fillRect/>
          </a:stretch>
        </p:blipFill>
        <p:spPr>
          <a:xfrm>
            <a:off x="9267190" y="4979670"/>
            <a:ext cx="830580" cy="1736090"/>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355034" y="164152"/>
            <a:ext cx="532402" cy="5324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 name="灯片编号占位符 2"/>
          <p:cNvSpPr>
            <a:spLocks noGrp="1"/>
          </p:cNvSpPr>
          <p:nvPr>
            <p:ph type="sldNum" sz="quarter" idx="12"/>
          </p:nvPr>
        </p:nvSpPr>
        <p:spPr/>
        <p:txBody>
          <a:bodyPr/>
          <a:p>
            <a:r>
              <a:rPr lang="en-US" altLang="zh-CN" dirty="0" smtClean="0"/>
              <a:t>P</a:t>
            </a:r>
            <a:fld id="{9F2E172E-9EA4-4DC4-9948-45420554EA41}" type="slidenum">
              <a:rPr lang="zh-CN" altLang="en-US" dirty="0" smtClean="0"/>
            </a:fld>
            <a:endParaRPr lang="zh-CN" altLang="en-US" dirty="0"/>
          </a:p>
        </p:txBody>
      </p:sp>
      <p:sp>
        <p:nvSpPr>
          <p:cNvPr id="19" name="标题 1"/>
          <p:cNvSpPr>
            <a:spLocks noGrp="1"/>
          </p:cNvSpPr>
          <p:nvPr/>
        </p:nvSpPr>
        <p:spPr>
          <a:xfrm>
            <a:off x="3307715" y="387985"/>
            <a:ext cx="5577205" cy="58293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chemeClr val="tx1">
                    <a:lumMod val="65000"/>
                    <a:lumOff val="35000"/>
                  </a:schemeClr>
                </a:solidFill>
                <a:latin typeface="微软雅黑" panose="020B0503020204020204" pitchFamily="34" charset="-122"/>
                <a:ea typeface="微软雅黑" panose="020B0503020204020204" pitchFamily="34" charset="-122"/>
                <a:cs typeface="+mj-cs"/>
              </a:defRPr>
            </a:lvl1pPr>
          </a:lstStyle>
          <a:p>
            <a:pPr algn="ctr"/>
            <a:r>
              <a:rPr lang="zh-CN" altLang="en-US" spc="200" dirty="0" smtClean="0">
                <a:solidFill>
                  <a:srgbClr val="002B40"/>
                </a:solidFill>
              </a:rPr>
              <a:t>提问：以下是有害垃圾吗</a:t>
            </a:r>
            <a:r>
              <a:rPr lang="en-US" altLang="zh-CN" spc="200" dirty="0" smtClean="0">
                <a:solidFill>
                  <a:srgbClr val="002B40"/>
                </a:solidFill>
              </a:rPr>
              <a:t>?</a:t>
            </a:r>
            <a:endParaRPr lang="en-US" altLang="zh-CN" spc="200" dirty="0" smtClean="0">
              <a:solidFill>
                <a:srgbClr val="002B40"/>
              </a:solidFill>
            </a:endParaRPr>
          </a:p>
        </p:txBody>
      </p:sp>
      <p:sp>
        <p:nvSpPr>
          <p:cNvPr id="80" name="Freeform 27"/>
          <p:cNvSpPr/>
          <p:nvPr>
            <p:custDataLst>
              <p:tags r:id="rId1"/>
            </p:custDataLst>
          </p:nvPr>
        </p:nvSpPr>
        <p:spPr bwMode="auto">
          <a:xfrm>
            <a:off x="6731742" y="2342633"/>
            <a:ext cx="1634400" cy="1630800"/>
          </a:xfrm>
          <a:custGeom>
            <a:avLst/>
            <a:gdLst>
              <a:gd name="T0" fmla="*/ 41 w 16016"/>
              <a:gd name="T1" fmla="*/ 7827 h 17436"/>
              <a:gd name="T2" fmla="*/ 252 w 16016"/>
              <a:gd name="T3" fmla="*/ 6540 h 17436"/>
              <a:gd name="T4" fmla="*/ 630 w 16016"/>
              <a:gd name="T5" fmla="*/ 5325 h 17436"/>
              <a:gd name="T6" fmla="*/ 1159 w 16016"/>
              <a:gd name="T7" fmla="*/ 4198 h 17436"/>
              <a:gd name="T8" fmla="*/ 1829 w 16016"/>
              <a:gd name="T9" fmla="*/ 3172 h 17436"/>
              <a:gd name="T10" fmla="*/ 2624 w 16016"/>
              <a:gd name="T11" fmla="*/ 2265 h 17436"/>
              <a:gd name="T12" fmla="*/ 3531 w 16016"/>
              <a:gd name="T13" fmla="*/ 1489 h 17436"/>
              <a:gd name="T14" fmla="*/ 4537 w 16016"/>
              <a:gd name="T15" fmla="*/ 860 h 17436"/>
              <a:gd name="T16" fmla="*/ 5627 w 16016"/>
              <a:gd name="T17" fmla="*/ 392 h 17436"/>
              <a:gd name="T18" fmla="*/ 6789 w 16016"/>
              <a:gd name="T19" fmla="*/ 100 h 17436"/>
              <a:gd name="T20" fmla="*/ 8008 w 16016"/>
              <a:gd name="T21" fmla="*/ 0 h 17436"/>
              <a:gd name="T22" fmla="*/ 9227 w 16016"/>
              <a:gd name="T23" fmla="*/ 100 h 17436"/>
              <a:gd name="T24" fmla="*/ 10389 w 16016"/>
              <a:gd name="T25" fmla="*/ 392 h 17436"/>
              <a:gd name="T26" fmla="*/ 11479 w 16016"/>
              <a:gd name="T27" fmla="*/ 860 h 17436"/>
              <a:gd name="T28" fmla="*/ 12485 w 16016"/>
              <a:gd name="T29" fmla="*/ 1489 h 17436"/>
              <a:gd name="T30" fmla="*/ 13392 w 16016"/>
              <a:gd name="T31" fmla="*/ 2265 h 17436"/>
              <a:gd name="T32" fmla="*/ 14187 w 16016"/>
              <a:gd name="T33" fmla="*/ 3172 h 17436"/>
              <a:gd name="T34" fmla="*/ 14857 w 16016"/>
              <a:gd name="T35" fmla="*/ 4198 h 17436"/>
              <a:gd name="T36" fmla="*/ 15386 w 16016"/>
              <a:gd name="T37" fmla="*/ 5325 h 17436"/>
              <a:gd name="T38" fmla="*/ 15764 w 16016"/>
              <a:gd name="T39" fmla="*/ 6540 h 17436"/>
              <a:gd name="T40" fmla="*/ 15975 w 16016"/>
              <a:gd name="T41" fmla="*/ 7827 h 17436"/>
              <a:gd name="T42" fmla="*/ 16006 w 16016"/>
              <a:gd name="T43" fmla="*/ 9167 h 17436"/>
              <a:gd name="T44" fmla="*/ 15853 w 16016"/>
              <a:gd name="T45" fmla="*/ 10475 h 17436"/>
              <a:gd name="T46" fmla="*/ 15531 w 16016"/>
              <a:gd name="T47" fmla="*/ 11716 h 17436"/>
              <a:gd name="T48" fmla="*/ 15049 w 16016"/>
              <a:gd name="T49" fmla="*/ 12873 h 17436"/>
              <a:gd name="T50" fmla="*/ 14425 w 16016"/>
              <a:gd name="T51" fmla="*/ 13935 h 17436"/>
              <a:gd name="T52" fmla="*/ 13671 w 16016"/>
              <a:gd name="T53" fmla="*/ 14883 h 17436"/>
              <a:gd name="T54" fmla="*/ 12800 w 16016"/>
              <a:gd name="T55" fmla="*/ 15704 h 17436"/>
              <a:gd name="T56" fmla="*/ 11825 w 16016"/>
              <a:gd name="T57" fmla="*/ 16383 h 17436"/>
              <a:gd name="T58" fmla="*/ 10762 w 16016"/>
              <a:gd name="T59" fmla="*/ 16907 h 17436"/>
              <a:gd name="T60" fmla="*/ 9622 w 16016"/>
              <a:gd name="T61" fmla="*/ 17258 h 17436"/>
              <a:gd name="T62" fmla="*/ 8420 w 16016"/>
              <a:gd name="T63" fmla="*/ 17425 h 17436"/>
              <a:gd name="T64" fmla="*/ 7189 w 16016"/>
              <a:gd name="T65" fmla="*/ 17391 h 17436"/>
              <a:gd name="T66" fmla="*/ 6007 w 16016"/>
              <a:gd name="T67" fmla="*/ 17161 h 17436"/>
              <a:gd name="T68" fmla="*/ 4891 w 16016"/>
              <a:gd name="T69" fmla="*/ 16751 h 17436"/>
              <a:gd name="T70" fmla="*/ 3856 w 16016"/>
              <a:gd name="T71" fmla="*/ 16174 h 17436"/>
              <a:gd name="T72" fmla="*/ 2914 w 16016"/>
              <a:gd name="T73" fmla="*/ 15445 h 17436"/>
              <a:gd name="T74" fmla="*/ 2080 w 16016"/>
              <a:gd name="T75" fmla="*/ 14580 h 17436"/>
              <a:gd name="T76" fmla="*/ 1367 w 16016"/>
              <a:gd name="T77" fmla="*/ 13592 h 17436"/>
              <a:gd name="T78" fmla="*/ 790 w 16016"/>
              <a:gd name="T79" fmla="*/ 12497 h 17436"/>
              <a:gd name="T80" fmla="*/ 360 w 16016"/>
              <a:gd name="T81" fmla="*/ 11311 h 17436"/>
              <a:gd name="T82" fmla="*/ 92 w 16016"/>
              <a:gd name="T83" fmla="*/ 10045 h 17436"/>
              <a:gd name="T84" fmla="*/ 0 w 16016"/>
              <a:gd name="T85" fmla="*/ 8718 h 17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6" h="17436">
                <a:moveTo>
                  <a:pt x="0" y="8718"/>
                </a:moveTo>
                <a:lnTo>
                  <a:pt x="10" y="8269"/>
                </a:lnTo>
                <a:lnTo>
                  <a:pt x="41" y="7827"/>
                </a:lnTo>
                <a:lnTo>
                  <a:pt x="92" y="7391"/>
                </a:lnTo>
                <a:lnTo>
                  <a:pt x="163" y="6961"/>
                </a:lnTo>
                <a:lnTo>
                  <a:pt x="252" y="6540"/>
                </a:lnTo>
                <a:lnTo>
                  <a:pt x="360" y="6125"/>
                </a:lnTo>
                <a:lnTo>
                  <a:pt x="485" y="5720"/>
                </a:lnTo>
                <a:lnTo>
                  <a:pt x="630" y="5325"/>
                </a:lnTo>
                <a:lnTo>
                  <a:pt x="790" y="4939"/>
                </a:lnTo>
                <a:lnTo>
                  <a:pt x="967" y="4563"/>
                </a:lnTo>
                <a:lnTo>
                  <a:pt x="1159" y="4198"/>
                </a:lnTo>
                <a:lnTo>
                  <a:pt x="1367" y="3844"/>
                </a:lnTo>
                <a:lnTo>
                  <a:pt x="1591" y="3501"/>
                </a:lnTo>
                <a:lnTo>
                  <a:pt x="1829" y="3172"/>
                </a:lnTo>
                <a:lnTo>
                  <a:pt x="2080" y="2856"/>
                </a:lnTo>
                <a:lnTo>
                  <a:pt x="2345" y="2553"/>
                </a:lnTo>
                <a:lnTo>
                  <a:pt x="2624" y="2265"/>
                </a:lnTo>
                <a:lnTo>
                  <a:pt x="2914" y="1991"/>
                </a:lnTo>
                <a:lnTo>
                  <a:pt x="3216" y="1732"/>
                </a:lnTo>
                <a:lnTo>
                  <a:pt x="3531" y="1489"/>
                </a:lnTo>
                <a:lnTo>
                  <a:pt x="3856" y="1262"/>
                </a:lnTo>
                <a:lnTo>
                  <a:pt x="4191" y="1053"/>
                </a:lnTo>
                <a:lnTo>
                  <a:pt x="4537" y="860"/>
                </a:lnTo>
                <a:lnTo>
                  <a:pt x="4891" y="685"/>
                </a:lnTo>
                <a:lnTo>
                  <a:pt x="5254" y="529"/>
                </a:lnTo>
                <a:lnTo>
                  <a:pt x="5627" y="392"/>
                </a:lnTo>
                <a:lnTo>
                  <a:pt x="6007" y="275"/>
                </a:lnTo>
                <a:lnTo>
                  <a:pt x="6394" y="178"/>
                </a:lnTo>
                <a:lnTo>
                  <a:pt x="6789" y="100"/>
                </a:lnTo>
                <a:lnTo>
                  <a:pt x="7189" y="45"/>
                </a:lnTo>
                <a:lnTo>
                  <a:pt x="7596" y="11"/>
                </a:lnTo>
                <a:lnTo>
                  <a:pt x="8008" y="0"/>
                </a:lnTo>
                <a:lnTo>
                  <a:pt x="8420" y="11"/>
                </a:lnTo>
                <a:lnTo>
                  <a:pt x="8827" y="45"/>
                </a:lnTo>
                <a:lnTo>
                  <a:pt x="9227" y="100"/>
                </a:lnTo>
                <a:lnTo>
                  <a:pt x="9622" y="178"/>
                </a:lnTo>
                <a:lnTo>
                  <a:pt x="10009" y="275"/>
                </a:lnTo>
                <a:lnTo>
                  <a:pt x="10389" y="392"/>
                </a:lnTo>
                <a:lnTo>
                  <a:pt x="10762" y="529"/>
                </a:lnTo>
                <a:lnTo>
                  <a:pt x="11125" y="685"/>
                </a:lnTo>
                <a:lnTo>
                  <a:pt x="11479" y="860"/>
                </a:lnTo>
                <a:lnTo>
                  <a:pt x="11825" y="1053"/>
                </a:lnTo>
                <a:lnTo>
                  <a:pt x="12160" y="1262"/>
                </a:lnTo>
                <a:lnTo>
                  <a:pt x="12485" y="1489"/>
                </a:lnTo>
                <a:lnTo>
                  <a:pt x="12800" y="1732"/>
                </a:lnTo>
                <a:lnTo>
                  <a:pt x="13102" y="1991"/>
                </a:lnTo>
                <a:lnTo>
                  <a:pt x="13392" y="2265"/>
                </a:lnTo>
                <a:lnTo>
                  <a:pt x="13671" y="2553"/>
                </a:lnTo>
                <a:lnTo>
                  <a:pt x="13936" y="2856"/>
                </a:lnTo>
                <a:lnTo>
                  <a:pt x="14187" y="3172"/>
                </a:lnTo>
                <a:lnTo>
                  <a:pt x="14425" y="3501"/>
                </a:lnTo>
                <a:lnTo>
                  <a:pt x="14649" y="3844"/>
                </a:lnTo>
                <a:lnTo>
                  <a:pt x="14857" y="4198"/>
                </a:lnTo>
                <a:lnTo>
                  <a:pt x="15049" y="4563"/>
                </a:lnTo>
                <a:lnTo>
                  <a:pt x="15226" y="4939"/>
                </a:lnTo>
                <a:lnTo>
                  <a:pt x="15386" y="5325"/>
                </a:lnTo>
                <a:lnTo>
                  <a:pt x="15531" y="5720"/>
                </a:lnTo>
                <a:lnTo>
                  <a:pt x="15656" y="6125"/>
                </a:lnTo>
                <a:lnTo>
                  <a:pt x="15764" y="6540"/>
                </a:lnTo>
                <a:lnTo>
                  <a:pt x="15853" y="6961"/>
                </a:lnTo>
                <a:lnTo>
                  <a:pt x="15924" y="7391"/>
                </a:lnTo>
                <a:lnTo>
                  <a:pt x="15975" y="7827"/>
                </a:lnTo>
                <a:lnTo>
                  <a:pt x="16006" y="8269"/>
                </a:lnTo>
                <a:lnTo>
                  <a:pt x="16016" y="8718"/>
                </a:lnTo>
                <a:lnTo>
                  <a:pt x="16006" y="9167"/>
                </a:lnTo>
                <a:lnTo>
                  <a:pt x="15975" y="9609"/>
                </a:lnTo>
                <a:lnTo>
                  <a:pt x="15924" y="10045"/>
                </a:lnTo>
                <a:lnTo>
                  <a:pt x="15853" y="10475"/>
                </a:lnTo>
                <a:lnTo>
                  <a:pt x="15764" y="10896"/>
                </a:lnTo>
                <a:lnTo>
                  <a:pt x="15656" y="11311"/>
                </a:lnTo>
                <a:lnTo>
                  <a:pt x="15531" y="11716"/>
                </a:lnTo>
                <a:lnTo>
                  <a:pt x="15386" y="12111"/>
                </a:lnTo>
                <a:lnTo>
                  <a:pt x="15226" y="12497"/>
                </a:lnTo>
                <a:lnTo>
                  <a:pt x="15049" y="12873"/>
                </a:lnTo>
                <a:lnTo>
                  <a:pt x="14857" y="13238"/>
                </a:lnTo>
                <a:lnTo>
                  <a:pt x="14649" y="13592"/>
                </a:lnTo>
                <a:lnTo>
                  <a:pt x="14425" y="13935"/>
                </a:lnTo>
                <a:lnTo>
                  <a:pt x="14187" y="14264"/>
                </a:lnTo>
                <a:lnTo>
                  <a:pt x="13936" y="14580"/>
                </a:lnTo>
                <a:lnTo>
                  <a:pt x="13671" y="14883"/>
                </a:lnTo>
                <a:lnTo>
                  <a:pt x="13392" y="15171"/>
                </a:lnTo>
                <a:lnTo>
                  <a:pt x="13102" y="15445"/>
                </a:lnTo>
                <a:lnTo>
                  <a:pt x="12800" y="15704"/>
                </a:lnTo>
                <a:lnTo>
                  <a:pt x="12485" y="15947"/>
                </a:lnTo>
                <a:lnTo>
                  <a:pt x="12160" y="16174"/>
                </a:lnTo>
                <a:lnTo>
                  <a:pt x="11825" y="16383"/>
                </a:lnTo>
                <a:lnTo>
                  <a:pt x="11479" y="16576"/>
                </a:lnTo>
                <a:lnTo>
                  <a:pt x="11125" y="16751"/>
                </a:lnTo>
                <a:lnTo>
                  <a:pt x="10762" y="16907"/>
                </a:lnTo>
                <a:lnTo>
                  <a:pt x="10389" y="17044"/>
                </a:lnTo>
                <a:lnTo>
                  <a:pt x="10009" y="17161"/>
                </a:lnTo>
                <a:lnTo>
                  <a:pt x="9622" y="17258"/>
                </a:lnTo>
                <a:lnTo>
                  <a:pt x="9227" y="17336"/>
                </a:lnTo>
                <a:lnTo>
                  <a:pt x="8827" y="17391"/>
                </a:lnTo>
                <a:lnTo>
                  <a:pt x="8420" y="17425"/>
                </a:lnTo>
                <a:lnTo>
                  <a:pt x="8008" y="17436"/>
                </a:lnTo>
                <a:lnTo>
                  <a:pt x="7596" y="17425"/>
                </a:lnTo>
                <a:lnTo>
                  <a:pt x="7189" y="17391"/>
                </a:lnTo>
                <a:lnTo>
                  <a:pt x="6789" y="17336"/>
                </a:lnTo>
                <a:lnTo>
                  <a:pt x="6394" y="17258"/>
                </a:lnTo>
                <a:lnTo>
                  <a:pt x="6007" y="17161"/>
                </a:lnTo>
                <a:lnTo>
                  <a:pt x="5627" y="17044"/>
                </a:lnTo>
                <a:lnTo>
                  <a:pt x="5254" y="16907"/>
                </a:lnTo>
                <a:lnTo>
                  <a:pt x="4891" y="16751"/>
                </a:lnTo>
                <a:lnTo>
                  <a:pt x="4537" y="16576"/>
                </a:lnTo>
                <a:lnTo>
                  <a:pt x="4191" y="16383"/>
                </a:lnTo>
                <a:lnTo>
                  <a:pt x="3856" y="16174"/>
                </a:lnTo>
                <a:lnTo>
                  <a:pt x="3531" y="15947"/>
                </a:lnTo>
                <a:lnTo>
                  <a:pt x="3216" y="15704"/>
                </a:lnTo>
                <a:lnTo>
                  <a:pt x="2914" y="15445"/>
                </a:lnTo>
                <a:lnTo>
                  <a:pt x="2624" y="15171"/>
                </a:lnTo>
                <a:lnTo>
                  <a:pt x="2345" y="14883"/>
                </a:lnTo>
                <a:lnTo>
                  <a:pt x="2080" y="14580"/>
                </a:lnTo>
                <a:lnTo>
                  <a:pt x="1829" y="14264"/>
                </a:lnTo>
                <a:lnTo>
                  <a:pt x="1591" y="13935"/>
                </a:lnTo>
                <a:lnTo>
                  <a:pt x="1367" y="13592"/>
                </a:lnTo>
                <a:lnTo>
                  <a:pt x="1159" y="13238"/>
                </a:lnTo>
                <a:lnTo>
                  <a:pt x="967" y="12873"/>
                </a:lnTo>
                <a:lnTo>
                  <a:pt x="790" y="12497"/>
                </a:lnTo>
                <a:lnTo>
                  <a:pt x="630" y="12111"/>
                </a:lnTo>
                <a:lnTo>
                  <a:pt x="485" y="11716"/>
                </a:lnTo>
                <a:lnTo>
                  <a:pt x="360" y="11311"/>
                </a:lnTo>
                <a:lnTo>
                  <a:pt x="252" y="10896"/>
                </a:lnTo>
                <a:lnTo>
                  <a:pt x="163" y="10475"/>
                </a:lnTo>
                <a:lnTo>
                  <a:pt x="92" y="10045"/>
                </a:lnTo>
                <a:lnTo>
                  <a:pt x="41" y="9609"/>
                </a:lnTo>
                <a:lnTo>
                  <a:pt x="10" y="9167"/>
                </a:lnTo>
                <a:lnTo>
                  <a:pt x="0" y="8718"/>
                </a:lnTo>
                <a:close/>
              </a:path>
            </a:pathLst>
          </a:custGeom>
          <a:solidFill>
            <a:srgbClr val="9DCD4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0" name="Freeform 27"/>
          <p:cNvSpPr/>
          <p:nvPr>
            <p:custDataLst>
              <p:tags r:id="rId2"/>
            </p:custDataLst>
          </p:nvPr>
        </p:nvSpPr>
        <p:spPr bwMode="auto">
          <a:xfrm>
            <a:off x="3828205" y="2342633"/>
            <a:ext cx="1632612" cy="1629248"/>
          </a:xfrm>
          <a:custGeom>
            <a:avLst/>
            <a:gdLst>
              <a:gd name="T0" fmla="*/ 41 w 16016"/>
              <a:gd name="T1" fmla="*/ 7827 h 17436"/>
              <a:gd name="T2" fmla="*/ 252 w 16016"/>
              <a:gd name="T3" fmla="*/ 6540 h 17436"/>
              <a:gd name="T4" fmla="*/ 630 w 16016"/>
              <a:gd name="T5" fmla="*/ 5325 h 17436"/>
              <a:gd name="T6" fmla="*/ 1159 w 16016"/>
              <a:gd name="T7" fmla="*/ 4198 h 17436"/>
              <a:gd name="T8" fmla="*/ 1829 w 16016"/>
              <a:gd name="T9" fmla="*/ 3172 h 17436"/>
              <a:gd name="T10" fmla="*/ 2624 w 16016"/>
              <a:gd name="T11" fmla="*/ 2265 h 17436"/>
              <a:gd name="T12" fmla="*/ 3531 w 16016"/>
              <a:gd name="T13" fmla="*/ 1489 h 17436"/>
              <a:gd name="T14" fmla="*/ 4537 w 16016"/>
              <a:gd name="T15" fmla="*/ 860 h 17436"/>
              <a:gd name="T16" fmla="*/ 5627 w 16016"/>
              <a:gd name="T17" fmla="*/ 392 h 17436"/>
              <a:gd name="T18" fmla="*/ 6789 w 16016"/>
              <a:gd name="T19" fmla="*/ 100 h 17436"/>
              <a:gd name="T20" fmla="*/ 8008 w 16016"/>
              <a:gd name="T21" fmla="*/ 0 h 17436"/>
              <a:gd name="T22" fmla="*/ 9227 w 16016"/>
              <a:gd name="T23" fmla="*/ 100 h 17436"/>
              <a:gd name="T24" fmla="*/ 10389 w 16016"/>
              <a:gd name="T25" fmla="*/ 392 h 17436"/>
              <a:gd name="T26" fmla="*/ 11479 w 16016"/>
              <a:gd name="T27" fmla="*/ 860 h 17436"/>
              <a:gd name="T28" fmla="*/ 12485 w 16016"/>
              <a:gd name="T29" fmla="*/ 1489 h 17436"/>
              <a:gd name="T30" fmla="*/ 13392 w 16016"/>
              <a:gd name="T31" fmla="*/ 2265 h 17436"/>
              <a:gd name="T32" fmla="*/ 14187 w 16016"/>
              <a:gd name="T33" fmla="*/ 3172 h 17436"/>
              <a:gd name="T34" fmla="*/ 14857 w 16016"/>
              <a:gd name="T35" fmla="*/ 4198 h 17436"/>
              <a:gd name="T36" fmla="*/ 15386 w 16016"/>
              <a:gd name="T37" fmla="*/ 5325 h 17436"/>
              <a:gd name="T38" fmla="*/ 15764 w 16016"/>
              <a:gd name="T39" fmla="*/ 6540 h 17436"/>
              <a:gd name="T40" fmla="*/ 15975 w 16016"/>
              <a:gd name="T41" fmla="*/ 7827 h 17436"/>
              <a:gd name="T42" fmla="*/ 16006 w 16016"/>
              <a:gd name="T43" fmla="*/ 9167 h 17436"/>
              <a:gd name="T44" fmla="*/ 15853 w 16016"/>
              <a:gd name="T45" fmla="*/ 10475 h 17436"/>
              <a:gd name="T46" fmla="*/ 15531 w 16016"/>
              <a:gd name="T47" fmla="*/ 11716 h 17436"/>
              <a:gd name="T48" fmla="*/ 15049 w 16016"/>
              <a:gd name="T49" fmla="*/ 12873 h 17436"/>
              <a:gd name="T50" fmla="*/ 14425 w 16016"/>
              <a:gd name="T51" fmla="*/ 13935 h 17436"/>
              <a:gd name="T52" fmla="*/ 13671 w 16016"/>
              <a:gd name="T53" fmla="*/ 14883 h 17436"/>
              <a:gd name="T54" fmla="*/ 12800 w 16016"/>
              <a:gd name="T55" fmla="*/ 15704 h 17436"/>
              <a:gd name="T56" fmla="*/ 11825 w 16016"/>
              <a:gd name="T57" fmla="*/ 16383 h 17436"/>
              <a:gd name="T58" fmla="*/ 10762 w 16016"/>
              <a:gd name="T59" fmla="*/ 16907 h 17436"/>
              <a:gd name="T60" fmla="*/ 9622 w 16016"/>
              <a:gd name="T61" fmla="*/ 17258 h 17436"/>
              <a:gd name="T62" fmla="*/ 8420 w 16016"/>
              <a:gd name="T63" fmla="*/ 17425 h 17436"/>
              <a:gd name="T64" fmla="*/ 7189 w 16016"/>
              <a:gd name="T65" fmla="*/ 17391 h 17436"/>
              <a:gd name="T66" fmla="*/ 6007 w 16016"/>
              <a:gd name="T67" fmla="*/ 17161 h 17436"/>
              <a:gd name="T68" fmla="*/ 4891 w 16016"/>
              <a:gd name="T69" fmla="*/ 16751 h 17436"/>
              <a:gd name="T70" fmla="*/ 3856 w 16016"/>
              <a:gd name="T71" fmla="*/ 16174 h 17436"/>
              <a:gd name="T72" fmla="*/ 2914 w 16016"/>
              <a:gd name="T73" fmla="*/ 15445 h 17436"/>
              <a:gd name="T74" fmla="*/ 2080 w 16016"/>
              <a:gd name="T75" fmla="*/ 14580 h 17436"/>
              <a:gd name="T76" fmla="*/ 1367 w 16016"/>
              <a:gd name="T77" fmla="*/ 13592 h 17436"/>
              <a:gd name="T78" fmla="*/ 790 w 16016"/>
              <a:gd name="T79" fmla="*/ 12497 h 17436"/>
              <a:gd name="T80" fmla="*/ 360 w 16016"/>
              <a:gd name="T81" fmla="*/ 11311 h 17436"/>
              <a:gd name="T82" fmla="*/ 92 w 16016"/>
              <a:gd name="T83" fmla="*/ 10045 h 17436"/>
              <a:gd name="T84" fmla="*/ 0 w 16016"/>
              <a:gd name="T85" fmla="*/ 8718 h 17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6" h="17436">
                <a:moveTo>
                  <a:pt x="0" y="8718"/>
                </a:moveTo>
                <a:lnTo>
                  <a:pt x="10" y="8269"/>
                </a:lnTo>
                <a:lnTo>
                  <a:pt x="41" y="7827"/>
                </a:lnTo>
                <a:lnTo>
                  <a:pt x="92" y="7391"/>
                </a:lnTo>
                <a:lnTo>
                  <a:pt x="163" y="6961"/>
                </a:lnTo>
                <a:lnTo>
                  <a:pt x="252" y="6540"/>
                </a:lnTo>
                <a:lnTo>
                  <a:pt x="360" y="6125"/>
                </a:lnTo>
                <a:lnTo>
                  <a:pt x="485" y="5720"/>
                </a:lnTo>
                <a:lnTo>
                  <a:pt x="630" y="5325"/>
                </a:lnTo>
                <a:lnTo>
                  <a:pt x="790" y="4939"/>
                </a:lnTo>
                <a:lnTo>
                  <a:pt x="967" y="4563"/>
                </a:lnTo>
                <a:lnTo>
                  <a:pt x="1159" y="4198"/>
                </a:lnTo>
                <a:lnTo>
                  <a:pt x="1367" y="3844"/>
                </a:lnTo>
                <a:lnTo>
                  <a:pt x="1591" y="3501"/>
                </a:lnTo>
                <a:lnTo>
                  <a:pt x="1829" y="3172"/>
                </a:lnTo>
                <a:lnTo>
                  <a:pt x="2080" y="2856"/>
                </a:lnTo>
                <a:lnTo>
                  <a:pt x="2345" y="2553"/>
                </a:lnTo>
                <a:lnTo>
                  <a:pt x="2624" y="2265"/>
                </a:lnTo>
                <a:lnTo>
                  <a:pt x="2914" y="1991"/>
                </a:lnTo>
                <a:lnTo>
                  <a:pt x="3216" y="1732"/>
                </a:lnTo>
                <a:lnTo>
                  <a:pt x="3531" y="1489"/>
                </a:lnTo>
                <a:lnTo>
                  <a:pt x="3856" y="1262"/>
                </a:lnTo>
                <a:lnTo>
                  <a:pt x="4191" y="1053"/>
                </a:lnTo>
                <a:lnTo>
                  <a:pt x="4537" y="860"/>
                </a:lnTo>
                <a:lnTo>
                  <a:pt x="4891" y="685"/>
                </a:lnTo>
                <a:lnTo>
                  <a:pt x="5254" y="529"/>
                </a:lnTo>
                <a:lnTo>
                  <a:pt x="5627" y="392"/>
                </a:lnTo>
                <a:lnTo>
                  <a:pt x="6007" y="275"/>
                </a:lnTo>
                <a:lnTo>
                  <a:pt x="6394" y="178"/>
                </a:lnTo>
                <a:lnTo>
                  <a:pt x="6789" y="100"/>
                </a:lnTo>
                <a:lnTo>
                  <a:pt x="7189" y="45"/>
                </a:lnTo>
                <a:lnTo>
                  <a:pt x="7596" y="11"/>
                </a:lnTo>
                <a:lnTo>
                  <a:pt x="8008" y="0"/>
                </a:lnTo>
                <a:lnTo>
                  <a:pt x="8420" y="11"/>
                </a:lnTo>
                <a:lnTo>
                  <a:pt x="8827" y="45"/>
                </a:lnTo>
                <a:lnTo>
                  <a:pt x="9227" y="100"/>
                </a:lnTo>
                <a:lnTo>
                  <a:pt x="9622" y="178"/>
                </a:lnTo>
                <a:lnTo>
                  <a:pt x="10009" y="275"/>
                </a:lnTo>
                <a:lnTo>
                  <a:pt x="10389" y="392"/>
                </a:lnTo>
                <a:lnTo>
                  <a:pt x="10762" y="529"/>
                </a:lnTo>
                <a:lnTo>
                  <a:pt x="11125" y="685"/>
                </a:lnTo>
                <a:lnTo>
                  <a:pt x="11479" y="860"/>
                </a:lnTo>
                <a:lnTo>
                  <a:pt x="11825" y="1053"/>
                </a:lnTo>
                <a:lnTo>
                  <a:pt x="12160" y="1262"/>
                </a:lnTo>
                <a:lnTo>
                  <a:pt x="12485" y="1489"/>
                </a:lnTo>
                <a:lnTo>
                  <a:pt x="12800" y="1732"/>
                </a:lnTo>
                <a:lnTo>
                  <a:pt x="13102" y="1991"/>
                </a:lnTo>
                <a:lnTo>
                  <a:pt x="13392" y="2265"/>
                </a:lnTo>
                <a:lnTo>
                  <a:pt x="13671" y="2553"/>
                </a:lnTo>
                <a:lnTo>
                  <a:pt x="13936" y="2856"/>
                </a:lnTo>
                <a:lnTo>
                  <a:pt x="14187" y="3172"/>
                </a:lnTo>
                <a:lnTo>
                  <a:pt x="14425" y="3501"/>
                </a:lnTo>
                <a:lnTo>
                  <a:pt x="14649" y="3844"/>
                </a:lnTo>
                <a:lnTo>
                  <a:pt x="14857" y="4198"/>
                </a:lnTo>
                <a:lnTo>
                  <a:pt x="15049" y="4563"/>
                </a:lnTo>
                <a:lnTo>
                  <a:pt x="15226" y="4939"/>
                </a:lnTo>
                <a:lnTo>
                  <a:pt x="15386" y="5325"/>
                </a:lnTo>
                <a:lnTo>
                  <a:pt x="15531" y="5720"/>
                </a:lnTo>
                <a:lnTo>
                  <a:pt x="15656" y="6125"/>
                </a:lnTo>
                <a:lnTo>
                  <a:pt x="15764" y="6540"/>
                </a:lnTo>
                <a:lnTo>
                  <a:pt x="15853" y="6961"/>
                </a:lnTo>
                <a:lnTo>
                  <a:pt x="15924" y="7391"/>
                </a:lnTo>
                <a:lnTo>
                  <a:pt x="15975" y="7827"/>
                </a:lnTo>
                <a:lnTo>
                  <a:pt x="16006" y="8269"/>
                </a:lnTo>
                <a:lnTo>
                  <a:pt x="16016" y="8718"/>
                </a:lnTo>
                <a:lnTo>
                  <a:pt x="16006" y="9167"/>
                </a:lnTo>
                <a:lnTo>
                  <a:pt x="15975" y="9609"/>
                </a:lnTo>
                <a:lnTo>
                  <a:pt x="15924" y="10045"/>
                </a:lnTo>
                <a:lnTo>
                  <a:pt x="15853" y="10475"/>
                </a:lnTo>
                <a:lnTo>
                  <a:pt x="15764" y="10896"/>
                </a:lnTo>
                <a:lnTo>
                  <a:pt x="15656" y="11311"/>
                </a:lnTo>
                <a:lnTo>
                  <a:pt x="15531" y="11716"/>
                </a:lnTo>
                <a:lnTo>
                  <a:pt x="15386" y="12111"/>
                </a:lnTo>
                <a:lnTo>
                  <a:pt x="15226" y="12497"/>
                </a:lnTo>
                <a:lnTo>
                  <a:pt x="15049" y="12873"/>
                </a:lnTo>
                <a:lnTo>
                  <a:pt x="14857" y="13238"/>
                </a:lnTo>
                <a:lnTo>
                  <a:pt x="14649" y="13592"/>
                </a:lnTo>
                <a:lnTo>
                  <a:pt x="14425" y="13935"/>
                </a:lnTo>
                <a:lnTo>
                  <a:pt x="14187" y="14264"/>
                </a:lnTo>
                <a:lnTo>
                  <a:pt x="13936" y="14580"/>
                </a:lnTo>
                <a:lnTo>
                  <a:pt x="13671" y="14883"/>
                </a:lnTo>
                <a:lnTo>
                  <a:pt x="13392" y="15171"/>
                </a:lnTo>
                <a:lnTo>
                  <a:pt x="13102" y="15445"/>
                </a:lnTo>
                <a:lnTo>
                  <a:pt x="12800" y="15704"/>
                </a:lnTo>
                <a:lnTo>
                  <a:pt x="12485" y="15947"/>
                </a:lnTo>
                <a:lnTo>
                  <a:pt x="12160" y="16174"/>
                </a:lnTo>
                <a:lnTo>
                  <a:pt x="11825" y="16383"/>
                </a:lnTo>
                <a:lnTo>
                  <a:pt x="11479" y="16576"/>
                </a:lnTo>
                <a:lnTo>
                  <a:pt x="11125" y="16751"/>
                </a:lnTo>
                <a:lnTo>
                  <a:pt x="10762" y="16907"/>
                </a:lnTo>
                <a:lnTo>
                  <a:pt x="10389" y="17044"/>
                </a:lnTo>
                <a:lnTo>
                  <a:pt x="10009" y="17161"/>
                </a:lnTo>
                <a:lnTo>
                  <a:pt x="9622" y="17258"/>
                </a:lnTo>
                <a:lnTo>
                  <a:pt x="9227" y="17336"/>
                </a:lnTo>
                <a:lnTo>
                  <a:pt x="8827" y="17391"/>
                </a:lnTo>
                <a:lnTo>
                  <a:pt x="8420" y="17425"/>
                </a:lnTo>
                <a:lnTo>
                  <a:pt x="8008" y="17436"/>
                </a:lnTo>
                <a:lnTo>
                  <a:pt x="7596" y="17425"/>
                </a:lnTo>
                <a:lnTo>
                  <a:pt x="7189" y="17391"/>
                </a:lnTo>
                <a:lnTo>
                  <a:pt x="6789" y="17336"/>
                </a:lnTo>
                <a:lnTo>
                  <a:pt x="6394" y="17258"/>
                </a:lnTo>
                <a:lnTo>
                  <a:pt x="6007" y="17161"/>
                </a:lnTo>
                <a:lnTo>
                  <a:pt x="5627" y="17044"/>
                </a:lnTo>
                <a:lnTo>
                  <a:pt x="5254" y="16907"/>
                </a:lnTo>
                <a:lnTo>
                  <a:pt x="4891" y="16751"/>
                </a:lnTo>
                <a:lnTo>
                  <a:pt x="4537" y="16576"/>
                </a:lnTo>
                <a:lnTo>
                  <a:pt x="4191" y="16383"/>
                </a:lnTo>
                <a:lnTo>
                  <a:pt x="3856" y="16174"/>
                </a:lnTo>
                <a:lnTo>
                  <a:pt x="3531" y="15947"/>
                </a:lnTo>
                <a:lnTo>
                  <a:pt x="3216" y="15704"/>
                </a:lnTo>
                <a:lnTo>
                  <a:pt x="2914" y="15445"/>
                </a:lnTo>
                <a:lnTo>
                  <a:pt x="2624" y="15171"/>
                </a:lnTo>
                <a:lnTo>
                  <a:pt x="2345" y="14883"/>
                </a:lnTo>
                <a:lnTo>
                  <a:pt x="2080" y="14580"/>
                </a:lnTo>
                <a:lnTo>
                  <a:pt x="1829" y="14264"/>
                </a:lnTo>
                <a:lnTo>
                  <a:pt x="1591" y="13935"/>
                </a:lnTo>
                <a:lnTo>
                  <a:pt x="1367" y="13592"/>
                </a:lnTo>
                <a:lnTo>
                  <a:pt x="1159" y="13238"/>
                </a:lnTo>
                <a:lnTo>
                  <a:pt x="967" y="12873"/>
                </a:lnTo>
                <a:lnTo>
                  <a:pt x="790" y="12497"/>
                </a:lnTo>
                <a:lnTo>
                  <a:pt x="630" y="12111"/>
                </a:lnTo>
                <a:lnTo>
                  <a:pt x="485" y="11716"/>
                </a:lnTo>
                <a:lnTo>
                  <a:pt x="360" y="11311"/>
                </a:lnTo>
                <a:lnTo>
                  <a:pt x="252" y="10896"/>
                </a:lnTo>
                <a:lnTo>
                  <a:pt x="163" y="10475"/>
                </a:lnTo>
                <a:lnTo>
                  <a:pt x="92" y="10045"/>
                </a:lnTo>
                <a:lnTo>
                  <a:pt x="41" y="9609"/>
                </a:lnTo>
                <a:lnTo>
                  <a:pt x="10" y="9167"/>
                </a:lnTo>
                <a:lnTo>
                  <a:pt x="0" y="8718"/>
                </a:lnTo>
                <a:close/>
              </a:path>
            </a:pathLst>
          </a:custGeom>
          <a:solidFill>
            <a:srgbClr val="EB673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2" name="타원 36"/>
          <p:cNvSpPr/>
          <p:nvPr>
            <p:custDataLst>
              <p:tags r:id="rId3"/>
            </p:custDataLst>
          </p:nvPr>
        </p:nvSpPr>
        <p:spPr>
          <a:xfrm>
            <a:off x="9637066" y="2342633"/>
            <a:ext cx="1634400" cy="1630800"/>
          </a:xfrm>
          <a:prstGeom prst="ellipse">
            <a:avLst/>
          </a:prstGeom>
          <a:solidFill>
            <a:srgbClr val="FFC715">
              <a:lumMod val="60000"/>
              <a:lumOff val="40000"/>
            </a:srgbClr>
          </a:solidFill>
          <a:ln w="12700">
            <a:solidFill>
              <a:srgbClr val="FFFFFF"/>
            </a:solidFill>
            <a:prstDash val="solid"/>
          </a:ln>
        </p:spPr>
        <p:style>
          <a:lnRef idx="2">
            <a:srgbClr val="FFC715">
              <a:shade val="50000"/>
            </a:srgbClr>
          </a:lnRef>
          <a:fillRef idx="1">
            <a:srgbClr val="FFC715"/>
          </a:fillRef>
          <a:effectRef idx="0">
            <a:srgbClr val="FFC715"/>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sz="1600"/>
          </a:p>
        </p:txBody>
      </p:sp>
      <p:sp>
        <p:nvSpPr>
          <p:cNvPr id="33" name="文本框 32"/>
          <p:cNvSpPr txBox="1"/>
          <p:nvPr>
            <p:custDataLst>
              <p:tags r:id="rId4"/>
            </p:custDataLst>
          </p:nvPr>
        </p:nvSpPr>
        <p:spPr>
          <a:xfrm>
            <a:off x="9324942" y="4108754"/>
            <a:ext cx="2260800" cy="442800"/>
          </a:xfrm>
          <a:prstGeom prst="rect">
            <a:avLst/>
          </a:prstGeom>
        </p:spPr>
        <p:txBody>
          <a:bodyPr vert="horz" lIns="91440" tIns="45720" rIns="91440" bIns="45720" rtlCol="0">
            <a:normAutofit lnSpcReduction="10000"/>
          </a:bodyPr>
          <a:lstStyle>
            <a:lvl1pPr indent="0" algn="ctr" defTabSz="1218565">
              <a:spcBef>
                <a:spcPts val="0"/>
              </a:spcBef>
              <a:buFont typeface="Arial" panose="020B0604020202020204" pitchFamily="34" charset="0"/>
              <a:buNone/>
              <a:defRPr sz="2000" b="1"/>
            </a:lvl1pPr>
            <a:lvl2pPr marL="609600" indent="0" defTabSz="1218565">
              <a:spcBef>
                <a:spcPts val="0"/>
              </a:spcBef>
              <a:buFont typeface="Arial" panose="020B0604020202020204" pitchFamily="34" charset="0"/>
              <a:buNone/>
              <a:defRPr sz="2000"/>
            </a:lvl2pPr>
            <a:lvl3pPr marL="1219200" indent="0" defTabSz="1218565">
              <a:spcBef>
                <a:spcPts val="0"/>
              </a:spcBef>
              <a:buFont typeface="Arial" panose="020B0604020202020204" pitchFamily="34" charset="0"/>
              <a:buNone/>
              <a:defRPr/>
            </a:lvl3pPr>
            <a:lvl4pPr marL="1828800" indent="0" defTabSz="1218565">
              <a:spcBef>
                <a:spcPts val="0"/>
              </a:spcBef>
              <a:buFont typeface="Arial" panose="020B0604020202020204" pitchFamily="34" charset="0"/>
              <a:buNone/>
              <a:defRPr/>
            </a:lvl4pPr>
            <a:lvl5pPr marL="2438400" indent="0" defTabSz="1218565">
              <a:spcBef>
                <a:spcPts val="0"/>
              </a:spcBef>
              <a:buFont typeface="Arial" panose="020B0604020202020204" pitchFamily="34" charset="0"/>
              <a:buNone/>
              <a:defRPr/>
            </a:lvl5pPr>
            <a:lvl6pPr marL="3352800" indent="-304800" defTabSz="1218565">
              <a:lnSpc>
                <a:spcPct val="90000"/>
              </a:lnSpc>
              <a:spcBef>
                <a:spcPts val="665"/>
              </a:spcBef>
              <a:buFont typeface="Arial" panose="020B0604020202020204" pitchFamily="34" charset="0"/>
              <a:buChar char="•"/>
              <a:defRPr sz="2400"/>
            </a:lvl6pPr>
            <a:lvl7pPr marL="3962400" indent="-304800" defTabSz="1218565">
              <a:lnSpc>
                <a:spcPct val="90000"/>
              </a:lnSpc>
              <a:spcBef>
                <a:spcPts val="665"/>
              </a:spcBef>
              <a:buFont typeface="Arial" panose="020B0604020202020204" pitchFamily="34" charset="0"/>
              <a:buChar char="•"/>
              <a:defRPr sz="2400"/>
            </a:lvl7pPr>
            <a:lvl8pPr marL="4572000" indent="-304800" defTabSz="1218565">
              <a:lnSpc>
                <a:spcPct val="90000"/>
              </a:lnSpc>
              <a:spcBef>
                <a:spcPts val="665"/>
              </a:spcBef>
              <a:buFont typeface="Arial" panose="020B0604020202020204" pitchFamily="34" charset="0"/>
              <a:buChar char="•"/>
              <a:defRPr sz="2400"/>
            </a:lvl8pPr>
            <a:lvl9pPr marL="5181600" indent="-304800" defTabSz="1218565">
              <a:lnSpc>
                <a:spcPct val="90000"/>
              </a:lnSpc>
              <a:spcBef>
                <a:spcPts val="665"/>
              </a:spcBef>
              <a:buFont typeface="Arial" panose="020B0604020202020204" pitchFamily="34" charset="0"/>
              <a:buChar char="•"/>
              <a:defRPr sz="2400"/>
            </a:lvl9pPr>
          </a:lstStyle>
          <a:p>
            <a:pPr>
              <a:lnSpc>
                <a:spcPct val="120000"/>
              </a:lnSpc>
            </a:pPr>
            <a:r>
              <a:rPr lang="zh-CN" altLang="en-US" spc="300">
                <a:latin typeface="微软雅黑" panose="020B0503020204020204" pitchFamily="34" charset="-122"/>
                <a:ea typeface="微软雅黑" panose="020B0503020204020204" pitchFamily="34" charset="-122"/>
              </a:rPr>
              <a:t>废旧灯泡</a:t>
            </a:r>
            <a:endParaRPr lang="zh-CN" altLang="en-US" spc="300">
              <a:latin typeface="微软雅黑" panose="020B0503020204020204" pitchFamily="34" charset="-122"/>
              <a:ea typeface="微软雅黑" panose="020B0503020204020204" pitchFamily="34" charset="-122"/>
            </a:endParaRPr>
          </a:p>
        </p:txBody>
      </p:sp>
      <p:sp>
        <p:nvSpPr>
          <p:cNvPr id="35" name="文本框 34"/>
          <p:cNvSpPr txBox="1"/>
          <p:nvPr>
            <p:custDataLst>
              <p:tags r:id="rId5"/>
            </p:custDataLst>
          </p:nvPr>
        </p:nvSpPr>
        <p:spPr>
          <a:xfrm>
            <a:off x="6418916" y="4108754"/>
            <a:ext cx="2260800" cy="442800"/>
          </a:xfrm>
          <a:prstGeom prst="rect">
            <a:avLst/>
          </a:prstGeom>
        </p:spPr>
        <p:txBody>
          <a:bodyPr vert="horz" lIns="91440" tIns="45720" rIns="91440" bIns="45720" rtlCol="0">
            <a:normAutofit fontScale="90000"/>
          </a:bodyPr>
          <a:lstStyle>
            <a:lvl1pPr indent="0" algn="ctr" defTabSz="1218565">
              <a:spcBef>
                <a:spcPts val="0"/>
              </a:spcBef>
              <a:buFont typeface="Arial" panose="020B0604020202020204" pitchFamily="34" charset="0"/>
              <a:buNone/>
              <a:defRPr sz="2000" b="1"/>
            </a:lvl1pPr>
            <a:lvl2pPr marL="609600" indent="0" defTabSz="1218565">
              <a:spcBef>
                <a:spcPts val="0"/>
              </a:spcBef>
              <a:buFont typeface="Arial" panose="020B0604020202020204" pitchFamily="34" charset="0"/>
              <a:buNone/>
              <a:defRPr sz="2000"/>
            </a:lvl2pPr>
            <a:lvl3pPr marL="1219200" indent="0" defTabSz="1218565">
              <a:spcBef>
                <a:spcPts val="0"/>
              </a:spcBef>
              <a:buFont typeface="Arial" panose="020B0604020202020204" pitchFamily="34" charset="0"/>
              <a:buNone/>
              <a:defRPr/>
            </a:lvl3pPr>
            <a:lvl4pPr marL="1828800" indent="0" defTabSz="1218565">
              <a:spcBef>
                <a:spcPts val="0"/>
              </a:spcBef>
              <a:buFont typeface="Arial" panose="020B0604020202020204" pitchFamily="34" charset="0"/>
              <a:buNone/>
              <a:defRPr/>
            </a:lvl4pPr>
            <a:lvl5pPr marL="2438400" indent="0" defTabSz="1218565">
              <a:spcBef>
                <a:spcPts val="0"/>
              </a:spcBef>
              <a:buFont typeface="Arial" panose="020B0604020202020204" pitchFamily="34" charset="0"/>
              <a:buNone/>
              <a:defRPr/>
            </a:lvl5pPr>
            <a:lvl6pPr marL="3352800" indent="-304800" defTabSz="1218565">
              <a:lnSpc>
                <a:spcPct val="90000"/>
              </a:lnSpc>
              <a:spcBef>
                <a:spcPts val="665"/>
              </a:spcBef>
              <a:buFont typeface="Arial" panose="020B0604020202020204" pitchFamily="34" charset="0"/>
              <a:buChar char="•"/>
              <a:defRPr sz="2400"/>
            </a:lvl6pPr>
            <a:lvl7pPr marL="3962400" indent="-304800" defTabSz="1218565">
              <a:lnSpc>
                <a:spcPct val="90000"/>
              </a:lnSpc>
              <a:spcBef>
                <a:spcPts val="665"/>
              </a:spcBef>
              <a:buFont typeface="Arial" panose="020B0604020202020204" pitchFamily="34" charset="0"/>
              <a:buChar char="•"/>
              <a:defRPr sz="2400"/>
            </a:lvl7pPr>
            <a:lvl8pPr marL="4572000" indent="-304800" defTabSz="1218565">
              <a:lnSpc>
                <a:spcPct val="90000"/>
              </a:lnSpc>
              <a:spcBef>
                <a:spcPts val="665"/>
              </a:spcBef>
              <a:buFont typeface="Arial" panose="020B0604020202020204" pitchFamily="34" charset="0"/>
              <a:buChar char="•"/>
              <a:defRPr sz="2400"/>
            </a:lvl8pPr>
            <a:lvl9pPr marL="5181600" indent="-304800" defTabSz="1218565">
              <a:lnSpc>
                <a:spcPct val="90000"/>
              </a:lnSpc>
              <a:spcBef>
                <a:spcPts val="665"/>
              </a:spcBef>
              <a:buFont typeface="Arial" panose="020B0604020202020204" pitchFamily="34" charset="0"/>
              <a:buChar char="•"/>
              <a:defRPr sz="2400"/>
            </a:lvl9pPr>
          </a:lstStyle>
          <a:p>
            <a:pPr>
              <a:lnSpc>
                <a:spcPct val="120000"/>
              </a:lnSpc>
            </a:pPr>
            <a:r>
              <a:rPr lang="zh-CN" altLang="en-US" spc="300">
                <a:latin typeface="微软雅黑" panose="020B0503020204020204" pitchFamily="34" charset="-122"/>
                <a:ea typeface="微软雅黑" panose="020B0503020204020204" pitchFamily="34" charset="-122"/>
              </a:rPr>
              <a:t>过期药品</a:t>
            </a:r>
            <a:endParaRPr lang="zh-CN" altLang="en-US" spc="300">
              <a:latin typeface="微软雅黑" panose="020B0503020204020204" pitchFamily="34" charset="-122"/>
              <a:ea typeface="微软雅黑" panose="020B0503020204020204" pitchFamily="34" charset="-122"/>
            </a:endParaRPr>
          </a:p>
        </p:txBody>
      </p:sp>
      <p:sp>
        <p:nvSpPr>
          <p:cNvPr id="37" name="文本框 36"/>
          <p:cNvSpPr txBox="1"/>
          <p:nvPr>
            <p:custDataLst>
              <p:tags r:id="rId6"/>
            </p:custDataLst>
          </p:nvPr>
        </p:nvSpPr>
        <p:spPr>
          <a:xfrm>
            <a:off x="3512889" y="4108754"/>
            <a:ext cx="2260800" cy="442800"/>
          </a:xfrm>
          <a:prstGeom prst="rect">
            <a:avLst/>
          </a:prstGeom>
        </p:spPr>
        <p:txBody>
          <a:bodyPr vert="horz" lIns="91440" tIns="45720" rIns="91440" bIns="45720" rtlCol="0">
            <a:normAutofit lnSpcReduction="10000"/>
          </a:bodyPr>
          <a:lstStyle>
            <a:lvl1pPr indent="0" algn="ctr" defTabSz="1218565">
              <a:spcBef>
                <a:spcPts val="0"/>
              </a:spcBef>
              <a:buFont typeface="Arial" panose="020B0604020202020204" pitchFamily="34" charset="0"/>
              <a:buNone/>
              <a:defRPr sz="2000" b="1"/>
            </a:lvl1pPr>
            <a:lvl2pPr marL="609600" indent="0" defTabSz="1218565">
              <a:spcBef>
                <a:spcPts val="0"/>
              </a:spcBef>
              <a:buFont typeface="Arial" panose="020B0604020202020204" pitchFamily="34" charset="0"/>
              <a:buNone/>
              <a:defRPr sz="2000"/>
            </a:lvl2pPr>
            <a:lvl3pPr marL="1219200" indent="0" defTabSz="1218565">
              <a:spcBef>
                <a:spcPts val="0"/>
              </a:spcBef>
              <a:buFont typeface="Arial" panose="020B0604020202020204" pitchFamily="34" charset="0"/>
              <a:buNone/>
              <a:defRPr/>
            </a:lvl3pPr>
            <a:lvl4pPr marL="1828800" indent="0" defTabSz="1218565">
              <a:spcBef>
                <a:spcPts val="0"/>
              </a:spcBef>
              <a:buFont typeface="Arial" panose="020B0604020202020204" pitchFamily="34" charset="0"/>
              <a:buNone/>
              <a:defRPr/>
            </a:lvl4pPr>
            <a:lvl5pPr marL="2438400" indent="0" defTabSz="1218565">
              <a:spcBef>
                <a:spcPts val="0"/>
              </a:spcBef>
              <a:buFont typeface="Arial" panose="020B0604020202020204" pitchFamily="34" charset="0"/>
              <a:buNone/>
              <a:defRPr/>
            </a:lvl5pPr>
            <a:lvl6pPr marL="3352800" indent="-304800" defTabSz="1218565">
              <a:lnSpc>
                <a:spcPct val="90000"/>
              </a:lnSpc>
              <a:spcBef>
                <a:spcPts val="665"/>
              </a:spcBef>
              <a:buFont typeface="Arial" panose="020B0604020202020204" pitchFamily="34" charset="0"/>
              <a:buChar char="•"/>
              <a:defRPr sz="2400"/>
            </a:lvl6pPr>
            <a:lvl7pPr marL="3962400" indent="-304800" defTabSz="1218565">
              <a:lnSpc>
                <a:spcPct val="90000"/>
              </a:lnSpc>
              <a:spcBef>
                <a:spcPts val="665"/>
              </a:spcBef>
              <a:buFont typeface="Arial" panose="020B0604020202020204" pitchFamily="34" charset="0"/>
              <a:buChar char="•"/>
              <a:defRPr sz="2400"/>
            </a:lvl7pPr>
            <a:lvl8pPr marL="4572000" indent="-304800" defTabSz="1218565">
              <a:lnSpc>
                <a:spcPct val="90000"/>
              </a:lnSpc>
              <a:spcBef>
                <a:spcPts val="665"/>
              </a:spcBef>
              <a:buFont typeface="Arial" panose="020B0604020202020204" pitchFamily="34" charset="0"/>
              <a:buChar char="•"/>
              <a:defRPr sz="2400"/>
            </a:lvl8pPr>
            <a:lvl9pPr marL="5181600" indent="-304800" defTabSz="1218565">
              <a:lnSpc>
                <a:spcPct val="90000"/>
              </a:lnSpc>
              <a:spcBef>
                <a:spcPts val="665"/>
              </a:spcBef>
              <a:buFont typeface="Arial" panose="020B0604020202020204" pitchFamily="34" charset="0"/>
              <a:buChar char="•"/>
              <a:defRPr sz="2400"/>
            </a:lvl9pPr>
          </a:lstStyle>
          <a:p>
            <a:pPr>
              <a:lnSpc>
                <a:spcPct val="120000"/>
              </a:lnSpc>
            </a:pPr>
            <a:r>
              <a:rPr lang="zh-CN" altLang="en-US" spc="300">
                <a:latin typeface="微软雅黑" panose="020B0503020204020204" pitchFamily="34" charset="-122"/>
                <a:ea typeface="微软雅黑" panose="020B0503020204020204" pitchFamily="34" charset="-122"/>
              </a:rPr>
              <a:t>电池</a:t>
            </a:r>
            <a:endParaRPr lang="zh-CN" altLang="en-US" spc="300">
              <a:latin typeface="微软雅黑" panose="020B0503020204020204" pitchFamily="34" charset="-122"/>
              <a:ea typeface="微软雅黑" panose="020B0503020204020204" pitchFamily="34" charset="-122"/>
            </a:endParaRPr>
          </a:p>
        </p:txBody>
      </p:sp>
      <p:sp>
        <p:nvSpPr>
          <p:cNvPr id="39" name="文本框 38"/>
          <p:cNvSpPr txBox="1"/>
          <p:nvPr>
            <p:custDataLst>
              <p:tags r:id="rId7"/>
            </p:custDataLst>
          </p:nvPr>
        </p:nvSpPr>
        <p:spPr>
          <a:xfrm>
            <a:off x="606258" y="4109234"/>
            <a:ext cx="2261404" cy="442018"/>
          </a:xfrm>
          <a:prstGeom prst="rect">
            <a:avLst/>
          </a:prstGeom>
        </p:spPr>
        <p:txBody>
          <a:bodyPr vert="horz" lIns="91440" tIns="45720" rIns="91440" bIns="45720" rtlCol="0">
            <a:normAutofit lnSpcReduction="10000"/>
          </a:bodyPr>
          <a:lstStyle>
            <a:lvl1pPr indent="0" algn="ctr" defTabSz="1218565">
              <a:spcBef>
                <a:spcPts val="0"/>
              </a:spcBef>
              <a:buFont typeface="Arial" panose="020B0604020202020204" pitchFamily="34" charset="0"/>
              <a:buNone/>
              <a:defRPr sz="2000" b="1"/>
            </a:lvl1pPr>
            <a:lvl2pPr marL="609600" indent="0" defTabSz="1218565">
              <a:spcBef>
                <a:spcPts val="0"/>
              </a:spcBef>
              <a:buFont typeface="Arial" panose="020B0604020202020204" pitchFamily="34" charset="0"/>
              <a:buNone/>
              <a:defRPr sz="2000"/>
            </a:lvl2pPr>
            <a:lvl3pPr marL="1219200" indent="0" defTabSz="1218565">
              <a:spcBef>
                <a:spcPts val="0"/>
              </a:spcBef>
              <a:buFont typeface="Arial" panose="020B0604020202020204" pitchFamily="34" charset="0"/>
              <a:buNone/>
              <a:defRPr/>
            </a:lvl3pPr>
            <a:lvl4pPr marL="1828800" indent="0" defTabSz="1218565">
              <a:spcBef>
                <a:spcPts val="0"/>
              </a:spcBef>
              <a:buFont typeface="Arial" panose="020B0604020202020204" pitchFamily="34" charset="0"/>
              <a:buNone/>
              <a:defRPr/>
            </a:lvl4pPr>
            <a:lvl5pPr marL="2438400" indent="0" defTabSz="1218565">
              <a:spcBef>
                <a:spcPts val="0"/>
              </a:spcBef>
              <a:buFont typeface="Arial" panose="020B0604020202020204" pitchFamily="34" charset="0"/>
              <a:buNone/>
              <a:defRPr/>
            </a:lvl5pPr>
            <a:lvl6pPr marL="3352800" indent="-304800" defTabSz="1218565">
              <a:lnSpc>
                <a:spcPct val="90000"/>
              </a:lnSpc>
              <a:spcBef>
                <a:spcPts val="665"/>
              </a:spcBef>
              <a:buFont typeface="Arial" panose="020B0604020202020204" pitchFamily="34" charset="0"/>
              <a:buChar char="•"/>
              <a:defRPr sz="2400"/>
            </a:lvl6pPr>
            <a:lvl7pPr marL="3962400" indent="-304800" defTabSz="1218565">
              <a:lnSpc>
                <a:spcPct val="90000"/>
              </a:lnSpc>
              <a:spcBef>
                <a:spcPts val="665"/>
              </a:spcBef>
              <a:buFont typeface="Arial" panose="020B0604020202020204" pitchFamily="34" charset="0"/>
              <a:buChar char="•"/>
              <a:defRPr sz="2400"/>
            </a:lvl7pPr>
            <a:lvl8pPr marL="4572000" indent="-304800" defTabSz="1218565">
              <a:lnSpc>
                <a:spcPct val="90000"/>
              </a:lnSpc>
              <a:spcBef>
                <a:spcPts val="665"/>
              </a:spcBef>
              <a:buFont typeface="Arial" panose="020B0604020202020204" pitchFamily="34" charset="0"/>
              <a:buChar char="•"/>
              <a:defRPr sz="2400"/>
            </a:lvl8pPr>
            <a:lvl9pPr marL="5181600" indent="-304800" defTabSz="1218565">
              <a:lnSpc>
                <a:spcPct val="90000"/>
              </a:lnSpc>
              <a:spcBef>
                <a:spcPts val="665"/>
              </a:spcBef>
              <a:buFont typeface="Arial" panose="020B0604020202020204" pitchFamily="34" charset="0"/>
              <a:buChar char="•"/>
              <a:defRPr sz="2400"/>
            </a:lvl9pPr>
          </a:lstStyle>
          <a:p>
            <a:pPr>
              <a:lnSpc>
                <a:spcPct val="120000"/>
              </a:lnSpc>
            </a:pPr>
            <a:r>
              <a:rPr lang="zh-CN" altLang="en-US" spc="300">
                <a:latin typeface="微软雅黑" panose="020B0503020204020204" pitchFamily="34" charset="-122"/>
                <a:ea typeface="微软雅黑" panose="020B0503020204020204" pitchFamily="34" charset="-122"/>
              </a:rPr>
              <a:t>油漆桶</a:t>
            </a:r>
            <a:endParaRPr lang="zh-CN" altLang="en-US" spc="300">
              <a:latin typeface="微软雅黑" panose="020B0503020204020204" pitchFamily="34" charset="-122"/>
              <a:ea typeface="微软雅黑" panose="020B0503020204020204" pitchFamily="34" charset="-122"/>
            </a:endParaRPr>
          </a:p>
        </p:txBody>
      </p:sp>
      <p:sp>
        <p:nvSpPr>
          <p:cNvPr id="59" name="Freeform 5"/>
          <p:cNvSpPr/>
          <p:nvPr>
            <p:custDataLst>
              <p:tags r:id="rId8"/>
            </p:custDataLst>
          </p:nvPr>
        </p:nvSpPr>
        <p:spPr bwMode="auto">
          <a:xfrm>
            <a:off x="922596" y="2344158"/>
            <a:ext cx="1634684" cy="1631328"/>
          </a:xfrm>
          <a:custGeom>
            <a:avLst/>
            <a:gdLst>
              <a:gd name="T0" fmla="*/ 41 w 16016"/>
              <a:gd name="T1" fmla="*/ 7827 h 17436"/>
              <a:gd name="T2" fmla="*/ 252 w 16016"/>
              <a:gd name="T3" fmla="*/ 6540 h 17436"/>
              <a:gd name="T4" fmla="*/ 630 w 16016"/>
              <a:gd name="T5" fmla="*/ 5325 h 17436"/>
              <a:gd name="T6" fmla="*/ 1159 w 16016"/>
              <a:gd name="T7" fmla="*/ 4198 h 17436"/>
              <a:gd name="T8" fmla="*/ 1829 w 16016"/>
              <a:gd name="T9" fmla="*/ 3172 h 17436"/>
              <a:gd name="T10" fmla="*/ 2624 w 16016"/>
              <a:gd name="T11" fmla="*/ 2265 h 17436"/>
              <a:gd name="T12" fmla="*/ 3531 w 16016"/>
              <a:gd name="T13" fmla="*/ 1489 h 17436"/>
              <a:gd name="T14" fmla="*/ 4537 w 16016"/>
              <a:gd name="T15" fmla="*/ 860 h 17436"/>
              <a:gd name="T16" fmla="*/ 5627 w 16016"/>
              <a:gd name="T17" fmla="*/ 392 h 17436"/>
              <a:gd name="T18" fmla="*/ 6789 w 16016"/>
              <a:gd name="T19" fmla="*/ 100 h 17436"/>
              <a:gd name="T20" fmla="*/ 8008 w 16016"/>
              <a:gd name="T21" fmla="*/ 0 h 17436"/>
              <a:gd name="T22" fmla="*/ 9227 w 16016"/>
              <a:gd name="T23" fmla="*/ 100 h 17436"/>
              <a:gd name="T24" fmla="*/ 10389 w 16016"/>
              <a:gd name="T25" fmla="*/ 392 h 17436"/>
              <a:gd name="T26" fmla="*/ 11479 w 16016"/>
              <a:gd name="T27" fmla="*/ 860 h 17436"/>
              <a:gd name="T28" fmla="*/ 12485 w 16016"/>
              <a:gd name="T29" fmla="*/ 1489 h 17436"/>
              <a:gd name="T30" fmla="*/ 13392 w 16016"/>
              <a:gd name="T31" fmla="*/ 2265 h 17436"/>
              <a:gd name="T32" fmla="*/ 14187 w 16016"/>
              <a:gd name="T33" fmla="*/ 3172 h 17436"/>
              <a:gd name="T34" fmla="*/ 14857 w 16016"/>
              <a:gd name="T35" fmla="*/ 4198 h 17436"/>
              <a:gd name="T36" fmla="*/ 15386 w 16016"/>
              <a:gd name="T37" fmla="*/ 5325 h 17436"/>
              <a:gd name="T38" fmla="*/ 15764 w 16016"/>
              <a:gd name="T39" fmla="*/ 6540 h 17436"/>
              <a:gd name="T40" fmla="*/ 15975 w 16016"/>
              <a:gd name="T41" fmla="*/ 7827 h 17436"/>
              <a:gd name="T42" fmla="*/ 16006 w 16016"/>
              <a:gd name="T43" fmla="*/ 9167 h 17436"/>
              <a:gd name="T44" fmla="*/ 15853 w 16016"/>
              <a:gd name="T45" fmla="*/ 10475 h 17436"/>
              <a:gd name="T46" fmla="*/ 15531 w 16016"/>
              <a:gd name="T47" fmla="*/ 11716 h 17436"/>
              <a:gd name="T48" fmla="*/ 15049 w 16016"/>
              <a:gd name="T49" fmla="*/ 12873 h 17436"/>
              <a:gd name="T50" fmla="*/ 14425 w 16016"/>
              <a:gd name="T51" fmla="*/ 13935 h 17436"/>
              <a:gd name="T52" fmla="*/ 13671 w 16016"/>
              <a:gd name="T53" fmla="*/ 14883 h 17436"/>
              <a:gd name="T54" fmla="*/ 12800 w 16016"/>
              <a:gd name="T55" fmla="*/ 15704 h 17436"/>
              <a:gd name="T56" fmla="*/ 11825 w 16016"/>
              <a:gd name="T57" fmla="*/ 16383 h 17436"/>
              <a:gd name="T58" fmla="*/ 10762 w 16016"/>
              <a:gd name="T59" fmla="*/ 16907 h 17436"/>
              <a:gd name="T60" fmla="*/ 9622 w 16016"/>
              <a:gd name="T61" fmla="*/ 17258 h 17436"/>
              <a:gd name="T62" fmla="*/ 8420 w 16016"/>
              <a:gd name="T63" fmla="*/ 17425 h 17436"/>
              <a:gd name="T64" fmla="*/ 7189 w 16016"/>
              <a:gd name="T65" fmla="*/ 17391 h 17436"/>
              <a:gd name="T66" fmla="*/ 6007 w 16016"/>
              <a:gd name="T67" fmla="*/ 17161 h 17436"/>
              <a:gd name="T68" fmla="*/ 4891 w 16016"/>
              <a:gd name="T69" fmla="*/ 16751 h 17436"/>
              <a:gd name="T70" fmla="*/ 3856 w 16016"/>
              <a:gd name="T71" fmla="*/ 16174 h 17436"/>
              <a:gd name="T72" fmla="*/ 2914 w 16016"/>
              <a:gd name="T73" fmla="*/ 15445 h 17436"/>
              <a:gd name="T74" fmla="*/ 2080 w 16016"/>
              <a:gd name="T75" fmla="*/ 14580 h 17436"/>
              <a:gd name="T76" fmla="*/ 1367 w 16016"/>
              <a:gd name="T77" fmla="*/ 13592 h 17436"/>
              <a:gd name="T78" fmla="*/ 790 w 16016"/>
              <a:gd name="T79" fmla="*/ 12497 h 17436"/>
              <a:gd name="T80" fmla="*/ 360 w 16016"/>
              <a:gd name="T81" fmla="*/ 11311 h 17436"/>
              <a:gd name="T82" fmla="*/ 92 w 16016"/>
              <a:gd name="T83" fmla="*/ 10045 h 17436"/>
              <a:gd name="T84" fmla="*/ 0 w 16016"/>
              <a:gd name="T85" fmla="*/ 8718 h 17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6" h="17436">
                <a:moveTo>
                  <a:pt x="0" y="8718"/>
                </a:moveTo>
                <a:lnTo>
                  <a:pt x="10" y="8269"/>
                </a:lnTo>
                <a:lnTo>
                  <a:pt x="41" y="7827"/>
                </a:lnTo>
                <a:lnTo>
                  <a:pt x="92" y="7391"/>
                </a:lnTo>
                <a:lnTo>
                  <a:pt x="163" y="6961"/>
                </a:lnTo>
                <a:lnTo>
                  <a:pt x="252" y="6540"/>
                </a:lnTo>
                <a:lnTo>
                  <a:pt x="360" y="6125"/>
                </a:lnTo>
                <a:lnTo>
                  <a:pt x="485" y="5720"/>
                </a:lnTo>
                <a:lnTo>
                  <a:pt x="630" y="5325"/>
                </a:lnTo>
                <a:lnTo>
                  <a:pt x="790" y="4939"/>
                </a:lnTo>
                <a:lnTo>
                  <a:pt x="967" y="4563"/>
                </a:lnTo>
                <a:lnTo>
                  <a:pt x="1159" y="4198"/>
                </a:lnTo>
                <a:lnTo>
                  <a:pt x="1367" y="3844"/>
                </a:lnTo>
                <a:lnTo>
                  <a:pt x="1591" y="3501"/>
                </a:lnTo>
                <a:lnTo>
                  <a:pt x="1829" y="3172"/>
                </a:lnTo>
                <a:lnTo>
                  <a:pt x="2080" y="2856"/>
                </a:lnTo>
                <a:lnTo>
                  <a:pt x="2345" y="2553"/>
                </a:lnTo>
                <a:lnTo>
                  <a:pt x="2624" y="2265"/>
                </a:lnTo>
                <a:lnTo>
                  <a:pt x="2914" y="1991"/>
                </a:lnTo>
                <a:lnTo>
                  <a:pt x="3216" y="1732"/>
                </a:lnTo>
                <a:lnTo>
                  <a:pt x="3531" y="1489"/>
                </a:lnTo>
                <a:lnTo>
                  <a:pt x="3856" y="1262"/>
                </a:lnTo>
                <a:lnTo>
                  <a:pt x="4191" y="1053"/>
                </a:lnTo>
                <a:lnTo>
                  <a:pt x="4537" y="860"/>
                </a:lnTo>
                <a:lnTo>
                  <a:pt x="4891" y="685"/>
                </a:lnTo>
                <a:lnTo>
                  <a:pt x="5254" y="529"/>
                </a:lnTo>
                <a:lnTo>
                  <a:pt x="5627" y="392"/>
                </a:lnTo>
                <a:lnTo>
                  <a:pt x="6007" y="275"/>
                </a:lnTo>
                <a:lnTo>
                  <a:pt x="6394" y="178"/>
                </a:lnTo>
                <a:lnTo>
                  <a:pt x="6789" y="100"/>
                </a:lnTo>
                <a:lnTo>
                  <a:pt x="7189" y="45"/>
                </a:lnTo>
                <a:lnTo>
                  <a:pt x="7596" y="11"/>
                </a:lnTo>
                <a:lnTo>
                  <a:pt x="8008" y="0"/>
                </a:lnTo>
                <a:lnTo>
                  <a:pt x="8420" y="11"/>
                </a:lnTo>
                <a:lnTo>
                  <a:pt x="8827" y="45"/>
                </a:lnTo>
                <a:lnTo>
                  <a:pt x="9227" y="100"/>
                </a:lnTo>
                <a:lnTo>
                  <a:pt x="9622" y="178"/>
                </a:lnTo>
                <a:lnTo>
                  <a:pt x="10009" y="275"/>
                </a:lnTo>
                <a:lnTo>
                  <a:pt x="10389" y="392"/>
                </a:lnTo>
                <a:lnTo>
                  <a:pt x="10762" y="529"/>
                </a:lnTo>
                <a:lnTo>
                  <a:pt x="11125" y="685"/>
                </a:lnTo>
                <a:lnTo>
                  <a:pt x="11479" y="860"/>
                </a:lnTo>
                <a:lnTo>
                  <a:pt x="11825" y="1053"/>
                </a:lnTo>
                <a:lnTo>
                  <a:pt x="12160" y="1262"/>
                </a:lnTo>
                <a:lnTo>
                  <a:pt x="12485" y="1489"/>
                </a:lnTo>
                <a:lnTo>
                  <a:pt x="12800" y="1732"/>
                </a:lnTo>
                <a:lnTo>
                  <a:pt x="13102" y="1991"/>
                </a:lnTo>
                <a:lnTo>
                  <a:pt x="13392" y="2265"/>
                </a:lnTo>
                <a:lnTo>
                  <a:pt x="13671" y="2553"/>
                </a:lnTo>
                <a:lnTo>
                  <a:pt x="13936" y="2856"/>
                </a:lnTo>
                <a:lnTo>
                  <a:pt x="14187" y="3172"/>
                </a:lnTo>
                <a:lnTo>
                  <a:pt x="14425" y="3501"/>
                </a:lnTo>
                <a:lnTo>
                  <a:pt x="14649" y="3844"/>
                </a:lnTo>
                <a:lnTo>
                  <a:pt x="14857" y="4198"/>
                </a:lnTo>
                <a:lnTo>
                  <a:pt x="15049" y="4563"/>
                </a:lnTo>
                <a:lnTo>
                  <a:pt x="15226" y="4939"/>
                </a:lnTo>
                <a:lnTo>
                  <a:pt x="15386" y="5325"/>
                </a:lnTo>
                <a:lnTo>
                  <a:pt x="15531" y="5720"/>
                </a:lnTo>
                <a:lnTo>
                  <a:pt x="15656" y="6125"/>
                </a:lnTo>
                <a:lnTo>
                  <a:pt x="15764" y="6540"/>
                </a:lnTo>
                <a:lnTo>
                  <a:pt x="15853" y="6961"/>
                </a:lnTo>
                <a:lnTo>
                  <a:pt x="15924" y="7391"/>
                </a:lnTo>
                <a:lnTo>
                  <a:pt x="15975" y="7827"/>
                </a:lnTo>
                <a:lnTo>
                  <a:pt x="16006" y="8269"/>
                </a:lnTo>
                <a:lnTo>
                  <a:pt x="16016" y="8718"/>
                </a:lnTo>
                <a:lnTo>
                  <a:pt x="16006" y="9167"/>
                </a:lnTo>
                <a:lnTo>
                  <a:pt x="15975" y="9609"/>
                </a:lnTo>
                <a:lnTo>
                  <a:pt x="15924" y="10045"/>
                </a:lnTo>
                <a:lnTo>
                  <a:pt x="15853" y="10475"/>
                </a:lnTo>
                <a:lnTo>
                  <a:pt x="15764" y="10896"/>
                </a:lnTo>
                <a:lnTo>
                  <a:pt x="15656" y="11311"/>
                </a:lnTo>
                <a:lnTo>
                  <a:pt x="15531" y="11716"/>
                </a:lnTo>
                <a:lnTo>
                  <a:pt x="15386" y="12111"/>
                </a:lnTo>
                <a:lnTo>
                  <a:pt x="15226" y="12497"/>
                </a:lnTo>
                <a:lnTo>
                  <a:pt x="15049" y="12873"/>
                </a:lnTo>
                <a:lnTo>
                  <a:pt x="14857" y="13238"/>
                </a:lnTo>
                <a:lnTo>
                  <a:pt x="14649" y="13592"/>
                </a:lnTo>
                <a:lnTo>
                  <a:pt x="14425" y="13935"/>
                </a:lnTo>
                <a:lnTo>
                  <a:pt x="14187" y="14264"/>
                </a:lnTo>
                <a:lnTo>
                  <a:pt x="13936" y="14580"/>
                </a:lnTo>
                <a:lnTo>
                  <a:pt x="13671" y="14883"/>
                </a:lnTo>
                <a:lnTo>
                  <a:pt x="13392" y="15171"/>
                </a:lnTo>
                <a:lnTo>
                  <a:pt x="13102" y="15445"/>
                </a:lnTo>
                <a:lnTo>
                  <a:pt x="12800" y="15704"/>
                </a:lnTo>
                <a:lnTo>
                  <a:pt x="12485" y="15947"/>
                </a:lnTo>
                <a:lnTo>
                  <a:pt x="12160" y="16174"/>
                </a:lnTo>
                <a:lnTo>
                  <a:pt x="11825" y="16383"/>
                </a:lnTo>
                <a:lnTo>
                  <a:pt x="11479" y="16576"/>
                </a:lnTo>
                <a:lnTo>
                  <a:pt x="11125" y="16751"/>
                </a:lnTo>
                <a:lnTo>
                  <a:pt x="10762" y="16907"/>
                </a:lnTo>
                <a:lnTo>
                  <a:pt x="10389" y="17044"/>
                </a:lnTo>
                <a:lnTo>
                  <a:pt x="10009" y="17161"/>
                </a:lnTo>
                <a:lnTo>
                  <a:pt x="9622" y="17258"/>
                </a:lnTo>
                <a:lnTo>
                  <a:pt x="9227" y="17336"/>
                </a:lnTo>
                <a:lnTo>
                  <a:pt x="8827" y="17391"/>
                </a:lnTo>
                <a:lnTo>
                  <a:pt x="8420" y="17425"/>
                </a:lnTo>
                <a:lnTo>
                  <a:pt x="8008" y="17436"/>
                </a:lnTo>
                <a:lnTo>
                  <a:pt x="7596" y="17425"/>
                </a:lnTo>
                <a:lnTo>
                  <a:pt x="7189" y="17391"/>
                </a:lnTo>
                <a:lnTo>
                  <a:pt x="6789" y="17336"/>
                </a:lnTo>
                <a:lnTo>
                  <a:pt x="6394" y="17258"/>
                </a:lnTo>
                <a:lnTo>
                  <a:pt x="6007" y="17161"/>
                </a:lnTo>
                <a:lnTo>
                  <a:pt x="5627" y="17044"/>
                </a:lnTo>
                <a:lnTo>
                  <a:pt x="5254" y="16907"/>
                </a:lnTo>
                <a:lnTo>
                  <a:pt x="4891" y="16751"/>
                </a:lnTo>
                <a:lnTo>
                  <a:pt x="4537" y="16576"/>
                </a:lnTo>
                <a:lnTo>
                  <a:pt x="4191" y="16383"/>
                </a:lnTo>
                <a:lnTo>
                  <a:pt x="3856" y="16174"/>
                </a:lnTo>
                <a:lnTo>
                  <a:pt x="3531" y="15947"/>
                </a:lnTo>
                <a:lnTo>
                  <a:pt x="3216" y="15704"/>
                </a:lnTo>
                <a:lnTo>
                  <a:pt x="2914" y="15445"/>
                </a:lnTo>
                <a:lnTo>
                  <a:pt x="2624" y="15171"/>
                </a:lnTo>
                <a:lnTo>
                  <a:pt x="2345" y="14883"/>
                </a:lnTo>
                <a:lnTo>
                  <a:pt x="2080" y="14580"/>
                </a:lnTo>
                <a:lnTo>
                  <a:pt x="1829" y="14264"/>
                </a:lnTo>
                <a:lnTo>
                  <a:pt x="1591" y="13935"/>
                </a:lnTo>
                <a:lnTo>
                  <a:pt x="1367" y="13592"/>
                </a:lnTo>
                <a:lnTo>
                  <a:pt x="1159" y="13238"/>
                </a:lnTo>
                <a:lnTo>
                  <a:pt x="967" y="12873"/>
                </a:lnTo>
                <a:lnTo>
                  <a:pt x="790" y="12497"/>
                </a:lnTo>
                <a:lnTo>
                  <a:pt x="630" y="12111"/>
                </a:lnTo>
                <a:lnTo>
                  <a:pt x="485" y="11716"/>
                </a:lnTo>
                <a:lnTo>
                  <a:pt x="360" y="11311"/>
                </a:lnTo>
                <a:lnTo>
                  <a:pt x="252" y="10896"/>
                </a:lnTo>
                <a:lnTo>
                  <a:pt x="163" y="10475"/>
                </a:lnTo>
                <a:lnTo>
                  <a:pt x="92" y="10045"/>
                </a:lnTo>
                <a:lnTo>
                  <a:pt x="41" y="9609"/>
                </a:lnTo>
                <a:lnTo>
                  <a:pt x="10" y="9167"/>
                </a:lnTo>
                <a:lnTo>
                  <a:pt x="0" y="8718"/>
                </a:lnTo>
                <a:close/>
              </a:path>
            </a:pathLst>
          </a:custGeom>
          <a:solidFill>
            <a:srgbClr val="FFC71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pic>
        <p:nvPicPr>
          <p:cNvPr id="4" name="图片 3" descr="185052 - paint bucket streamline"/>
          <p:cNvPicPr>
            <a:picLocks noChangeAspect="1"/>
          </p:cNvPicPr>
          <p:nvPr/>
        </p:nvPicPr>
        <p:blipFill>
          <a:blip r:embed="rId9"/>
          <a:stretch>
            <a:fillRect/>
          </a:stretch>
        </p:blipFill>
        <p:spPr>
          <a:xfrm>
            <a:off x="1151890" y="2575560"/>
            <a:ext cx="1169670" cy="1169670"/>
          </a:xfrm>
          <a:prstGeom prst="rect">
            <a:avLst/>
          </a:prstGeom>
        </p:spPr>
      </p:pic>
      <p:pic>
        <p:nvPicPr>
          <p:cNvPr id="5" name="图片 4" descr="battery-charging-ful"/>
          <p:cNvPicPr>
            <a:picLocks noChangeAspect="1"/>
          </p:cNvPicPr>
          <p:nvPr/>
        </p:nvPicPr>
        <p:blipFill>
          <a:blip r:embed="rId10"/>
          <a:stretch>
            <a:fillRect/>
          </a:stretch>
        </p:blipFill>
        <p:spPr>
          <a:xfrm>
            <a:off x="3930015" y="2446020"/>
            <a:ext cx="1429385" cy="1429385"/>
          </a:xfrm>
          <a:prstGeom prst="rect">
            <a:avLst/>
          </a:prstGeom>
        </p:spPr>
      </p:pic>
      <p:pic>
        <p:nvPicPr>
          <p:cNvPr id="6" name="图片 5" descr="Pills, drugs"/>
          <p:cNvPicPr>
            <a:picLocks noChangeAspect="1"/>
          </p:cNvPicPr>
          <p:nvPr/>
        </p:nvPicPr>
        <p:blipFill>
          <a:blip r:embed="rId11"/>
          <a:stretch>
            <a:fillRect/>
          </a:stretch>
        </p:blipFill>
        <p:spPr>
          <a:xfrm>
            <a:off x="6934200" y="2542540"/>
            <a:ext cx="1229360" cy="1229360"/>
          </a:xfrm>
          <a:prstGeom prst="rect">
            <a:avLst/>
          </a:prstGeom>
        </p:spPr>
      </p:pic>
      <p:pic>
        <p:nvPicPr>
          <p:cNvPr id="8" name="图片 7" descr="lightbulb"/>
          <p:cNvPicPr>
            <a:picLocks noChangeAspect="1"/>
          </p:cNvPicPr>
          <p:nvPr/>
        </p:nvPicPr>
        <p:blipFill>
          <a:blip r:embed="rId12"/>
          <a:stretch>
            <a:fillRect/>
          </a:stretch>
        </p:blipFill>
        <p:spPr>
          <a:xfrm>
            <a:off x="9825355" y="2530475"/>
            <a:ext cx="1260475" cy="1260475"/>
          </a:xfrm>
          <a:prstGeom prst="rect">
            <a:avLst/>
          </a:prstGeom>
        </p:spPr>
      </p:pic>
      <p:sp>
        <p:nvSpPr>
          <p:cNvPr id="13" name="文本框 12"/>
          <p:cNvSpPr txBox="1"/>
          <p:nvPr/>
        </p:nvSpPr>
        <p:spPr>
          <a:xfrm>
            <a:off x="4241800" y="5186680"/>
            <a:ext cx="3708400" cy="583565"/>
          </a:xfrm>
          <a:prstGeom prst="rect">
            <a:avLst/>
          </a:prstGeom>
          <a:noFill/>
        </p:spPr>
        <p:txBody>
          <a:bodyPr wrap="square" rtlCol="0">
            <a:spAutoFit/>
          </a:bodyPr>
          <a:p>
            <a:pPr algn="ctr"/>
            <a:r>
              <a:rPr lang="zh-CN" altLang="en-US" sz="3200" spc="200">
                <a:solidFill>
                  <a:srgbClr val="002B40"/>
                </a:solidFill>
                <a:uFillTx/>
                <a:latin typeface="微软雅黑" panose="020B0503020204020204" pitchFamily="34" charset="-122"/>
                <a:ea typeface="微软雅黑" panose="020B0503020204020204" pitchFamily="34" charset="-122"/>
              </a:rPr>
              <a:t>你还能列举更多吗？</a:t>
            </a:r>
            <a:endParaRPr lang="zh-CN" altLang="en-US" sz="3200" spc="200">
              <a:solidFill>
                <a:srgbClr val="002B40"/>
              </a:solidFill>
              <a:uFillTx/>
              <a:latin typeface="微软雅黑" panose="020B0503020204020204" pitchFamily="34" charset="-122"/>
              <a:ea typeface="微软雅黑" panose="020B0503020204020204" pitchFamily="34" charset="-122"/>
            </a:endParaRPr>
          </a:p>
        </p:txBody>
      </p:sp>
      <p:pic>
        <p:nvPicPr>
          <p:cNvPr id="18" name="图片 17"/>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1355034" y="164152"/>
            <a:ext cx="532402" cy="5324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r>
              <a:rPr lang="en-US" altLang="zh-CN" smtClean="0"/>
              <a:t>P</a:t>
            </a:r>
            <a:fld id="{9F2E172E-9EA4-4DC4-9948-45420554EA41}" type="slidenum">
              <a:rPr lang="zh-CN" altLang="en-US" smtClean="0"/>
            </a:fld>
            <a:endParaRPr lang="zh-CN" altLang="en-US" dirty="0"/>
          </a:p>
        </p:txBody>
      </p:sp>
      <p:grpSp>
        <p:nvGrpSpPr>
          <p:cNvPr id="2" name="组合 1"/>
          <p:cNvGrpSpPr/>
          <p:nvPr/>
        </p:nvGrpSpPr>
        <p:grpSpPr>
          <a:xfrm>
            <a:off x="464820" y="591820"/>
            <a:ext cx="665480" cy="502920"/>
            <a:chOff x="732" y="1208"/>
            <a:chExt cx="1048" cy="792"/>
          </a:xfrm>
        </p:grpSpPr>
        <p:sp>
          <p:nvSpPr>
            <p:cNvPr id="3" name="椭圆 2"/>
            <p:cNvSpPr/>
            <p:nvPr/>
          </p:nvSpPr>
          <p:spPr>
            <a:xfrm>
              <a:off x="732" y="1208"/>
              <a:ext cx="792" cy="793"/>
            </a:xfrm>
            <a:prstGeom prst="ellipse">
              <a:avLst/>
            </a:prstGeom>
            <a:solidFill>
              <a:schemeClr val="bg1"/>
            </a:solidFill>
            <a:ln>
              <a:solidFill>
                <a:srgbClr val="E4EB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椭圆 12"/>
            <p:cNvSpPr/>
            <p:nvPr/>
          </p:nvSpPr>
          <p:spPr>
            <a:xfrm>
              <a:off x="988" y="1208"/>
              <a:ext cx="792" cy="793"/>
            </a:xfrm>
            <a:prstGeom prst="ellipse">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 name="标题 1"/>
          <p:cNvSpPr>
            <a:spLocks noGrp="1"/>
          </p:cNvSpPr>
          <p:nvPr/>
        </p:nvSpPr>
        <p:spPr>
          <a:xfrm>
            <a:off x="1376045" y="551815"/>
            <a:ext cx="3689985" cy="58293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chemeClr val="tx1">
                    <a:lumMod val="65000"/>
                    <a:lumOff val="35000"/>
                  </a:schemeClr>
                </a:solidFill>
                <a:latin typeface="微软雅黑" panose="020B0503020204020204" pitchFamily="34" charset="-122"/>
                <a:ea typeface="微软雅黑" panose="020B0503020204020204" pitchFamily="34" charset="-122"/>
                <a:cs typeface="+mj-cs"/>
              </a:defRPr>
            </a:lvl1pPr>
          </a:lstStyle>
          <a:p>
            <a:r>
              <a:rPr lang="zh-CN" altLang="en-US" spc="200" dirty="0" smtClean="0">
                <a:solidFill>
                  <a:srgbClr val="002B40"/>
                </a:solidFill>
              </a:rPr>
              <a:t>有害垃圾处理方式</a:t>
            </a:r>
            <a:endParaRPr lang="zh-CN" altLang="en-US" spc="200" dirty="0" smtClean="0">
              <a:solidFill>
                <a:srgbClr val="002B40"/>
              </a:solidFill>
            </a:endParaRPr>
          </a:p>
        </p:txBody>
      </p:sp>
      <p:pic>
        <p:nvPicPr>
          <p:cNvPr id="5" name="图片 4" descr="有害流程"/>
          <p:cNvPicPr>
            <a:picLocks noChangeAspect="1"/>
          </p:cNvPicPr>
          <p:nvPr/>
        </p:nvPicPr>
        <p:blipFill>
          <a:blip r:embed="rId1"/>
          <a:stretch>
            <a:fillRect/>
          </a:stretch>
        </p:blipFill>
        <p:spPr>
          <a:xfrm>
            <a:off x="572135" y="2766695"/>
            <a:ext cx="11047730" cy="1562735"/>
          </a:xfrm>
          <a:prstGeom prst="rect">
            <a:avLst/>
          </a:prstGeom>
        </p:spPr>
      </p:pic>
      <p:pic>
        <p:nvPicPr>
          <p:cNvPr id="18" name="图片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55034" y="164152"/>
            <a:ext cx="532402" cy="5324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r>
              <a:rPr lang="en-US" altLang="zh-CN" smtClean="0"/>
              <a:t>P</a:t>
            </a:r>
            <a:fld id="{9F2E172E-9EA4-4DC4-9948-45420554EA41}" type="slidenum">
              <a:rPr lang="zh-CN" altLang="en-US" smtClean="0"/>
            </a:fld>
            <a:endParaRPr lang="zh-CN" altLang="en-US" dirty="0"/>
          </a:p>
        </p:txBody>
      </p:sp>
      <p:sp>
        <p:nvSpPr>
          <p:cNvPr id="16" name="矩形 15"/>
          <p:cNvSpPr/>
          <p:nvPr/>
        </p:nvSpPr>
        <p:spPr>
          <a:xfrm>
            <a:off x="5066030" y="2952115"/>
            <a:ext cx="5149850" cy="953135"/>
          </a:xfrm>
          <a:prstGeom prst="rect">
            <a:avLst/>
          </a:prstGeom>
          <a:noFill/>
        </p:spPr>
        <p:txBody>
          <a:bodyPr wrap="square">
            <a:spAutoFit/>
          </a:bodyPr>
          <a:lstStyle/>
          <a:p>
            <a:pPr lvl="0" algn="l">
              <a:lnSpc>
                <a:spcPct val="140000"/>
              </a:lnSpc>
              <a:buClrTx/>
              <a:buSzTx/>
              <a:buFontTx/>
            </a:pPr>
            <a:r>
              <a:rPr lang="zh-CN" altLang="zh-CN" sz="2000" spc="200" dirty="0" smtClean="0">
                <a:solidFill>
                  <a:schemeClr val="tx1">
                    <a:lumMod val="65000"/>
                    <a:lumOff val="35000"/>
                  </a:schemeClr>
                </a:solidFill>
                <a:uFillTx/>
                <a:latin typeface="微软雅黑" panose="020B0503020204020204" pitchFamily="34" charset="-122"/>
                <a:ea typeface="微软雅黑" panose="020B0503020204020204" pitchFamily="34" charset="-122"/>
                <a:cs typeface="Times New Roman" panose="02020603050405020304" pitchFamily="18" charset="0"/>
                <a:sym typeface="+mn-ea"/>
              </a:rPr>
              <a:t>除可回收物、厨余垃圾、有害垃圾以外的其他生活垃圾。</a:t>
            </a:r>
            <a:endParaRPr lang="zh-CN" altLang="zh-CN" sz="2000" spc="200" dirty="0" smtClean="0">
              <a:solidFill>
                <a:schemeClr val="tx1">
                  <a:lumMod val="65000"/>
                  <a:lumOff val="35000"/>
                </a:schemeClr>
              </a:solidFill>
              <a:uFillTx/>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grpSp>
        <p:nvGrpSpPr>
          <p:cNvPr id="2" name="组合 1"/>
          <p:cNvGrpSpPr/>
          <p:nvPr/>
        </p:nvGrpSpPr>
        <p:grpSpPr>
          <a:xfrm>
            <a:off x="464820" y="591820"/>
            <a:ext cx="665480" cy="502920"/>
            <a:chOff x="732" y="1208"/>
            <a:chExt cx="1048" cy="792"/>
          </a:xfrm>
        </p:grpSpPr>
        <p:sp>
          <p:nvSpPr>
            <p:cNvPr id="8" name="椭圆 7"/>
            <p:cNvSpPr/>
            <p:nvPr/>
          </p:nvSpPr>
          <p:spPr>
            <a:xfrm>
              <a:off x="732" y="1208"/>
              <a:ext cx="792" cy="793"/>
            </a:xfrm>
            <a:prstGeom prst="ellipse">
              <a:avLst/>
            </a:prstGeom>
            <a:solidFill>
              <a:schemeClr val="bg1"/>
            </a:solidFill>
            <a:ln>
              <a:solidFill>
                <a:srgbClr val="E4EB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椭圆 13"/>
            <p:cNvSpPr/>
            <p:nvPr/>
          </p:nvSpPr>
          <p:spPr>
            <a:xfrm>
              <a:off x="988" y="1208"/>
              <a:ext cx="792" cy="793"/>
            </a:xfrm>
            <a:prstGeom prst="ellipse">
              <a:avLst/>
            </a:prstGeom>
            <a:solidFill>
              <a:srgbClr val="7070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7" name="标题 1"/>
          <p:cNvSpPr>
            <a:spLocks noGrp="1"/>
          </p:cNvSpPr>
          <p:nvPr/>
        </p:nvSpPr>
        <p:spPr>
          <a:xfrm>
            <a:off x="1376045" y="551815"/>
            <a:ext cx="3689985" cy="58293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chemeClr val="tx1">
                    <a:lumMod val="65000"/>
                    <a:lumOff val="35000"/>
                  </a:schemeClr>
                </a:solidFill>
                <a:latin typeface="微软雅黑" panose="020B0503020204020204" pitchFamily="34" charset="-122"/>
                <a:ea typeface="微软雅黑" panose="020B0503020204020204" pitchFamily="34" charset="-122"/>
                <a:cs typeface="+mj-cs"/>
              </a:defRPr>
            </a:lvl1pPr>
          </a:lstStyle>
          <a:p>
            <a:r>
              <a:rPr lang="zh-CN" altLang="en-US" spc="200" dirty="0" smtClean="0">
                <a:solidFill>
                  <a:srgbClr val="002B40"/>
                </a:solidFill>
              </a:rPr>
              <a:t>其他垃圾</a:t>
            </a:r>
            <a:endParaRPr lang="zh-CN" altLang="en-US" spc="200" dirty="0" smtClean="0">
              <a:solidFill>
                <a:srgbClr val="002B40"/>
              </a:solidFill>
            </a:endParaRPr>
          </a:p>
        </p:txBody>
      </p:sp>
      <p:sp>
        <p:nvSpPr>
          <p:cNvPr id="18" name="椭圆 17"/>
          <p:cNvSpPr/>
          <p:nvPr/>
        </p:nvSpPr>
        <p:spPr>
          <a:xfrm>
            <a:off x="801370" y="2027555"/>
            <a:ext cx="3034030" cy="3035300"/>
          </a:xfrm>
          <a:prstGeom prst="ellipse">
            <a:avLst/>
          </a:prstGeom>
          <a:solidFill>
            <a:schemeClr val="bg1"/>
          </a:solidFill>
          <a:ln>
            <a:solidFill>
              <a:srgbClr val="E4EB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椭圆 18"/>
          <p:cNvSpPr/>
          <p:nvPr/>
        </p:nvSpPr>
        <p:spPr>
          <a:xfrm>
            <a:off x="1376045" y="2027555"/>
            <a:ext cx="2952115" cy="2952115"/>
          </a:xfrm>
          <a:prstGeom prst="ellipse">
            <a:avLst/>
          </a:prstGeom>
          <a:solidFill>
            <a:srgbClr val="7070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1" name="图片 20" descr="其他"/>
          <p:cNvPicPr>
            <a:picLocks noChangeAspect="1"/>
          </p:cNvPicPr>
          <p:nvPr/>
        </p:nvPicPr>
        <p:blipFill>
          <a:blip r:embed="rId1"/>
          <a:stretch>
            <a:fillRect/>
          </a:stretch>
        </p:blipFill>
        <p:spPr>
          <a:xfrm>
            <a:off x="2024380" y="2572385"/>
            <a:ext cx="1656080" cy="1861820"/>
          </a:xfrm>
          <a:prstGeom prst="rect">
            <a:avLst/>
          </a:prstGeom>
        </p:spPr>
      </p:pic>
      <p:pic>
        <p:nvPicPr>
          <p:cNvPr id="9" name="图片 8" descr="垃圾桶"/>
          <p:cNvPicPr>
            <a:picLocks noChangeAspect="1"/>
          </p:cNvPicPr>
          <p:nvPr>
            <p:custDataLst>
              <p:tags r:id="rId2"/>
            </p:custDataLst>
          </p:nvPr>
        </p:nvPicPr>
        <p:blipFill>
          <a:blip r:embed="rId3">
            <a:clrChange>
              <a:clrFrom>
                <a:srgbClr val="FFFFFF">
                  <a:alpha val="100000"/>
                </a:srgbClr>
              </a:clrFrom>
              <a:clrTo>
                <a:srgbClr val="FFFFFF">
                  <a:alpha val="100000"/>
                  <a:alpha val="0"/>
                </a:srgbClr>
              </a:clrTo>
            </a:clrChange>
          </a:blip>
          <a:srcRect l="72624"/>
          <a:stretch>
            <a:fillRect/>
          </a:stretch>
        </p:blipFill>
        <p:spPr>
          <a:xfrm>
            <a:off x="9192895" y="4953000"/>
            <a:ext cx="1022985" cy="1753235"/>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355034" y="164152"/>
            <a:ext cx="532402" cy="5324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r>
              <a:rPr lang="en-US" altLang="zh-CN" smtClean="0"/>
              <a:t>P</a:t>
            </a:r>
            <a:fld id="{9F2E172E-9EA4-4DC4-9948-45420554EA41}" type="slidenum">
              <a:rPr lang="zh-CN" altLang="en-US" smtClean="0"/>
            </a:fld>
            <a:endParaRPr lang="zh-CN" altLang="en-US" dirty="0"/>
          </a:p>
        </p:txBody>
      </p:sp>
      <p:sp>
        <p:nvSpPr>
          <p:cNvPr id="7" name="矩形 6"/>
          <p:cNvSpPr/>
          <p:nvPr/>
        </p:nvSpPr>
        <p:spPr>
          <a:xfrm>
            <a:off x="0" y="1988820"/>
            <a:ext cx="12192000" cy="2879725"/>
          </a:xfrm>
          <a:prstGeom prst="rect">
            <a:avLst/>
          </a:prstGeom>
          <a:solidFill>
            <a:srgbClr val="8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2433955" y="3167380"/>
            <a:ext cx="7323455" cy="521970"/>
          </a:xfrm>
          <a:prstGeom prst="rect">
            <a:avLst/>
          </a:prstGeom>
          <a:noFill/>
        </p:spPr>
        <p:txBody>
          <a:bodyPr wrap="square" rtlCol="0">
            <a:spAutoFit/>
          </a:bodyPr>
          <a:lstStyle/>
          <a:p>
            <a:pPr algn="ctr"/>
            <a:r>
              <a:rPr lang="zh-CN" altLang="en-US" sz="2800" b="1" spc="200">
                <a:solidFill>
                  <a:schemeClr val="bg1"/>
                </a:solidFill>
                <a:uFillTx/>
                <a:latin typeface="微软雅黑" panose="020B0503020204020204" pitchFamily="34" charset="-122"/>
                <a:ea typeface="微软雅黑" panose="020B0503020204020204" pitchFamily="34" charset="-122"/>
              </a:rPr>
              <a:t>提问：宠物尸体和宠物粪便属于什么垃圾？</a:t>
            </a:r>
            <a:endParaRPr lang="zh-CN" altLang="en-US" sz="2800" b="1" spc="200">
              <a:solidFill>
                <a:schemeClr val="bg1"/>
              </a:solidFill>
              <a:uFillTx/>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1"/>
          <a:stretch>
            <a:fillRect/>
          </a:stretch>
        </p:blipFill>
        <p:spPr>
          <a:xfrm>
            <a:off x="11456670" y="159385"/>
            <a:ext cx="499745" cy="469265"/>
          </a:xfrm>
          <a:prstGeom prst="rect">
            <a:avLst/>
          </a:prstGeom>
        </p:spPr>
      </p:pic>
      <p:pic>
        <p:nvPicPr>
          <p:cNvPr id="18" name="图片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55034" y="164152"/>
            <a:ext cx="532402" cy="5324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trips(down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 name="灯片编号占位符 2"/>
          <p:cNvSpPr>
            <a:spLocks noGrp="1"/>
          </p:cNvSpPr>
          <p:nvPr>
            <p:ph type="sldNum" sz="quarter" idx="12"/>
          </p:nvPr>
        </p:nvSpPr>
        <p:spPr/>
        <p:txBody>
          <a:bodyPr/>
          <a:p>
            <a:r>
              <a:rPr lang="en-US" altLang="zh-CN" dirty="0" smtClean="0"/>
              <a:t>P</a:t>
            </a:r>
            <a:fld id="{9F2E172E-9EA4-4DC4-9948-45420554EA41}" type="slidenum">
              <a:rPr lang="zh-CN" altLang="en-US" dirty="0" smtClean="0"/>
            </a:fld>
            <a:endParaRPr lang="zh-CN" altLang="en-US" dirty="0"/>
          </a:p>
        </p:txBody>
      </p:sp>
      <p:sp>
        <p:nvSpPr>
          <p:cNvPr id="80" name="Freeform 27"/>
          <p:cNvSpPr/>
          <p:nvPr>
            <p:custDataLst>
              <p:tags r:id="rId1"/>
            </p:custDataLst>
          </p:nvPr>
        </p:nvSpPr>
        <p:spPr bwMode="auto">
          <a:xfrm>
            <a:off x="6731742" y="2342633"/>
            <a:ext cx="1634400" cy="1630800"/>
          </a:xfrm>
          <a:custGeom>
            <a:avLst/>
            <a:gdLst>
              <a:gd name="T0" fmla="*/ 41 w 16016"/>
              <a:gd name="T1" fmla="*/ 7827 h 17436"/>
              <a:gd name="T2" fmla="*/ 252 w 16016"/>
              <a:gd name="T3" fmla="*/ 6540 h 17436"/>
              <a:gd name="T4" fmla="*/ 630 w 16016"/>
              <a:gd name="T5" fmla="*/ 5325 h 17436"/>
              <a:gd name="T6" fmla="*/ 1159 w 16016"/>
              <a:gd name="T7" fmla="*/ 4198 h 17436"/>
              <a:gd name="T8" fmla="*/ 1829 w 16016"/>
              <a:gd name="T9" fmla="*/ 3172 h 17436"/>
              <a:gd name="T10" fmla="*/ 2624 w 16016"/>
              <a:gd name="T11" fmla="*/ 2265 h 17436"/>
              <a:gd name="T12" fmla="*/ 3531 w 16016"/>
              <a:gd name="T13" fmla="*/ 1489 h 17436"/>
              <a:gd name="T14" fmla="*/ 4537 w 16016"/>
              <a:gd name="T15" fmla="*/ 860 h 17436"/>
              <a:gd name="T16" fmla="*/ 5627 w 16016"/>
              <a:gd name="T17" fmla="*/ 392 h 17436"/>
              <a:gd name="T18" fmla="*/ 6789 w 16016"/>
              <a:gd name="T19" fmla="*/ 100 h 17436"/>
              <a:gd name="T20" fmla="*/ 8008 w 16016"/>
              <a:gd name="T21" fmla="*/ 0 h 17436"/>
              <a:gd name="T22" fmla="*/ 9227 w 16016"/>
              <a:gd name="T23" fmla="*/ 100 h 17436"/>
              <a:gd name="T24" fmla="*/ 10389 w 16016"/>
              <a:gd name="T25" fmla="*/ 392 h 17436"/>
              <a:gd name="T26" fmla="*/ 11479 w 16016"/>
              <a:gd name="T27" fmla="*/ 860 h 17436"/>
              <a:gd name="T28" fmla="*/ 12485 w 16016"/>
              <a:gd name="T29" fmla="*/ 1489 h 17436"/>
              <a:gd name="T30" fmla="*/ 13392 w 16016"/>
              <a:gd name="T31" fmla="*/ 2265 h 17436"/>
              <a:gd name="T32" fmla="*/ 14187 w 16016"/>
              <a:gd name="T33" fmla="*/ 3172 h 17436"/>
              <a:gd name="T34" fmla="*/ 14857 w 16016"/>
              <a:gd name="T35" fmla="*/ 4198 h 17436"/>
              <a:gd name="T36" fmla="*/ 15386 w 16016"/>
              <a:gd name="T37" fmla="*/ 5325 h 17436"/>
              <a:gd name="T38" fmla="*/ 15764 w 16016"/>
              <a:gd name="T39" fmla="*/ 6540 h 17436"/>
              <a:gd name="T40" fmla="*/ 15975 w 16016"/>
              <a:gd name="T41" fmla="*/ 7827 h 17436"/>
              <a:gd name="T42" fmla="*/ 16006 w 16016"/>
              <a:gd name="T43" fmla="*/ 9167 h 17436"/>
              <a:gd name="T44" fmla="*/ 15853 w 16016"/>
              <a:gd name="T45" fmla="*/ 10475 h 17436"/>
              <a:gd name="T46" fmla="*/ 15531 w 16016"/>
              <a:gd name="T47" fmla="*/ 11716 h 17436"/>
              <a:gd name="T48" fmla="*/ 15049 w 16016"/>
              <a:gd name="T49" fmla="*/ 12873 h 17436"/>
              <a:gd name="T50" fmla="*/ 14425 w 16016"/>
              <a:gd name="T51" fmla="*/ 13935 h 17436"/>
              <a:gd name="T52" fmla="*/ 13671 w 16016"/>
              <a:gd name="T53" fmla="*/ 14883 h 17436"/>
              <a:gd name="T54" fmla="*/ 12800 w 16016"/>
              <a:gd name="T55" fmla="*/ 15704 h 17436"/>
              <a:gd name="T56" fmla="*/ 11825 w 16016"/>
              <a:gd name="T57" fmla="*/ 16383 h 17436"/>
              <a:gd name="T58" fmla="*/ 10762 w 16016"/>
              <a:gd name="T59" fmla="*/ 16907 h 17436"/>
              <a:gd name="T60" fmla="*/ 9622 w 16016"/>
              <a:gd name="T61" fmla="*/ 17258 h 17436"/>
              <a:gd name="T62" fmla="*/ 8420 w 16016"/>
              <a:gd name="T63" fmla="*/ 17425 h 17436"/>
              <a:gd name="T64" fmla="*/ 7189 w 16016"/>
              <a:gd name="T65" fmla="*/ 17391 h 17436"/>
              <a:gd name="T66" fmla="*/ 6007 w 16016"/>
              <a:gd name="T67" fmla="*/ 17161 h 17436"/>
              <a:gd name="T68" fmla="*/ 4891 w 16016"/>
              <a:gd name="T69" fmla="*/ 16751 h 17436"/>
              <a:gd name="T70" fmla="*/ 3856 w 16016"/>
              <a:gd name="T71" fmla="*/ 16174 h 17436"/>
              <a:gd name="T72" fmla="*/ 2914 w 16016"/>
              <a:gd name="T73" fmla="*/ 15445 h 17436"/>
              <a:gd name="T74" fmla="*/ 2080 w 16016"/>
              <a:gd name="T75" fmla="*/ 14580 h 17436"/>
              <a:gd name="T76" fmla="*/ 1367 w 16016"/>
              <a:gd name="T77" fmla="*/ 13592 h 17436"/>
              <a:gd name="T78" fmla="*/ 790 w 16016"/>
              <a:gd name="T79" fmla="*/ 12497 h 17436"/>
              <a:gd name="T80" fmla="*/ 360 w 16016"/>
              <a:gd name="T81" fmla="*/ 11311 h 17436"/>
              <a:gd name="T82" fmla="*/ 92 w 16016"/>
              <a:gd name="T83" fmla="*/ 10045 h 17436"/>
              <a:gd name="T84" fmla="*/ 0 w 16016"/>
              <a:gd name="T85" fmla="*/ 8718 h 17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6" h="17436">
                <a:moveTo>
                  <a:pt x="0" y="8718"/>
                </a:moveTo>
                <a:lnTo>
                  <a:pt x="10" y="8269"/>
                </a:lnTo>
                <a:lnTo>
                  <a:pt x="41" y="7827"/>
                </a:lnTo>
                <a:lnTo>
                  <a:pt x="92" y="7391"/>
                </a:lnTo>
                <a:lnTo>
                  <a:pt x="163" y="6961"/>
                </a:lnTo>
                <a:lnTo>
                  <a:pt x="252" y="6540"/>
                </a:lnTo>
                <a:lnTo>
                  <a:pt x="360" y="6125"/>
                </a:lnTo>
                <a:lnTo>
                  <a:pt x="485" y="5720"/>
                </a:lnTo>
                <a:lnTo>
                  <a:pt x="630" y="5325"/>
                </a:lnTo>
                <a:lnTo>
                  <a:pt x="790" y="4939"/>
                </a:lnTo>
                <a:lnTo>
                  <a:pt x="967" y="4563"/>
                </a:lnTo>
                <a:lnTo>
                  <a:pt x="1159" y="4198"/>
                </a:lnTo>
                <a:lnTo>
                  <a:pt x="1367" y="3844"/>
                </a:lnTo>
                <a:lnTo>
                  <a:pt x="1591" y="3501"/>
                </a:lnTo>
                <a:lnTo>
                  <a:pt x="1829" y="3172"/>
                </a:lnTo>
                <a:lnTo>
                  <a:pt x="2080" y="2856"/>
                </a:lnTo>
                <a:lnTo>
                  <a:pt x="2345" y="2553"/>
                </a:lnTo>
                <a:lnTo>
                  <a:pt x="2624" y="2265"/>
                </a:lnTo>
                <a:lnTo>
                  <a:pt x="2914" y="1991"/>
                </a:lnTo>
                <a:lnTo>
                  <a:pt x="3216" y="1732"/>
                </a:lnTo>
                <a:lnTo>
                  <a:pt x="3531" y="1489"/>
                </a:lnTo>
                <a:lnTo>
                  <a:pt x="3856" y="1262"/>
                </a:lnTo>
                <a:lnTo>
                  <a:pt x="4191" y="1053"/>
                </a:lnTo>
                <a:lnTo>
                  <a:pt x="4537" y="860"/>
                </a:lnTo>
                <a:lnTo>
                  <a:pt x="4891" y="685"/>
                </a:lnTo>
                <a:lnTo>
                  <a:pt x="5254" y="529"/>
                </a:lnTo>
                <a:lnTo>
                  <a:pt x="5627" y="392"/>
                </a:lnTo>
                <a:lnTo>
                  <a:pt x="6007" y="275"/>
                </a:lnTo>
                <a:lnTo>
                  <a:pt x="6394" y="178"/>
                </a:lnTo>
                <a:lnTo>
                  <a:pt x="6789" y="100"/>
                </a:lnTo>
                <a:lnTo>
                  <a:pt x="7189" y="45"/>
                </a:lnTo>
                <a:lnTo>
                  <a:pt x="7596" y="11"/>
                </a:lnTo>
                <a:lnTo>
                  <a:pt x="8008" y="0"/>
                </a:lnTo>
                <a:lnTo>
                  <a:pt x="8420" y="11"/>
                </a:lnTo>
                <a:lnTo>
                  <a:pt x="8827" y="45"/>
                </a:lnTo>
                <a:lnTo>
                  <a:pt x="9227" y="100"/>
                </a:lnTo>
                <a:lnTo>
                  <a:pt x="9622" y="178"/>
                </a:lnTo>
                <a:lnTo>
                  <a:pt x="10009" y="275"/>
                </a:lnTo>
                <a:lnTo>
                  <a:pt x="10389" y="392"/>
                </a:lnTo>
                <a:lnTo>
                  <a:pt x="10762" y="529"/>
                </a:lnTo>
                <a:lnTo>
                  <a:pt x="11125" y="685"/>
                </a:lnTo>
                <a:lnTo>
                  <a:pt x="11479" y="860"/>
                </a:lnTo>
                <a:lnTo>
                  <a:pt x="11825" y="1053"/>
                </a:lnTo>
                <a:lnTo>
                  <a:pt x="12160" y="1262"/>
                </a:lnTo>
                <a:lnTo>
                  <a:pt x="12485" y="1489"/>
                </a:lnTo>
                <a:lnTo>
                  <a:pt x="12800" y="1732"/>
                </a:lnTo>
                <a:lnTo>
                  <a:pt x="13102" y="1991"/>
                </a:lnTo>
                <a:lnTo>
                  <a:pt x="13392" y="2265"/>
                </a:lnTo>
                <a:lnTo>
                  <a:pt x="13671" y="2553"/>
                </a:lnTo>
                <a:lnTo>
                  <a:pt x="13936" y="2856"/>
                </a:lnTo>
                <a:lnTo>
                  <a:pt x="14187" y="3172"/>
                </a:lnTo>
                <a:lnTo>
                  <a:pt x="14425" y="3501"/>
                </a:lnTo>
                <a:lnTo>
                  <a:pt x="14649" y="3844"/>
                </a:lnTo>
                <a:lnTo>
                  <a:pt x="14857" y="4198"/>
                </a:lnTo>
                <a:lnTo>
                  <a:pt x="15049" y="4563"/>
                </a:lnTo>
                <a:lnTo>
                  <a:pt x="15226" y="4939"/>
                </a:lnTo>
                <a:lnTo>
                  <a:pt x="15386" y="5325"/>
                </a:lnTo>
                <a:lnTo>
                  <a:pt x="15531" y="5720"/>
                </a:lnTo>
                <a:lnTo>
                  <a:pt x="15656" y="6125"/>
                </a:lnTo>
                <a:lnTo>
                  <a:pt x="15764" y="6540"/>
                </a:lnTo>
                <a:lnTo>
                  <a:pt x="15853" y="6961"/>
                </a:lnTo>
                <a:lnTo>
                  <a:pt x="15924" y="7391"/>
                </a:lnTo>
                <a:lnTo>
                  <a:pt x="15975" y="7827"/>
                </a:lnTo>
                <a:lnTo>
                  <a:pt x="16006" y="8269"/>
                </a:lnTo>
                <a:lnTo>
                  <a:pt x="16016" y="8718"/>
                </a:lnTo>
                <a:lnTo>
                  <a:pt x="16006" y="9167"/>
                </a:lnTo>
                <a:lnTo>
                  <a:pt x="15975" y="9609"/>
                </a:lnTo>
                <a:lnTo>
                  <a:pt x="15924" y="10045"/>
                </a:lnTo>
                <a:lnTo>
                  <a:pt x="15853" y="10475"/>
                </a:lnTo>
                <a:lnTo>
                  <a:pt x="15764" y="10896"/>
                </a:lnTo>
                <a:lnTo>
                  <a:pt x="15656" y="11311"/>
                </a:lnTo>
                <a:lnTo>
                  <a:pt x="15531" y="11716"/>
                </a:lnTo>
                <a:lnTo>
                  <a:pt x="15386" y="12111"/>
                </a:lnTo>
                <a:lnTo>
                  <a:pt x="15226" y="12497"/>
                </a:lnTo>
                <a:lnTo>
                  <a:pt x="15049" y="12873"/>
                </a:lnTo>
                <a:lnTo>
                  <a:pt x="14857" y="13238"/>
                </a:lnTo>
                <a:lnTo>
                  <a:pt x="14649" y="13592"/>
                </a:lnTo>
                <a:lnTo>
                  <a:pt x="14425" y="13935"/>
                </a:lnTo>
                <a:lnTo>
                  <a:pt x="14187" y="14264"/>
                </a:lnTo>
                <a:lnTo>
                  <a:pt x="13936" y="14580"/>
                </a:lnTo>
                <a:lnTo>
                  <a:pt x="13671" y="14883"/>
                </a:lnTo>
                <a:lnTo>
                  <a:pt x="13392" y="15171"/>
                </a:lnTo>
                <a:lnTo>
                  <a:pt x="13102" y="15445"/>
                </a:lnTo>
                <a:lnTo>
                  <a:pt x="12800" y="15704"/>
                </a:lnTo>
                <a:lnTo>
                  <a:pt x="12485" y="15947"/>
                </a:lnTo>
                <a:lnTo>
                  <a:pt x="12160" y="16174"/>
                </a:lnTo>
                <a:lnTo>
                  <a:pt x="11825" y="16383"/>
                </a:lnTo>
                <a:lnTo>
                  <a:pt x="11479" y="16576"/>
                </a:lnTo>
                <a:lnTo>
                  <a:pt x="11125" y="16751"/>
                </a:lnTo>
                <a:lnTo>
                  <a:pt x="10762" y="16907"/>
                </a:lnTo>
                <a:lnTo>
                  <a:pt x="10389" y="17044"/>
                </a:lnTo>
                <a:lnTo>
                  <a:pt x="10009" y="17161"/>
                </a:lnTo>
                <a:lnTo>
                  <a:pt x="9622" y="17258"/>
                </a:lnTo>
                <a:lnTo>
                  <a:pt x="9227" y="17336"/>
                </a:lnTo>
                <a:lnTo>
                  <a:pt x="8827" y="17391"/>
                </a:lnTo>
                <a:lnTo>
                  <a:pt x="8420" y="17425"/>
                </a:lnTo>
                <a:lnTo>
                  <a:pt x="8008" y="17436"/>
                </a:lnTo>
                <a:lnTo>
                  <a:pt x="7596" y="17425"/>
                </a:lnTo>
                <a:lnTo>
                  <a:pt x="7189" y="17391"/>
                </a:lnTo>
                <a:lnTo>
                  <a:pt x="6789" y="17336"/>
                </a:lnTo>
                <a:lnTo>
                  <a:pt x="6394" y="17258"/>
                </a:lnTo>
                <a:lnTo>
                  <a:pt x="6007" y="17161"/>
                </a:lnTo>
                <a:lnTo>
                  <a:pt x="5627" y="17044"/>
                </a:lnTo>
                <a:lnTo>
                  <a:pt x="5254" y="16907"/>
                </a:lnTo>
                <a:lnTo>
                  <a:pt x="4891" y="16751"/>
                </a:lnTo>
                <a:lnTo>
                  <a:pt x="4537" y="16576"/>
                </a:lnTo>
                <a:lnTo>
                  <a:pt x="4191" y="16383"/>
                </a:lnTo>
                <a:lnTo>
                  <a:pt x="3856" y="16174"/>
                </a:lnTo>
                <a:lnTo>
                  <a:pt x="3531" y="15947"/>
                </a:lnTo>
                <a:lnTo>
                  <a:pt x="3216" y="15704"/>
                </a:lnTo>
                <a:lnTo>
                  <a:pt x="2914" y="15445"/>
                </a:lnTo>
                <a:lnTo>
                  <a:pt x="2624" y="15171"/>
                </a:lnTo>
                <a:lnTo>
                  <a:pt x="2345" y="14883"/>
                </a:lnTo>
                <a:lnTo>
                  <a:pt x="2080" y="14580"/>
                </a:lnTo>
                <a:lnTo>
                  <a:pt x="1829" y="14264"/>
                </a:lnTo>
                <a:lnTo>
                  <a:pt x="1591" y="13935"/>
                </a:lnTo>
                <a:lnTo>
                  <a:pt x="1367" y="13592"/>
                </a:lnTo>
                <a:lnTo>
                  <a:pt x="1159" y="13238"/>
                </a:lnTo>
                <a:lnTo>
                  <a:pt x="967" y="12873"/>
                </a:lnTo>
                <a:lnTo>
                  <a:pt x="790" y="12497"/>
                </a:lnTo>
                <a:lnTo>
                  <a:pt x="630" y="12111"/>
                </a:lnTo>
                <a:lnTo>
                  <a:pt x="485" y="11716"/>
                </a:lnTo>
                <a:lnTo>
                  <a:pt x="360" y="11311"/>
                </a:lnTo>
                <a:lnTo>
                  <a:pt x="252" y="10896"/>
                </a:lnTo>
                <a:lnTo>
                  <a:pt x="163" y="10475"/>
                </a:lnTo>
                <a:lnTo>
                  <a:pt x="92" y="10045"/>
                </a:lnTo>
                <a:lnTo>
                  <a:pt x="41" y="9609"/>
                </a:lnTo>
                <a:lnTo>
                  <a:pt x="10" y="9167"/>
                </a:lnTo>
                <a:lnTo>
                  <a:pt x="0" y="8718"/>
                </a:lnTo>
                <a:close/>
              </a:path>
            </a:pathLst>
          </a:custGeom>
          <a:solidFill>
            <a:srgbClr val="9DCD4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0" name="Freeform 27"/>
          <p:cNvSpPr/>
          <p:nvPr>
            <p:custDataLst>
              <p:tags r:id="rId2"/>
            </p:custDataLst>
          </p:nvPr>
        </p:nvSpPr>
        <p:spPr bwMode="auto">
          <a:xfrm>
            <a:off x="3828205" y="2342633"/>
            <a:ext cx="1632612" cy="1629248"/>
          </a:xfrm>
          <a:custGeom>
            <a:avLst/>
            <a:gdLst>
              <a:gd name="T0" fmla="*/ 41 w 16016"/>
              <a:gd name="T1" fmla="*/ 7827 h 17436"/>
              <a:gd name="T2" fmla="*/ 252 w 16016"/>
              <a:gd name="T3" fmla="*/ 6540 h 17436"/>
              <a:gd name="T4" fmla="*/ 630 w 16016"/>
              <a:gd name="T5" fmla="*/ 5325 h 17436"/>
              <a:gd name="T6" fmla="*/ 1159 w 16016"/>
              <a:gd name="T7" fmla="*/ 4198 h 17436"/>
              <a:gd name="T8" fmla="*/ 1829 w 16016"/>
              <a:gd name="T9" fmla="*/ 3172 h 17436"/>
              <a:gd name="T10" fmla="*/ 2624 w 16016"/>
              <a:gd name="T11" fmla="*/ 2265 h 17436"/>
              <a:gd name="T12" fmla="*/ 3531 w 16016"/>
              <a:gd name="T13" fmla="*/ 1489 h 17436"/>
              <a:gd name="T14" fmla="*/ 4537 w 16016"/>
              <a:gd name="T15" fmla="*/ 860 h 17436"/>
              <a:gd name="T16" fmla="*/ 5627 w 16016"/>
              <a:gd name="T17" fmla="*/ 392 h 17436"/>
              <a:gd name="T18" fmla="*/ 6789 w 16016"/>
              <a:gd name="T19" fmla="*/ 100 h 17436"/>
              <a:gd name="T20" fmla="*/ 8008 w 16016"/>
              <a:gd name="T21" fmla="*/ 0 h 17436"/>
              <a:gd name="T22" fmla="*/ 9227 w 16016"/>
              <a:gd name="T23" fmla="*/ 100 h 17436"/>
              <a:gd name="T24" fmla="*/ 10389 w 16016"/>
              <a:gd name="T25" fmla="*/ 392 h 17436"/>
              <a:gd name="T26" fmla="*/ 11479 w 16016"/>
              <a:gd name="T27" fmla="*/ 860 h 17436"/>
              <a:gd name="T28" fmla="*/ 12485 w 16016"/>
              <a:gd name="T29" fmla="*/ 1489 h 17436"/>
              <a:gd name="T30" fmla="*/ 13392 w 16016"/>
              <a:gd name="T31" fmla="*/ 2265 h 17436"/>
              <a:gd name="T32" fmla="*/ 14187 w 16016"/>
              <a:gd name="T33" fmla="*/ 3172 h 17436"/>
              <a:gd name="T34" fmla="*/ 14857 w 16016"/>
              <a:gd name="T35" fmla="*/ 4198 h 17436"/>
              <a:gd name="T36" fmla="*/ 15386 w 16016"/>
              <a:gd name="T37" fmla="*/ 5325 h 17436"/>
              <a:gd name="T38" fmla="*/ 15764 w 16016"/>
              <a:gd name="T39" fmla="*/ 6540 h 17436"/>
              <a:gd name="T40" fmla="*/ 15975 w 16016"/>
              <a:gd name="T41" fmla="*/ 7827 h 17436"/>
              <a:gd name="T42" fmla="*/ 16006 w 16016"/>
              <a:gd name="T43" fmla="*/ 9167 h 17436"/>
              <a:gd name="T44" fmla="*/ 15853 w 16016"/>
              <a:gd name="T45" fmla="*/ 10475 h 17436"/>
              <a:gd name="T46" fmla="*/ 15531 w 16016"/>
              <a:gd name="T47" fmla="*/ 11716 h 17436"/>
              <a:gd name="T48" fmla="*/ 15049 w 16016"/>
              <a:gd name="T49" fmla="*/ 12873 h 17436"/>
              <a:gd name="T50" fmla="*/ 14425 w 16016"/>
              <a:gd name="T51" fmla="*/ 13935 h 17436"/>
              <a:gd name="T52" fmla="*/ 13671 w 16016"/>
              <a:gd name="T53" fmla="*/ 14883 h 17436"/>
              <a:gd name="T54" fmla="*/ 12800 w 16016"/>
              <a:gd name="T55" fmla="*/ 15704 h 17436"/>
              <a:gd name="T56" fmla="*/ 11825 w 16016"/>
              <a:gd name="T57" fmla="*/ 16383 h 17436"/>
              <a:gd name="T58" fmla="*/ 10762 w 16016"/>
              <a:gd name="T59" fmla="*/ 16907 h 17436"/>
              <a:gd name="T60" fmla="*/ 9622 w 16016"/>
              <a:gd name="T61" fmla="*/ 17258 h 17436"/>
              <a:gd name="T62" fmla="*/ 8420 w 16016"/>
              <a:gd name="T63" fmla="*/ 17425 h 17436"/>
              <a:gd name="T64" fmla="*/ 7189 w 16016"/>
              <a:gd name="T65" fmla="*/ 17391 h 17436"/>
              <a:gd name="T66" fmla="*/ 6007 w 16016"/>
              <a:gd name="T67" fmla="*/ 17161 h 17436"/>
              <a:gd name="T68" fmla="*/ 4891 w 16016"/>
              <a:gd name="T69" fmla="*/ 16751 h 17436"/>
              <a:gd name="T70" fmla="*/ 3856 w 16016"/>
              <a:gd name="T71" fmla="*/ 16174 h 17436"/>
              <a:gd name="T72" fmla="*/ 2914 w 16016"/>
              <a:gd name="T73" fmla="*/ 15445 h 17436"/>
              <a:gd name="T74" fmla="*/ 2080 w 16016"/>
              <a:gd name="T75" fmla="*/ 14580 h 17436"/>
              <a:gd name="T76" fmla="*/ 1367 w 16016"/>
              <a:gd name="T77" fmla="*/ 13592 h 17436"/>
              <a:gd name="T78" fmla="*/ 790 w 16016"/>
              <a:gd name="T79" fmla="*/ 12497 h 17436"/>
              <a:gd name="T80" fmla="*/ 360 w 16016"/>
              <a:gd name="T81" fmla="*/ 11311 h 17436"/>
              <a:gd name="T82" fmla="*/ 92 w 16016"/>
              <a:gd name="T83" fmla="*/ 10045 h 17436"/>
              <a:gd name="T84" fmla="*/ 0 w 16016"/>
              <a:gd name="T85" fmla="*/ 8718 h 17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6" h="17436">
                <a:moveTo>
                  <a:pt x="0" y="8718"/>
                </a:moveTo>
                <a:lnTo>
                  <a:pt x="10" y="8269"/>
                </a:lnTo>
                <a:lnTo>
                  <a:pt x="41" y="7827"/>
                </a:lnTo>
                <a:lnTo>
                  <a:pt x="92" y="7391"/>
                </a:lnTo>
                <a:lnTo>
                  <a:pt x="163" y="6961"/>
                </a:lnTo>
                <a:lnTo>
                  <a:pt x="252" y="6540"/>
                </a:lnTo>
                <a:lnTo>
                  <a:pt x="360" y="6125"/>
                </a:lnTo>
                <a:lnTo>
                  <a:pt x="485" y="5720"/>
                </a:lnTo>
                <a:lnTo>
                  <a:pt x="630" y="5325"/>
                </a:lnTo>
                <a:lnTo>
                  <a:pt x="790" y="4939"/>
                </a:lnTo>
                <a:lnTo>
                  <a:pt x="967" y="4563"/>
                </a:lnTo>
                <a:lnTo>
                  <a:pt x="1159" y="4198"/>
                </a:lnTo>
                <a:lnTo>
                  <a:pt x="1367" y="3844"/>
                </a:lnTo>
                <a:lnTo>
                  <a:pt x="1591" y="3501"/>
                </a:lnTo>
                <a:lnTo>
                  <a:pt x="1829" y="3172"/>
                </a:lnTo>
                <a:lnTo>
                  <a:pt x="2080" y="2856"/>
                </a:lnTo>
                <a:lnTo>
                  <a:pt x="2345" y="2553"/>
                </a:lnTo>
                <a:lnTo>
                  <a:pt x="2624" y="2265"/>
                </a:lnTo>
                <a:lnTo>
                  <a:pt x="2914" y="1991"/>
                </a:lnTo>
                <a:lnTo>
                  <a:pt x="3216" y="1732"/>
                </a:lnTo>
                <a:lnTo>
                  <a:pt x="3531" y="1489"/>
                </a:lnTo>
                <a:lnTo>
                  <a:pt x="3856" y="1262"/>
                </a:lnTo>
                <a:lnTo>
                  <a:pt x="4191" y="1053"/>
                </a:lnTo>
                <a:lnTo>
                  <a:pt x="4537" y="860"/>
                </a:lnTo>
                <a:lnTo>
                  <a:pt x="4891" y="685"/>
                </a:lnTo>
                <a:lnTo>
                  <a:pt x="5254" y="529"/>
                </a:lnTo>
                <a:lnTo>
                  <a:pt x="5627" y="392"/>
                </a:lnTo>
                <a:lnTo>
                  <a:pt x="6007" y="275"/>
                </a:lnTo>
                <a:lnTo>
                  <a:pt x="6394" y="178"/>
                </a:lnTo>
                <a:lnTo>
                  <a:pt x="6789" y="100"/>
                </a:lnTo>
                <a:lnTo>
                  <a:pt x="7189" y="45"/>
                </a:lnTo>
                <a:lnTo>
                  <a:pt x="7596" y="11"/>
                </a:lnTo>
                <a:lnTo>
                  <a:pt x="8008" y="0"/>
                </a:lnTo>
                <a:lnTo>
                  <a:pt x="8420" y="11"/>
                </a:lnTo>
                <a:lnTo>
                  <a:pt x="8827" y="45"/>
                </a:lnTo>
                <a:lnTo>
                  <a:pt x="9227" y="100"/>
                </a:lnTo>
                <a:lnTo>
                  <a:pt x="9622" y="178"/>
                </a:lnTo>
                <a:lnTo>
                  <a:pt x="10009" y="275"/>
                </a:lnTo>
                <a:lnTo>
                  <a:pt x="10389" y="392"/>
                </a:lnTo>
                <a:lnTo>
                  <a:pt x="10762" y="529"/>
                </a:lnTo>
                <a:lnTo>
                  <a:pt x="11125" y="685"/>
                </a:lnTo>
                <a:lnTo>
                  <a:pt x="11479" y="860"/>
                </a:lnTo>
                <a:lnTo>
                  <a:pt x="11825" y="1053"/>
                </a:lnTo>
                <a:lnTo>
                  <a:pt x="12160" y="1262"/>
                </a:lnTo>
                <a:lnTo>
                  <a:pt x="12485" y="1489"/>
                </a:lnTo>
                <a:lnTo>
                  <a:pt x="12800" y="1732"/>
                </a:lnTo>
                <a:lnTo>
                  <a:pt x="13102" y="1991"/>
                </a:lnTo>
                <a:lnTo>
                  <a:pt x="13392" y="2265"/>
                </a:lnTo>
                <a:lnTo>
                  <a:pt x="13671" y="2553"/>
                </a:lnTo>
                <a:lnTo>
                  <a:pt x="13936" y="2856"/>
                </a:lnTo>
                <a:lnTo>
                  <a:pt x="14187" y="3172"/>
                </a:lnTo>
                <a:lnTo>
                  <a:pt x="14425" y="3501"/>
                </a:lnTo>
                <a:lnTo>
                  <a:pt x="14649" y="3844"/>
                </a:lnTo>
                <a:lnTo>
                  <a:pt x="14857" y="4198"/>
                </a:lnTo>
                <a:lnTo>
                  <a:pt x="15049" y="4563"/>
                </a:lnTo>
                <a:lnTo>
                  <a:pt x="15226" y="4939"/>
                </a:lnTo>
                <a:lnTo>
                  <a:pt x="15386" y="5325"/>
                </a:lnTo>
                <a:lnTo>
                  <a:pt x="15531" y="5720"/>
                </a:lnTo>
                <a:lnTo>
                  <a:pt x="15656" y="6125"/>
                </a:lnTo>
                <a:lnTo>
                  <a:pt x="15764" y="6540"/>
                </a:lnTo>
                <a:lnTo>
                  <a:pt x="15853" y="6961"/>
                </a:lnTo>
                <a:lnTo>
                  <a:pt x="15924" y="7391"/>
                </a:lnTo>
                <a:lnTo>
                  <a:pt x="15975" y="7827"/>
                </a:lnTo>
                <a:lnTo>
                  <a:pt x="16006" y="8269"/>
                </a:lnTo>
                <a:lnTo>
                  <a:pt x="16016" y="8718"/>
                </a:lnTo>
                <a:lnTo>
                  <a:pt x="16006" y="9167"/>
                </a:lnTo>
                <a:lnTo>
                  <a:pt x="15975" y="9609"/>
                </a:lnTo>
                <a:lnTo>
                  <a:pt x="15924" y="10045"/>
                </a:lnTo>
                <a:lnTo>
                  <a:pt x="15853" y="10475"/>
                </a:lnTo>
                <a:lnTo>
                  <a:pt x="15764" y="10896"/>
                </a:lnTo>
                <a:lnTo>
                  <a:pt x="15656" y="11311"/>
                </a:lnTo>
                <a:lnTo>
                  <a:pt x="15531" y="11716"/>
                </a:lnTo>
                <a:lnTo>
                  <a:pt x="15386" y="12111"/>
                </a:lnTo>
                <a:lnTo>
                  <a:pt x="15226" y="12497"/>
                </a:lnTo>
                <a:lnTo>
                  <a:pt x="15049" y="12873"/>
                </a:lnTo>
                <a:lnTo>
                  <a:pt x="14857" y="13238"/>
                </a:lnTo>
                <a:lnTo>
                  <a:pt x="14649" y="13592"/>
                </a:lnTo>
                <a:lnTo>
                  <a:pt x="14425" y="13935"/>
                </a:lnTo>
                <a:lnTo>
                  <a:pt x="14187" y="14264"/>
                </a:lnTo>
                <a:lnTo>
                  <a:pt x="13936" y="14580"/>
                </a:lnTo>
                <a:lnTo>
                  <a:pt x="13671" y="14883"/>
                </a:lnTo>
                <a:lnTo>
                  <a:pt x="13392" y="15171"/>
                </a:lnTo>
                <a:lnTo>
                  <a:pt x="13102" y="15445"/>
                </a:lnTo>
                <a:lnTo>
                  <a:pt x="12800" y="15704"/>
                </a:lnTo>
                <a:lnTo>
                  <a:pt x="12485" y="15947"/>
                </a:lnTo>
                <a:lnTo>
                  <a:pt x="12160" y="16174"/>
                </a:lnTo>
                <a:lnTo>
                  <a:pt x="11825" y="16383"/>
                </a:lnTo>
                <a:lnTo>
                  <a:pt x="11479" y="16576"/>
                </a:lnTo>
                <a:lnTo>
                  <a:pt x="11125" y="16751"/>
                </a:lnTo>
                <a:lnTo>
                  <a:pt x="10762" y="16907"/>
                </a:lnTo>
                <a:lnTo>
                  <a:pt x="10389" y="17044"/>
                </a:lnTo>
                <a:lnTo>
                  <a:pt x="10009" y="17161"/>
                </a:lnTo>
                <a:lnTo>
                  <a:pt x="9622" y="17258"/>
                </a:lnTo>
                <a:lnTo>
                  <a:pt x="9227" y="17336"/>
                </a:lnTo>
                <a:lnTo>
                  <a:pt x="8827" y="17391"/>
                </a:lnTo>
                <a:lnTo>
                  <a:pt x="8420" y="17425"/>
                </a:lnTo>
                <a:lnTo>
                  <a:pt x="8008" y="17436"/>
                </a:lnTo>
                <a:lnTo>
                  <a:pt x="7596" y="17425"/>
                </a:lnTo>
                <a:lnTo>
                  <a:pt x="7189" y="17391"/>
                </a:lnTo>
                <a:lnTo>
                  <a:pt x="6789" y="17336"/>
                </a:lnTo>
                <a:lnTo>
                  <a:pt x="6394" y="17258"/>
                </a:lnTo>
                <a:lnTo>
                  <a:pt x="6007" y="17161"/>
                </a:lnTo>
                <a:lnTo>
                  <a:pt x="5627" y="17044"/>
                </a:lnTo>
                <a:lnTo>
                  <a:pt x="5254" y="16907"/>
                </a:lnTo>
                <a:lnTo>
                  <a:pt x="4891" y="16751"/>
                </a:lnTo>
                <a:lnTo>
                  <a:pt x="4537" y="16576"/>
                </a:lnTo>
                <a:lnTo>
                  <a:pt x="4191" y="16383"/>
                </a:lnTo>
                <a:lnTo>
                  <a:pt x="3856" y="16174"/>
                </a:lnTo>
                <a:lnTo>
                  <a:pt x="3531" y="15947"/>
                </a:lnTo>
                <a:lnTo>
                  <a:pt x="3216" y="15704"/>
                </a:lnTo>
                <a:lnTo>
                  <a:pt x="2914" y="15445"/>
                </a:lnTo>
                <a:lnTo>
                  <a:pt x="2624" y="15171"/>
                </a:lnTo>
                <a:lnTo>
                  <a:pt x="2345" y="14883"/>
                </a:lnTo>
                <a:lnTo>
                  <a:pt x="2080" y="14580"/>
                </a:lnTo>
                <a:lnTo>
                  <a:pt x="1829" y="14264"/>
                </a:lnTo>
                <a:lnTo>
                  <a:pt x="1591" y="13935"/>
                </a:lnTo>
                <a:lnTo>
                  <a:pt x="1367" y="13592"/>
                </a:lnTo>
                <a:lnTo>
                  <a:pt x="1159" y="13238"/>
                </a:lnTo>
                <a:lnTo>
                  <a:pt x="967" y="12873"/>
                </a:lnTo>
                <a:lnTo>
                  <a:pt x="790" y="12497"/>
                </a:lnTo>
                <a:lnTo>
                  <a:pt x="630" y="12111"/>
                </a:lnTo>
                <a:lnTo>
                  <a:pt x="485" y="11716"/>
                </a:lnTo>
                <a:lnTo>
                  <a:pt x="360" y="11311"/>
                </a:lnTo>
                <a:lnTo>
                  <a:pt x="252" y="10896"/>
                </a:lnTo>
                <a:lnTo>
                  <a:pt x="163" y="10475"/>
                </a:lnTo>
                <a:lnTo>
                  <a:pt x="92" y="10045"/>
                </a:lnTo>
                <a:lnTo>
                  <a:pt x="41" y="9609"/>
                </a:lnTo>
                <a:lnTo>
                  <a:pt x="10" y="9167"/>
                </a:lnTo>
                <a:lnTo>
                  <a:pt x="0" y="8718"/>
                </a:lnTo>
                <a:close/>
              </a:path>
            </a:pathLst>
          </a:custGeom>
          <a:solidFill>
            <a:srgbClr val="EB673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2" name="타원 36"/>
          <p:cNvSpPr/>
          <p:nvPr>
            <p:custDataLst>
              <p:tags r:id="rId3"/>
            </p:custDataLst>
          </p:nvPr>
        </p:nvSpPr>
        <p:spPr>
          <a:xfrm>
            <a:off x="9637066" y="2342633"/>
            <a:ext cx="1634400" cy="1630800"/>
          </a:xfrm>
          <a:prstGeom prst="ellipse">
            <a:avLst/>
          </a:prstGeom>
          <a:solidFill>
            <a:srgbClr val="FFC715">
              <a:lumMod val="60000"/>
              <a:lumOff val="40000"/>
            </a:srgbClr>
          </a:solidFill>
          <a:ln w="12700">
            <a:solidFill>
              <a:srgbClr val="FFFFFF"/>
            </a:solidFill>
            <a:prstDash val="solid"/>
          </a:ln>
        </p:spPr>
        <p:style>
          <a:lnRef idx="2">
            <a:srgbClr val="FFC715">
              <a:shade val="50000"/>
            </a:srgbClr>
          </a:lnRef>
          <a:fillRef idx="1">
            <a:srgbClr val="FFC715"/>
          </a:fillRef>
          <a:effectRef idx="0">
            <a:srgbClr val="FFC715"/>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sz="1600"/>
          </a:p>
        </p:txBody>
      </p:sp>
      <p:sp>
        <p:nvSpPr>
          <p:cNvPr id="33" name="文本框 32"/>
          <p:cNvSpPr txBox="1"/>
          <p:nvPr>
            <p:custDataLst>
              <p:tags r:id="rId4"/>
            </p:custDataLst>
          </p:nvPr>
        </p:nvSpPr>
        <p:spPr>
          <a:xfrm>
            <a:off x="9324942" y="4108754"/>
            <a:ext cx="2260800" cy="442800"/>
          </a:xfrm>
          <a:prstGeom prst="rect">
            <a:avLst/>
          </a:prstGeom>
        </p:spPr>
        <p:txBody>
          <a:bodyPr vert="horz" lIns="91440" tIns="45720" rIns="91440" bIns="45720" rtlCol="0">
            <a:normAutofit lnSpcReduction="10000"/>
          </a:bodyPr>
          <a:lstStyle>
            <a:lvl1pPr indent="0" algn="ctr" defTabSz="1218565">
              <a:spcBef>
                <a:spcPts val="0"/>
              </a:spcBef>
              <a:buFont typeface="Arial" panose="020B0604020202020204" pitchFamily="34" charset="0"/>
              <a:buNone/>
              <a:defRPr sz="2000" b="1"/>
            </a:lvl1pPr>
            <a:lvl2pPr marL="609600" indent="0" defTabSz="1218565">
              <a:spcBef>
                <a:spcPts val="0"/>
              </a:spcBef>
              <a:buFont typeface="Arial" panose="020B0604020202020204" pitchFamily="34" charset="0"/>
              <a:buNone/>
              <a:defRPr sz="2000"/>
            </a:lvl2pPr>
            <a:lvl3pPr marL="1219200" indent="0" defTabSz="1218565">
              <a:spcBef>
                <a:spcPts val="0"/>
              </a:spcBef>
              <a:buFont typeface="Arial" panose="020B0604020202020204" pitchFamily="34" charset="0"/>
              <a:buNone/>
              <a:defRPr/>
            </a:lvl3pPr>
            <a:lvl4pPr marL="1828800" indent="0" defTabSz="1218565">
              <a:spcBef>
                <a:spcPts val="0"/>
              </a:spcBef>
              <a:buFont typeface="Arial" panose="020B0604020202020204" pitchFamily="34" charset="0"/>
              <a:buNone/>
              <a:defRPr/>
            </a:lvl4pPr>
            <a:lvl5pPr marL="2438400" indent="0" defTabSz="1218565">
              <a:spcBef>
                <a:spcPts val="0"/>
              </a:spcBef>
              <a:buFont typeface="Arial" panose="020B0604020202020204" pitchFamily="34" charset="0"/>
              <a:buNone/>
              <a:defRPr/>
            </a:lvl5pPr>
            <a:lvl6pPr marL="3352800" indent="-304800" defTabSz="1218565">
              <a:lnSpc>
                <a:spcPct val="90000"/>
              </a:lnSpc>
              <a:spcBef>
                <a:spcPts val="665"/>
              </a:spcBef>
              <a:buFont typeface="Arial" panose="020B0604020202020204" pitchFamily="34" charset="0"/>
              <a:buChar char="•"/>
              <a:defRPr sz="2400"/>
            </a:lvl6pPr>
            <a:lvl7pPr marL="3962400" indent="-304800" defTabSz="1218565">
              <a:lnSpc>
                <a:spcPct val="90000"/>
              </a:lnSpc>
              <a:spcBef>
                <a:spcPts val="665"/>
              </a:spcBef>
              <a:buFont typeface="Arial" panose="020B0604020202020204" pitchFamily="34" charset="0"/>
              <a:buChar char="•"/>
              <a:defRPr sz="2400"/>
            </a:lvl7pPr>
            <a:lvl8pPr marL="4572000" indent="-304800" defTabSz="1218565">
              <a:lnSpc>
                <a:spcPct val="90000"/>
              </a:lnSpc>
              <a:spcBef>
                <a:spcPts val="665"/>
              </a:spcBef>
              <a:buFont typeface="Arial" panose="020B0604020202020204" pitchFamily="34" charset="0"/>
              <a:buChar char="•"/>
              <a:defRPr sz="2400"/>
            </a:lvl8pPr>
            <a:lvl9pPr marL="5181600" indent="-304800" defTabSz="1218565">
              <a:lnSpc>
                <a:spcPct val="90000"/>
              </a:lnSpc>
              <a:spcBef>
                <a:spcPts val="665"/>
              </a:spcBef>
              <a:buFont typeface="Arial" panose="020B0604020202020204" pitchFamily="34" charset="0"/>
              <a:buChar char="•"/>
              <a:defRPr sz="2400"/>
            </a:lvl9pPr>
          </a:lstStyle>
          <a:p>
            <a:pPr>
              <a:lnSpc>
                <a:spcPct val="120000"/>
              </a:lnSpc>
            </a:pPr>
            <a:r>
              <a:rPr lang="zh-CN" altLang="en-US" spc="300">
                <a:latin typeface="微软雅黑" panose="020B0503020204020204" pitchFamily="34" charset="-122"/>
                <a:ea typeface="微软雅黑" panose="020B0503020204020204" pitchFamily="34" charset="-122"/>
              </a:rPr>
              <a:t>污染的餐盒</a:t>
            </a:r>
            <a:endParaRPr lang="zh-CN" altLang="en-US" spc="300">
              <a:latin typeface="微软雅黑" panose="020B0503020204020204" pitchFamily="34" charset="-122"/>
              <a:ea typeface="微软雅黑" panose="020B0503020204020204" pitchFamily="34" charset="-122"/>
            </a:endParaRPr>
          </a:p>
        </p:txBody>
      </p:sp>
      <p:sp>
        <p:nvSpPr>
          <p:cNvPr id="35" name="文本框 34"/>
          <p:cNvSpPr txBox="1"/>
          <p:nvPr>
            <p:custDataLst>
              <p:tags r:id="rId5"/>
            </p:custDataLst>
          </p:nvPr>
        </p:nvSpPr>
        <p:spPr>
          <a:xfrm>
            <a:off x="6418916" y="4108754"/>
            <a:ext cx="2260800" cy="442800"/>
          </a:xfrm>
          <a:prstGeom prst="rect">
            <a:avLst/>
          </a:prstGeom>
        </p:spPr>
        <p:txBody>
          <a:bodyPr vert="horz" lIns="91440" tIns="45720" rIns="91440" bIns="45720" rtlCol="0">
            <a:normAutofit fontScale="90000"/>
          </a:bodyPr>
          <a:lstStyle>
            <a:lvl1pPr indent="0" algn="ctr" defTabSz="1218565">
              <a:spcBef>
                <a:spcPts val="0"/>
              </a:spcBef>
              <a:buFont typeface="Arial" panose="020B0604020202020204" pitchFamily="34" charset="0"/>
              <a:buNone/>
              <a:defRPr sz="2000" b="1"/>
            </a:lvl1pPr>
            <a:lvl2pPr marL="609600" indent="0" defTabSz="1218565">
              <a:spcBef>
                <a:spcPts val="0"/>
              </a:spcBef>
              <a:buFont typeface="Arial" panose="020B0604020202020204" pitchFamily="34" charset="0"/>
              <a:buNone/>
              <a:defRPr sz="2000"/>
            </a:lvl2pPr>
            <a:lvl3pPr marL="1219200" indent="0" defTabSz="1218565">
              <a:spcBef>
                <a:spcPts val="0"/>
              </a:spcBef>
              <a:buFont typeface="Arial" panose="020B0604020202020204" pitchFamily="34" charset="0"/>
              <a:buNone/>
              <a:defRPr/>
            </a:lvl3pPr>
            <a:lvl4pPr marL="1828800" indent="0" defTabSz="1218565">
              <a:spcBef>
                <a:spcPts val="0"/>
              </a:spcBef>
              <a:buFont typeface="Arial" panose="020B0604020202020204" pitchFamily="34" charset="0"/>
              <a:buNone/>
              <a:defRPr/>
            </a:lvl4pPr>
            <a:lvl5pPr marL="2438400" indent="0" defTabSz="1218565">
              <a:spcBef>
                <a:spcPts val="0"/>
              </a:spcBef>
              <a:buFont typeface="Arial" panose="020B0604020202020204" pitchFamily="34" charset="0"/>
              <a:buNone/>
              <a:defRPr/>
            </a:lvl5pPr>
            <a:lvl6pPr marL="3352800" indent="-304800" defTabSz="1218565">
              <a:lnSpc>
                <a:spcPct val="90000"/>
              </a:lnSpc>
              <a:spcBef>
                <a:spcPts val="665"/>
              </a:spcBef>
              <a:buFont typeface="Arial" panose="020B0604020202020204" pitchFamily="34" charset="0"/>
              <a:buChar char="•"/>
              <a:defRPr sz="2400"/>
            </a:lvl6pPr>
            <a:lvl7pPr marL="3962400" indent="-304800" defTabSz="1218565">
              <a:lnSpc>
                <a:spcPct val="90000"/>
              </a:lnSpc>
              <a:spcBef>
                <a:spcPts val="665"/>
              </a:spcBef>
              <a:buFont typeface="Arial" panose="020B0604020202020204" pitchFamily="34" charset="0"/>
              <a:buChar char="•"/>
              <a:defRPr sz="2400"/>
            </a:lvl7pPr>
            <a:lvl8pPr marL="4572000" indent="-304800" defTabSz="1218565">
              <a:lnSpc>
                <a:spcPct val="90000"/>
              </a:lnSpc>
              <a:spcBef>
                <a:spcPts val="665"/>
              </a:spcBef>
              <a:buFont typeface="Arial" panose="020B0604020202020204" pitchFamily="34" charset="0"/>
              <a:buChar char="•"/>
              <a:defRPr sz="2400"/>
            </a:lvl8pPr>
            <a:lvl9pPr marL="5181600" indent="-304800" defTabSz="1218565">
              <a:lnSpc>
                <a:spcPct val="90000"/>
              </a:lnSpc>
              <a:spcBef>
                <a:spcPts val="665"/>
              </a:spcBef>
              <a:buFont typeface="Arial" panose="020B0604020202020204" pitchFamily="34" charset="0"/>
              <a:buChar char="•"/>
              <a:defRPr sz="2400"/>
            </a:lvl9pPr>
          </a:lstStyle>
          <a:p>
            <a:pPr>
              <a:lnSpc>
                <a:spcPct val="120000"/>
              </a:lnSpc>
            </a:pPr>
            <a:r>
              <a:rPr lang="zh-CN" altLang="en-US" spc="300">
                <a:latin typeface="微软雅黑" panose="020B0503020204020204" pitchFamily="34" charset="-122"/>
                <a:ea typeface="微软雅黑" panose="020B0503020204020204" pitchFamily="34" charset="-122"/>
              </a:rPr>
              <a:t>烟蒂</a:t>
            </a:r>
            <a:endParaRPr lang="zh-CN" altLang="en-US" spc="300">
              <a:latin typeface="微软雅黑" panose="020B0503020204020204" pitchFamily="34" charset="-122"/>
              <a:ea typeface="微软雅黑" panose="020B0503020204020204" pitchFamily="34" charset="-122"/>
            </a:endParaRPr>
          </a:p>
        </p:txBody>
      </p:sp>
      <p:sp>
        <p:nvSpPr>
          <p:cNvPr id="37" name="文本框 36"/>
          <p:cNvSpPr txBox="1"/>
          <p:nvPr>
            <p:custDataLst>
              <p:tags r:id="rId6"/>
            </p:custDataLst>
          </p:nvPr>
        </p:nvSpPr>
        <p:spPr>
          <a:xfrm>
            <a:off x="3512889" y="4108754"/>
            <a:ext cx="2260800" cy="442800"/>
          </a:xfrm>
          <a:prstGeom prst="rect">
            <a:avLst/>
          </a:prstGeom>
        </p:spPr>
        <p:txBody>
          <a:bodyPr vert="horz" lIns="91440" tIns="45720" rIns="91440" bIns="45720" rtlCol="0">
            <a:normAutofit lnSpcReduction="10000"/>
          </a:bodyPr>
          <a:lstStyle>
            <a:lvl1pPr indent="0" algn="ctr" defTabSz="1218565">
              <a:spcBef>
                <a:spcPts val="0"/>
              </a:spcBef>
              <a:buFont typeface="Arial" panose="020B0604020202020204" pitchFamily="34" charset="0"/>
              <a:buNone/>
              <a:defRPr sz="2000" b="1"/>
            </a:lvl1pPr>
            <a:lvl2pPr marL="609600" indent="0" defTabSz="1218565">
              <a:spcBef>
                <a:spcPts val="0"/>
              </a:spcBef>
              <a:buFont typeface="Arial" panose="020B0604020202020204" pitchFamily="34" charset="0"/>
              <a:buNone/>
              <a:defRPr sz="2000"/>
            </a:lvl2pPr>
            <a:lvl3pPr marL="1219200" indent="0" defTabSz="1218565">
              <a:spcBef>
                <a:spcPts val="0"/>
              </a:spcBef>
              <a:buFont typeface="Arial" panose="020B0604020202020204" pitchFamily="34" charset="0"/>
              <a:buNone/>
              <a:defRPr/>
            </a:lvl3pPr>
            <a:lvl4pPr marL="1828800" indent="0" defTabSz="1218565">
              <a:spcBef>
                <a:spcPts val="0"/>
              </a:spcBef>
              <a:buFont typeface="Arial" panose="020B0604020202020204" pitchFamily="34" charset="0"/>
              <a:buNone/>
              <a:defRPr/>
            </a:lvl4pPr>
            <a:lvl5pPr marL="2438400" indent="0" defTabSz="1218565">
              <a:spcBef>
                <a:spcPts val="0"/>
              </a:spcBef>
              <a:buFont typeface="Arial" panose="020B0604020202020204" pitchFamily="34" charset="0"/>
              <a:buNone/>
              <a:defRPr/>
            </a:lvl5pPr>
            <a:lvl6pPr marL="3352800" indent="-304800" defTabSz="1218565">
              <a:lnSpc>
                <a:spcPct val="90000"/>
              </a:lnSpc>
              <a:spcBef>
                <a:spcPts val="665"/>
              </a:spcBef>
              <a:buFont typeface="Arial" panose="020B0604020202020204" pitchFamily="34" charset="0"/>
              <a:buChar char="•"/>
              <a:defRPr sz="2400"/>
            </a:lvl6pPr>
            <a:lvl7pPr marL="3962400" indent="-304800" defTabSz="1218565">
              <a:lnSpc>
                <a:spcPct val="90000"/>
              </a:lnSpc>
              <a:spcBef>
                <a:spcPts val="665"/>
              </a:spcBef>
              <a:buFont typeface="Arial" panose="020B0604020202020204" pitchFamily="34" charset="0"/>
              <a:buChar char="•"/>
              <a:defRPr sz="2400"/>
            </a:lvl7pPr>
            <a:lvl8pPr marL="4572000" indent="-304800" defTabSz="1218565">
              <a:lnSpc>
                <a:spcPct val="90000"/>
              </a:lnSpc>
              <a:spcBef>
                <a:spcPts val="665"/>
              </a:spcBef>
              <a:buFont typeface="Arial" panose="020B0604020202020204" pitchFamily="34" charset="0"/>
              <a:buChar char="•"/>
              <a:defRPr sz="2400"/>
            </a:lvl8pPr>
            <a:lvl9pPr marL="5181600" indent="-304800" defTabSz="1218565">
              <a:lnSpc>
                <a:spcPct val="90000"/>
              </a:lnSpc>
              <a:spcBef>
                <a:spcPts val="665"/>
              </a:spcBef>
              <a:buFont typeface="Arial" panose="020B0604020202020204" pitchFamily="34" charset="0"/>
              <a:buChar char="•"/>
              <a:defRPr sz="2400"/>
            </a:lvl9pPr>
          </a:lstStyle>
          <a:p>
            <a:pPr>
              <a:lnSpc>
                <a:spcPct val="120000"/>
              </a:lnSpc>
            </a:pPr>
            <a:r>
              <a:rPr lang="zh-CN" altLang="en-US" spc="300">
                <a:latin typeface="微软雅黑" panose="020B0503020204020204" pitchFamily="34" charset="-122"/>
                <a:ea typeface="微软雅黑" panose="020B0503020204020204" pitchFamily="34" charset="-122"/>
              </a:rPr>
              <a:t>渣土</a:t>
            </a:r>
            <a:endParaRPr lang="zh-CN" altLang="en-US" spc="300">
              <a:latin typeface="微软雅黑" panose="020B0503020204020204" pitchFamily="34" charset="-122"/>
              <a:ea typeface="微软雅黑" panose="020B0503020204020204" pitchFamily="34" charset="-122"/>
            </a:endParaRPr>
          </a:p>
        </p:txBody>
      </p:sp>
      <p:sp>
        <p:nvSpPr>
          <p:cNvPr id="39" name="文本框 38"/>
          <p:cNvSpPr txBox="1"/>
          <p:nvPr>
            <p:custDataLst>
              <p:tags r:id="rId7"/>
            </p:custDataLst>
          </p:nvPr>
        </p:nvSpPr>
        <p:spPr>
          <a:xfrm>
            <a:off x="606258" y="4109234"/>
            <a:ext cx="2261404" cy="442018"/>
          </a:xfrm>
          <a:prstGeom prst="rect">
            <a:avLst/>
          </a:prstGeom>
        </p:spPr>
        <p:txBody>
          <a:bodyPr vert="horz" lIns="91440" tIns="45720" rIns="91440" bIns="45720" rtlCol="0">
            <a:normAutofit lnSpcReduction="10000"/>
          </a:bodyPr>
          <a:lstStyle>
            <a:lvl1pPr indent="0" algn="ctr" defTabSz="1218565">
              <a:spcBef>
                <a:spcPts val="0"/>
              </a:spcBef>
              <a:buFont typeface="Arial" panose="020B0604020202020204" pitchFamily="34" charset="0"/>
              <a:buNone/>
              <a:defRPr sz="2000" b="1"/>
            </a:lvl1pPr>
            <a:lvl2pPr marL="609600" indent="0" defTabSz="1218565">
              <a:spcBef>
                <a:spcPts val="0"/>
              </a:spcBef>
              <a:buFont typeface="Arial" panose="020B0604020202020204" pitchFamily="34" charset="0"/>
              <a:buNone/>
              <a:defRPr sz="2000"/>
            </a:lvl2pPr>
            <a:lvl3pPr marL="1219200" indent="0" defTabSz="1218565">
              <a:spcBef>
                <a:spcPts val="0"/>
              </a:spcBef>
              <a:buFont typeface="Arial" panose="020B0604020202020204" pitchFamily="34" charset="0"/>
              <a:buNone/>
              <a:defRPr/>
            </a:lvl3pPr>
            <a:lvl4pPr marL="1828800" indent="0" defTabSz="1218565">
              <a:spcBef>
                <a:spcPts val="0"/>
              </a:spcBef>
              <a:buFont typeface="Arial" panose="020B0604020202020204" pitchFamily="34" charset="0"/>
              <a:buNone/>
              <a:defRPr/>
            </a:lvl4pPr>
            <a:lvl5pPr marL="2438400" indent="0" defTabSz="1218565">
              <a:spcBef>
                <a:spcPts val="0"/>
              </a:spcBef>
              <a:buFont typeface="Arial" panose="020B0604020202020204" pitchFamily="34" charset="0"/>
              <a:buNone/>
              <a:defRPr/>
            </a:lvl5pPr>
            <a:lvl6pPr marL="3352800" indent="-304800" defTabSz="1218565">
              <a:lnSpc>
                <a:spcPct val="90000"/>
              </a:lnSpc>
              <a:spcBef>
                <a:spcPts val="665"/>
              </a:spcBef>
              <a:buFont typeface="Arial" panose="020B0604020202020204" pitchFamily="34" charset="0"/>
              <a:buChar char="•"/>
              <a:defRPr sz="2400"/>
            </a:lvl6pPr>
            <a:lvl7pPr marL="3962400" indent="-304800" defTabSz="1218565">
              <a:lnSpc>
                <a:spcPct val="90000"/>
              </a:lnSpc>
              <a:spcBef>
                <a:spcPts val="665"/>
              </a:spcBef>
              <a:buFont typeface="Arial" panose="020B0604020202020204" pitchFamily="34" charset="0"/>
              <a:buChar char="•"/>
              <a:defRPr sz="2400"/>
            </a:lvl7pPr>
            <a:lvl8pPr marL="4572000" indent="-304800" defTabSz="1218565">
              <a:lnSpc>
                <a:spcPct val="90000"/>
              </a:lnSpc>
              <a:spcBef>
                <a:spcPts val="665"/>
              </a:spcBef>
              <a:buFont typeface="Arial" panose="020B0604020202020204" pitchFamily="34" charset="0"/>
              <a:buChar char="•"/>
              <a:defRPr sz="2400"/>
            </a:lvl8pPr>
            <a:lvl9pPr marL="5181600" indent="-304800" defTabSz="1218565">
              <a:lnSpc>
                <a:spcPct val="90000"/>
              </a:lnSpc>
              <a:spcBef>
                <a:spcPts val="665"/>
              </a:spcBef>
              <a:buFont typeface="Arial" panose="020B0604020202020204" pitchFamily="34" charset="0"/>
              <a:buChar char="•"/>
              <a:defRPr sz="2400"/>
            </a:lvl9pPr>
          </a:lstStyle>
          <a:p>
            <a:pPr>
              <a:lnSpc>
                <a:spcPct val="120000"/>
              </a:lnSpc>
            </a:pPr>
            <a:r>
              <a:rPr lang="zh-CN" altLang="en-US" spc="300">
                <a:latin typeface="微软雅黑" panose="020B0503020204020204" pitchFamily="34" charset="-122"/>
                <a:ea typeface="微软雅黑" panose="020B0503020204020204" pitchFamily="34" charset="-122"/>
              </a:rPr>
              <a:t>废旧花盆</a:t>
            </a:r>
            <a:endParaRPr lang="zh-CN" altLang="en-US" spc="300">
              <a:latin typeface="微软雅黑" panose="020B0503020204020204" pitchFamily="34" charset="-122"/>
              <a:ea typeface="微软雅黑" panose="020B0503020204020204" pitchFamily="34" charset="-122"/>
            </a:endParaRPr>
          </a:p>
        </p:txBody>
      </p:sp>
      <p:sp>
        <p:nvSpPr>
          <p:cNvPr id="59" name="Freeform 5"/>
          <p:cNvSpPr/>
          <p:nvPr>
            <p:custDataLst>
              <p:tags r:id="rId8"/>
            </p:custDataLst>
          </p:nvPr>
        </p:nvSpPr>
        <p:spPr bwMode="auto">
          <a:xfrm>
            <a:off x="922596" y="2344158"/>
            <a:ext cx="1634684" cy="1631328"/>
          </a:xfrm>
          <a:custGeom>
            <a:avLst/>
            <a:gdLst>
              <a:gd name="T0" fmla="*/ 41 w 16016"/>
              <a:gd name="T1" fmla="*/ 7827 h 17436"/>
              <a:gd name="T2" fmla="*/ 252 w 16016"/>
              <a:gd name="T3" fmla="*/ 6540 h 17436"/>
              <a:gd name="T4" fmla="*/ 630 w 16016"/>
              <a:gd name="T5" fmla="*/ 5325 h 17436"/>
              <a:gd name="T6" fmla="*/ 1159 w 16016"/>
              <a:gd name="T7" fmla="*/ 4198 h 17436"/>
              <a:gd name="T8" fmla="*/ 1829 w 16016"/>
              <a:gd name="T9" fmla="*/ 3172 h 17436"/>
              <a:gd name="T10" fmla="*/ 2624 w 16016"/>
              <a:gd name="T11" fmla="*/ 2265 h 17436"/>
              <a:gd name="T12" fmla="*/ 3531 w 16016"/>
              <a:gd name="T13" fmla="*/ 1489 h 17436"/>
              <a:gd name="T14" fmla="*/ 4537 w 16016"/>
              <a:gd name="T15" fmla="*/ 860 h 17436"/>
              <a:gd name="T16" fmla="*/ 5627 w 16016"/>
              <a:gd name="T17" fmla="*/ 392 h 17436"/>
              <a:gd name="T18" fmla="*/ 6789 w 16016"/>
              <a:gd name="T19" fmla="*/ 100 h 17436"/>
              <a:gd name="T20" fmla="*/ 8008 w 16016"/>
              <a:gd name="T21" fmla="*/ 0 h 17436"/>
              <a:gd name="T22" fmla="*/ 9227 w 16016"/>
              <a:gd name="T23" fmla="*/ 100 h 17436"/>
              <a:gd name="T24" fmla="*/ 10389 w 16016"/>
              <a:gd name="T25" fmla="*/ 392 h 17436"/>
              <a:gd name="T26" fmla="*/ 11479 w 16016"/>
              <a:gd name="T27" fmla="*/ 860 h 17436"/>
              <a:gd name="T28" fmla="*/ 12485 w 16016"/>
              <a:gd name="T29" fmla="*/ 1489 h 17436"/>
              <a:gd name="T30" fmla="*/ 13392 w 16016"/>
              <a:gd name="T31" fmla="*/ 2265 h 17436"/>
              <a:gd name="T32" fmla="*/ 14187 w 16016"/>
              <a:gd name="T33" fmla="*/ 3172 h 17436"/>
              <a:gd name="T34" fmla="*/ 14857 w 16016"/>
              <a:gd name="T35" fmla="*/ 4198 h 17436"/>
              <a:gd name="T36" fmla="*/ 15386 w 16016"/>
              <a:gd name="T37" fmla="*/ 5325 h 17436"/>
              <a:gd name="T38" fmla="*/ 15764 w 16016"/>
              <a:gd name="T39" fmla="*/ 6540 h 17436"/>
              <a:gd name="T40" fmla="*/ 15975 w 16016"/>
              <a:gd name="T41" fmla="*/ 7827 h 17436"/>
              <a:gd name="T42" fmla="*/ 16006 w 16016"/>
              <a:gd name="T43" fmla="*/ 9167 h 17436"/>
              <a:gd name="T44" fmla="*/ 15853 w 16016"/>
              <a:gd name="T45" fmla="*/ 10475 h 17436"/>
              <a:gd name="T46" fmla="*/ 15531 w 16016"/>
              <a:gd name="T47" fmla="*/ 11716 h 17436"/>
              <a:gd name="T48" fmla="*/ 15049 w 16016"/>
              <a:gd name="T49" fmla="*/ 12873 h 17436"/>
              <a:gd name="T50" fmla="*/ 14425 w 16016"/>
              <a:gd name="T51" fmla="*/ 13935 h 17436"/>
              <a:gd name="T52" fmla="*/ 13671 w 16016"/>
              <a:gd name="T53" fmla="*/ 14883 h 17436"/>
              <a:gd name="T54" fmla="*/ 12800 w 16016"/>
              <a:gd name="T55" fmla="*/ 15704 h 17436"/>
              <a:gd name="T56" fmla="*/ 11825 w 16016"/>
              <a:gd name="T57" fmla="*/ 16383 h 17436"/>
              <a:gd name="T58" fmla="*/ 10762 w 16016"/>
              <a:gd name="T59" fmla="*/ 16907 h 17436"/>
              <a:gd name="T60" fmla="*/ 9622 w 16016"/>
              <a:gd name="T61" fmla="*/ 17258 h 17436"/>
              <a:gd name="T62" fmla="*/ 8420 w 16016"/>
              <a:gd name="T63" fmla="*/ 17425 h 17436"/>
              <a:gd name="T64" fmla="*/ 7189 w 16016"/>
              <a:gd name="T65" fmla="*/ 17391 h 17436"/>
              <a:gd name="T66" fmla="*/ 6007 w 16016"/>
              <a:gd name="T67" fmla="*/ 17161 h 17436"/>
              <a:gd name="T68" fmla="*/ 4891 w 16016"/>
              <a:gd name="T69" fmla="*/ 16751 h 17436"/>
              <a:gd name="T70" fmla="*/ 3856 w 16016"/>
              <a:gd name="T71" fmla="*/ 16174 h 17436"/>
              <a:gd name="T72" fmla="*/ 2914 w 16016"/>
              <a:gd name="T73" fmla="*/ 15445 h 17436"/>
              <a:gd name="T74" fmla="*/ 2080 w 16016"/>
              <a:gd name="T75" fmla="*/ 14580 h 17436"/>
              <a:gd name="T76" fmla="*/ 1367 w 16016"/>
              <a:gd name="T77" fmla="*/ 13592 h 17436"/>
              <a:gd name="T78" fmla="*/ 790 w 16016"/>
              <a:gd name="T79" fmla="*/ 12497 h 17436"/>
              <a:gd name="T80" fmla="*/ 360 w 16016"/>
              <a:gd name="T81" fmla="*/ 11311 h 17436"/>
              <a:gd name="T82" fmla="*/ 92 w 16016"/>
              <a:gd name="T83" fmla="*/ 10045 h 17436"/>
              <a:gd name="T84" fmla="*/ 0 w 16016"/>
              <a:gd name="T85" fmla="*/ 8718 h 17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6" h="17436">
                <a:moveTo>
                  <a:pt x="0" y="8718"/>
                </a:moveTo>
                <a:lnTo>
                  <a:pt x="10" y="8269"/>
                </a:lnTo>
                <a:lnTo>
                  <a:pt x="41" y="7827"/>
                </a:lnTo>
                <a:lnTo>
                  <a:pt x="92" y="7391"/>
                </a:lnTo>
                <a:lnTo>
                  <a:pt x="163" y="6961"/>
                </a:lnTo>
                <a:lnTo>
                  <a:pt x="252" y="6540"/>
                </a:lnTo>
                <a:lnTo>
                  <a:pt x="360" y="6125"/>
                </a:lnTo>
                <a:lnTo>
                  <a:pt x="485" y="5720"/>
                </a:lnTo>
                <a:lnTo>
                  <a:pt x="630" y="5325"/>
                </a:lnTo>
                <a:lnTo>
                  <a:pt x="790" y="4939"/>
                </a:lnTo>
                <a:lnTo>
                  <a:pt x="967" y="4563"/>
                </a:lnTo>
                <a:lnTo>
                  <a:pt x="1159" y="4198"/>
                </a:lnTo>
                <a:lnTo>
                  <a:pt x="1367" y="3844"/>
                </a:lnTo>
                <a:lnTo>
                  <a:pt x="1591" y="3501"/>
                </a:lnTo>
                <a:lnTo>
                  <a:pt x="1829" y="3172"/>
                </a:lnTo>
                <a:lnTo>
                  <a:pt x="2080" y="2856"/>
                </a:lnTo>
                <a:lnTo>
                  <a:pt x="2345" y="2553"/>
                </a:lnTo>
                <a:lnTo>
                  <a:pt x="2624" y="2265"/>
                </a:lnTo>
                <a:lnTo>
                  <a:pt x="2914" y="1991"/>
                </a:lnTo>
                <a:lnTo>
                  <a:pt x="3216" y="1732"/>
                </a:lnTo>
                <a:lnTo>
                  <a:pt x="3531" y="1489"/>
                </a:lnTo>
                <a:lnTo>
                  <a:pt x="3856" y="1262"/>
                </a:lnTo>
                <a:lnTo>
                  <a:pt x="4191" y="1053"/>
                </a:lnTo>
                <a:lnTo>
                  <a:pt x="4537" y="860"/>
                </a:lnTo>
                <a:lnTo>
                  <a:pt x="4891" y="685"/>
                </a:lnTo>
                <a:lnTo>
                  <a:pt x="5254" y="529"/>
                </a:lnTo>
                <a:lnTo>
                  <a:pt x="5627" y="392"/>
                </a:lnTo>
                <a:lnTo>
                  <a:pt x="6007" y="275"/>
                </a:lnTo>
                <a:lnTo>
                  <a:pt x="6394" y="178"/>
                </a:lnTo>
                <a:lnTo>
                  <a:pt x="6789" y="100"/>
                </a:lnTo>
                <a:lnTo>
                  <a:pt x="7189" y="45"/>
                </a:lnTo>
                <a:lnTo>
                  <a:pt x="7596" y="11"/>
                </a:lnTo>
                <a:lnTo>
                  <a:pt x="8008" y="0"/>
                </a:lnTo>
                <a:lnTo>
                  <a:pt x="8420" y="11"/>
                </a:lnTo>
                <a:lnTo>
                  <a:pt x="8827" y="45"/>
                </a:lnTo>
                <a:lnTo>
                  <a:pt x="9227" y="100"/>
                </a:lnTo>
                <a:lnTo>
                  <a:pt x="9622" y="178"/>
                </a:lnTo>
                <a:lnTo>
                  <a:pt x="10009" y="275"/>
                </a:lnTo>
                <a:lnTo>
                  <a:pt x="10389" y="392"/>
                </a:lnTo>
                <a:lnTo>
                  <a:pt x="10762" y="529"/>
                </a:lnTo>
                <a:lnTo>
                  <a:pt x="11125" y="685"/>
                </a:lnTo>
                <a:lnTo>
                  <a:pt x="11479" y="860"/>
                </a:lnTo>
                <a:lnTo>
                  <a:pt x="11825" y="1053"/>
                </a:lnTo>
                <a:lnTo>
                  <a:pt x="12160" y="1262"/>
                </a:lnTo>
                <a:lnTo>
                  <a:pt x="12485" y="1489"/>
                </a:lnTo>
                <a:lnTo>
                  <a:pt x="12800" y="1732"/>
                </a:lnTo>
                <a:lnTo>
                  <a:pt x="13102" y="1991"/>
                </a:lnTo>
                <a:lnTo>
                  <a:pt x="13392" y="2265"/>
                </a:lnTo>
                <a:lnTo>
                  <a:pt x="13671" y="2553"/>
                </a:lnTo>
                <a:lnTo>
                  <a:pt x="13936" y="2856"/>
                </a:lnTo>
                <a:lnTo>
                  <a:pt x="14187" y="3172"/>
                </a:lnTo>
                <a:lnTo>
                  <a:pt x="14425" y="3501"/>
                </a:lnTo>
                <a:lnTo>
                  <a:pt x="14649" y="3844"/>
                </a:lnTo>
                <a:lnTo>
                  <a:pt x="14857" y="4198"/>
                </a:lnTo>
                <a:lnTo>
                  <a:pt x="15049" y="4563"/>
                </a:lnTo>
                <a:lnTo>
                  <a:pt x="15226" y="4939"/>
                </a:lnTo>
                <a:lnTo>
                  <a:pt x="15386" y="5325"/>
                </a:lnTo>
                <a:lnTo>
                  <a:pt x="15531" y="5720"/>
                </a:lnTo>
                <a:lnTo>
                  <a:pt x="15656" y="6125"/>
                </a:lnTo>
                <a:lnTo>
                  <a:pt x="15764" y="6540"/>
                </a:lnTo>
                <a:lnTo>
                  <a:pt x="15853" y="6961"/>
                </a:lnTo>
                <a:lnTo>
                  <a:pt x="15924" y="7391"/>
                </a:lnTo>
                <a:lnTo>
                  <a:pt x="15975" y="7827"/>
                </a:lnTo>
                <a:lnTo>
                  <a:pt x="16006" y="8269"/>
                </a:lnTo>
                <a:lnTo>
                  <a:pt x="16016" y="8718"/>
                </a:lnTo>
                <a:lnTo>
                  <a:pt x="16006" y="9167"/>
                </a:lnTo>
                <a:lnTo>
                  <a:pt x="15975" y="9609"/>
                </a:lnTo>
                <a:lnTo>
                  <a:pt x="15924" y="10045"/>
                </a:lnTo>
                <a:lnTo>
                  <a:pt x="15853" y="10475"/>
                </a:lnTo>
                <a:lnTo>
                  <a:pt x="15764" y="10896"/>
                </a:lnTo>
                <a:lnTo>
                  <a:pt x="15656" y="11311"/>
                </a:lnTo>
                <a:lnTo>
                  <a:pt x="15531" y="11716"/>
                </a:lnTo>
                <a:lnTo>
                  <a:pt x="15386" y="12111"/>
                </a:lnTo>
                <a:lnTo>
                  <a:pt x="15226" y="12497"/>
                </a:lnTo>
                <a:lnTo>
                  <a:pt x="15049" y="12873"/>
                </a:lnTo>
                <a:lnTo>
                  <a:pt x="14857" y="13238"/>
                </a:lnTo>
                <a:lnTo>
                  <a:pt x="14649" y="13592"/>
                </a:lnTo>
                <a:lnTo>
                  <a:pt x="14425" y="13935"/>
                </a:lnTo>
                <a:lnTo>
                  <a:pt x="14187" y="14264"/>
                </a:lnTo>
                <a:lnTo>
                  <a:pt x="13936" y="14580"/>
                </a:lnTo>
                <a:lnTo>
                  <a:pt x="13671" y="14883"/>
                </a:lnTo>
                <a:lnTo>
                  <a:pt x="13392" y="15171"/>
                </a:lnTo>
                <a:lnTo>
                  <a:pt x="13102" y="15445"/>
                </a:lnTo>
                <a:lnTo>
                  <a:pt x="12800" y="15704"/>
                </a:lnTo>
                <a:lnTo>
                  <a:pt x="12485" y="15947"/>
                </a:lnTo>
                <a:lnTo>
                  <a:pt x="12160" y="16174"/>
                </a:lnTo>
                <a:lnTo>
                  <a:pt x="11825" y="16383"/>
                </a:lnTo>
                <a:lnTo>
                  <a:pt x="11479" y="16576"/>
                </a:lnTo>
                <a:lnTo>
                  <a:pt x="11125" y="16751"/>
                </a:lnTo>
                <a:lnTo>
                  <a:pt x="10762" y="16907"/>
                </a:lnTo>
                <a:lnTo>
                  <a:pt x="10389" y="17044"/>
                </a:lnTo>
                <a:lnTo>
                  <a:pt x="10009" y="17161"/>
                </a:lnTo>
                <a:lnTo>
                  <a:pt x="9622" y="17258"/>
                </a:lnTo>
                <a:lnTo>
                  <a:pt x="9227" y="17336"/>
                </a:lnTo>
                <a:lnTo>
                  <a:pt x="8827" y="17391"/>
                </a:lnTo>
                <a:lnTo>
                  <a:pt x="8420" y="17425"/>
                </a:lnTo>
                <a:lnTo>
                  <a:pt x="8008" y="17436"/>
                </a:lnTo>
                <a:lnTo>
                  <a:pt x="7596" y="17425"/>
                </a:lnTo>
                <a:lnTo>
                  <a:pt x="7189" y="17391"/>
                </a:lnTo>
                <a:lnTo>
                  <a:pt x="6789" y="17336"/>
                </a:lnTo>
                <a:lnTo>
                  <a:pt x="6394" y="17258"/>
                </a:lnTo>
                <a:lnTo>
                  <a:pt x="6007" y="17161"/>
                </a:lnTo>
                <a:lnTo>
                  <a:pt x="5627" y="17044"/>
                </a:lnTo>
                <a:lnTo>
                  <a:pt x="5254" y="16907"/>
                </a:lnTo>
                <a:lnTo>
                  <a:pt x="4891" y="16751"/>
                </a:lnTo>
                <a:lnTo>
                  <a:pt x="4537" y="16576"/>
                </a:lnTo>
                <a:lnTo>
                  <a:pt x="4191" y="16383"/>
                </a:lnTo>
                <a:lnTo>
                  <a:pt x="3856" y="16174"/>
                </a:lnTo>
                <a:lnTo>
                  <a:pt x="3531" y="15947"/>
                </a:lnTo>
                <a:lnTo>
                  <a:pt x="3216" y="15704"/>
                </a:lnTo>
                <a:lnTo>
                  <a:pt x="2914" y="15445"/>
                </a:lnTo>
                <a:lnTo>
                  <a:pt x="2624" y="15171"/>
                </a:lnTo>
                <a:lnTo>
                  <a:pt x="2345" y="14883"/>
                </a:lnTo>
                <a:lnTo>
                  <a:pt x="2080" y="14580"/>
                </a:lnTo>
                <a:lnTo>
                  <a:pt x="1829" y="14264"/>
                </a:lnTo>
                <a:lnTo>
                  <a:pt x="1591" y="13935"/>
                </a:lnTo>
                <a:lnTo>
                  <a:pt x="1367" y="13592"/>
                </a:lnTo>
                <a:lnTo>
                  <a:pt x="1159" y="13238"/>
                </a:lnTo>
                <a:lnTo>
                  <a:pt x="967" y="12873"/>
                </a:lnTo>
                <a:lnTo>
                  <a:pt x="790" y="12497"/>
                </a:lnTo>
                <a:lnTo>
                  <a:pt x="630" y="12111"/>
                </a:lnTo>
                <a:lnTo>
                  <a:pt x="485" y="11716"/>
                </a:lnTo>
                <a:lnTo>
                  <a:pt x="360" y="11311"/>
                </a:lnTo>
                <a:lnTo>
                  <a:pt x="252" y="10896"/>
                </a:lnTo>
                <a:lnTo>
                  <a:pt x="163" y="10475"/>
                </a:lnTo>
                <a:lnTo>
                  <a:pt x="92" y="10045"/>
                </a:lnTo>
                <a:lnTo>
                  <a:pt x="41" y="9609"/>
                </a:lnTo>
                <a:lnTo>
                  <a:pt x="10" y="9167"/>
                </a:lnTo>
                <a:lnTo>
                  <a:pt x="0" y="8718"/>
                </a:lnTo>
                <a:close/>
              </a:path>
            </a:pathLst>
          </a:custGeom>
          <a:solidFill>
            <a:srgbClr val="FFC71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 name="标题 1"/>
          <p:cNvSpPr>
            <a:spLocks noGrp="1"/>
          </p:cNvSpPr>
          <p:nvPr/>
        </p:nvSpPr>
        <p:spPr>
          <a:xfrm>
            <a:off x="3307715" y="387985"/>
            <a:ext cx="5577205" cy="58293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chemeClr val="tx1">
                    <a:lumMod val="65000"/>
                    <a:lumOff val="35000"/>
                  </a:schemeClr>
                </a:solidFill>
                <a:latin typeface="微软雅黑" panose="020B0503020204020204" pitchFamily="34" charset="-122"/>
                <a:ea typeface="微软雅黑" panose="020B0503020204020204" pitchFamily="34" charset="-122"/>
                <a:cs typeface="+mj-cs"/>
              </a:defRPr>
            </a:lvl1pPr>
          </a:lstStyle>
          <a:p>
            <a:pPr algn="ctr"/>
            <a:r>
              <a:rPr lang="zh-CN" altLang="en-US" spc="200" dirty="0" smtClean="0">
                <a:solidFill>
                  <a:srgbClr val="002B40"/>
                </a:solidFill>
              </a:rPr>
              <a:t>提问：其他垃圾还有哪些？</a:t>
            </a:r>
            <a:endParaRPr lang="zh-CN" altLang="en-US" spc="200" dirty="0" smtClean="0">
              <a:solidFill>
                <a:srgbClr val="002B40"/>
              </a:solidFill>
            </a:endParaRPr>
          </a:p>
        </p:txBody>
      </p:sp>
      <p:pic>
        <p:nvPicPr>
          <p:cNvPr id="9" name="图片 8" descr="si-glyph-flower-pot"/>
          <p:cNvPicPr>
            <a:picLocks noChangeAspect="1"/>
          </p:cNvPicPr>
          <p:nvPr/>
        </p:nvPicPr>
        <p:blipFill>
          <a:blip r:embed="rId9"/>
          <a:stretch>
            <a:fillRect/>
          </a:stretch>
        </p:blipFill>
        <p:spPr>
          <a:xfrm>
            <a:off x="1130935" y="2573020"/>
            <a:ext cx="1217930" cy="1217930"/>
          </a:xfrm>
          <a:prstGeom prst="rect">
            <a:avLst/>
          </a:prstGeom>
        </p:spPr>
      </p:pic>
      <p:pic>
        <p:nvPicPr>
          <p:cNvPr id="10" name="图片 9" descr="土"/>
          <p:cNvPicPr>
            <a:picLocks noChangeAspect="1"/>
          </p:cNvPicPr>
          <p:nvPr/>
        </p:nvPicPr>
        <p:blipFill>
          <a:blip r:embed="rId10"/>
          <a:stretch>
            <a:fillRect/>
          </a:stretch>
        </p:blipFill>
        <p:spPr>
          <a:xfrm>
            <a:off x="3920490" y="2680970"/>
            <a:ext cx="1448435" cy="952500"/>
          </a:xfrm>
          <a:prstGeom prst="rect">
            <a:avLst/>
          </a:prstGeom>
        </p:spPr>
      </p:pic>
      <p:pic>
        <p:nvPicPr>
          <p:cNvPr id="11" name="图片 10" descr="cigarette"/>
          <p:cNvPicPr>
            <a:picLocks noChangeAspect="1"/>
          </p:cNvPicPr>
          <p:nvPr/>
        </p:nvPicPr>
        <p:blipFill>
          <a:blip r:embed="rId11"/>
          <a:stretch>
            <a:fillRect/>
          </a:stretch>
        </p:blipFill>
        <p:spPr>
          <a:xfrm>
            <a:off x="7008495" y="2616835"/>
            <a:ext cx="1080135" cy="1080135"/>
          </a:xfrm>
          <a:prstGeom prst="rect">
            <a:avLst/>
          </a:prstGeom>
        </p:spPr>
      </p:pic>
      <p:pic>
        <p:nvPicPr>
          <p:cNvPr id="14" name="图片 13" descr="lunchbox"/>
          <p:cNvPicPr>
            <a:picLocks noChangeAspect="1"/>
          </p:cNvPicPr>
          <p:nvPr/>
        </p:nvPicPr>
        <p:blipFill>
          <a:blip r:embed="rId12"/>
          <a:stretch>
            <a:fillRect/>
          </a:stretch>
        </p:blipFill>
        <p:spPr>
          <a:xfrm>
            <a:off x="9864725" y="2566035"/>
            <a:ext cx="1181735" cy="1181735"/>
          </a:xfrm>
          <a:prstGeom prst="rect">
            <a:avLst/>
          </a:prstGeom>
        </p:spPr>
      </p:pic>
      <p:pic>
        <p:nvPicPr>
          <p:cNvPr id="18" name="图片 17"/>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1355034" y="164152"/>
            <a:ext cx="532402" cy="5324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r>
              <a:rPr lang="en-US" altLang="zh-CN" smtClean="0"/>
              <a:t>P</a:t>
            </a:r>
            <a:fld id="{9F2E172E-9EA4-4DC4-9948-45420554EA41}" type="slidenum">
              <a:rPr lang="zh-CN" altLang="en-US" smtClean="0"/>
            </a:fld>
            <a:endParaRPr lang="zh-CN" altLang="en-US" dirty="0"/>
          </a:p>
        </p:txBody>
      </p:sp>
      <p:grpSp>
        <p:nvGrpSpPr>
          <p:cNvPr id="2" name="组合 1"/>
          <p:cNvGrpSpPr/>
          <p:nvPr/>
        </p:nvGrpSpPr>
        <p:grpSpPr>
          <a:xfrm>
            <a:off x="464820" y="591820"/>
            <a:ext cx="665480" cy="502920"/>
            <a:chOff x="732" y="1208"/>
            <a:chExt cx="1048" cy="792"/>
          </a:xfrm>
        </p:grpSpPr>
        <p:sp>
          <p:nvSpPr>
            <p:cNvPr id="8" name="椭圆 7"/>
            <p:cNvSpPr/>
            <p:nvPr/>
          </p:nvSpPr>
          <p:spPr>
            <a:xfrm>
              <a:off x="732" y="1208"/>
              <a:ext cx="792" cy="793"/>
            </a:xfrm>
            <a:prstGeom prst="ellipse">
              <a:avLst/>
            </a:prstGeom>
            <a:solidFill>
              <a:schemeClr val="bg1"/>
            </a:solidFill>
            <a:ln>
              <a:solidFill>
                <a:srgbClr val="E4EB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椭圆 13"/>
            <p:cNvSpPr/>
            <p:nvPr/>
          </p:nvSpPr>
          <p:spPr>
            <a:xfrm>
              <a:off x="988" y="1208"/>
              <a:ext cx="792" cy="793"/>
            </a:xfrm>
            <a:prstGeom prst="ellipse">
              <a:avLst/>
            </a:prstGeom>
            <a:solidFill>
              <a:srgbClr val="7070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7" name="标题 1"/>
          <p:cNvSpPr>
            <a:spLocks noGrp="1"/>
          </p:cNvSpPr>
          <p:nvPr/>
        </p:nvSpPr>
        <p:spPr>
          <a:xfrm>
            <a:off x="1376045" y="551815"/>
            <a:ext cx="3689985" cy="58293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chemeClr val="tx1">
                    <a:lumMod val="65000"/>
                    <a:lumOff val="35000"/>
                  </a:schemeClr>
                </a:solidFill>
                <a:latin typeface="微软雅黑" panose="020B0503020204020204" pitchFamily="34" charset="-122"/>
                <a:ea typeface="微软雅黑" panose="020B0503020204020204" pitchFamily="34" charset="-122"/>
                <a:cs typeface="+mj-cs"/>
              </a:defRPr>
            </a:lvl1pPr>
          </a:lstStyle>
          <a:p>
            <a:r>
              <a:rPr lang="zh-CN" altLang="en-US" spc="200" dirty="0" smtClean="0">
                <a:solidFill>
                  <a:srgbClr val="002B40"/>
                </a:solidFill>
              </a:rPr>
              <a:t>其他垃圾处理方式</a:t>
            </a:r>
            <a:endParaRPr lang="zh-CN" altLang="en-US" spc="200" dirty="0" smtClean="0">
              <a:solidFill>
                <a:srgbClr val="002B40"/>
              </a:solidFill>
            </a:endParaRPr>
          </a:p>
        </p:txBody>
      </p:sp>
      <p:pic>
        <p:nvPicPr>
          <p:cNvPr id="6" name="图片 5" descr="其他垃圾运输流程"/>
          <p:cNvPicPr>
            <a:picLocks noChangeAspect="1"/>
          </p:cNvPicPr>
          <p:nvPr/>
        </p:nvPicPr>
        <p:blipFill>
          <a:blip r:embed="rId1"/>
          <a:stretch>
            <a:fillRect/>
          </a:stretch>
        </p:blipFill>
        <p:spPr>
          <a:xfrm>
            <a:off x="379730" y="2510790"/>
            <a:ext cx="11428095" cy="1835785"/>
          </a:xfrm>
          <a:prstGeom prst="rect">
            <a:avLst/>
          </a:prstGeom>
        </p:spPr>
      </p:pic>
      <p:pic>
        <p:nvPicPr>
          <p:cNvPr id="18" name="图片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55034" y="164152"/>
            <a:ext cx="532402" cy="5324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11456670" y="159385"/>
            <a:ext cx="499745" cy="469265"/>
          </a:xfrm>
          <a:prstGeom prst="rect">
            <a:avLst/>
          </a:prstGeom>
        </p:spPr>
      </p:pic>
      <p:sp>
        <p:nvSpPr>
          <p:cNvPr id="4" name="灯片编号占位符 3"/>
          <p:cNvSpPr>
            <a:spLocks noGrp="1"/>
          </p:cNvSpPr>
          <p:nvPr>
            <p:ph type="sldNum" sz="quarter" idx="12"/>
          </p:nvPr>
        </p:nvSpPr>
        <p:spPr/>
        <p:txBody>
          <a:bodyPr/>
          <a:lstStyle/>
          <a:p>
            <a:r>
              <a:rPr lang="en-US" altLang="zh-CN" smtClean="0"/>
              <a:t>P</a:t>
            </a:r>
            <a:fld id="{9F2E172E-9EA4-4DC4-9948-45420554EA41}" type="slidenum">
              <a:rPr lang="zh-CN" altLang="en-US" smtClean="0"/>
            </a:fld>
            <a:endParaRPr lang="zh-CN" altLang="en-US" dirty="0"/>
          </a:p>
        </p:txBody>
      </p:sp>
      <p:pic>
        <p:nvPicPr>
          <p:cNvPr id="11" name="图片 10" descr="Factory-1 (4)"/>
          <p:cNvPicPr>
            <a:picLocks noChangeAspect="1"/>
          </p:cNvPicPr>
          <p:nvPr/>
        </p:nvPicPr>
        <p:blipFill>
          <a:blip r:embed="rId2"/>
          <a:stretch>
            <a:fillRect/>
          </a:stretch>
        </p:blipFill>
        <p:spPr>
          <a:xfrm>
            <a:off x="1520190" y="1865630"/>
            <a:ext cx="3789680" cy="3789680"/>
          </a:xfrm>
          <a:prstGeom prst="rect">
            <a:avLst/>
          </a:prstGeom>
        </p:spPr>
      </p:pic>
      <p:pic>
        <p:nvPicPr>
          <p:cNvPr id="3" name="图片 2" descr="厨余垃圾白色"/>
          <p:cNvPicPr>
            <a:picLocks noChangeAspect="1"/>
          </p:cNvPicPr>
          <p:nvPr/>
        </p:nvPicPr>
        <p:blipFill>
          <a:blip r:embed="rId3"/>
          <a:stretch>
            <a:fillRect/>
          </a:stretch>
        </p:blipFill>
        <p:spPr>
          <a:xfrm>
            <a:off x="8683625" y="1330960"/>
            <a:ext cx="730250" cy="900430"/>
          </a:xfrm>
          <a:prstGeom prst="rect">
            <a:avLst/>
          </a:prstGeom>
        </p:spPr>
      </p:pic>
      <p:pic>
        <p:nvPicPr>
          <p:cNvPr id="23" name="图片 22" descr="1587890194(1)"/>
          <p:cNvPicPr>
            <a:picLocks noChangeAspect="1"/>
          </p:cNvPicPr>
          <p:nvPr/>
        </p:nvPicPr>
        <p:blipFill>
          <a:blip r:embed="rId4"/>
          <a:srcRect l="25404" r="26199"/>
          <a:stretch>
            <a:fillRect/>
          </a:stretch>
        </p:blipFill>
        <p:spPr>
          <a:xfrm>
            <a:off x="5452745" y="0"/>
            <a:ext cx="6739255" cy="6858000"/>
          </a:xfrm>
          <a:prstGeom prst="rect">
            <a:avLst/>
          </a:prstGeom>
        </p:spPr>
      </p:pic>
      <p:grpSp>
        <p:nvGrpSpPr>
          <p:cNvPr id="13" name="组合 12"/>
          <p:cNvGrpSpPr/>
          <p:nvPr/>
        </p:nvGrpSpPr>
        <p:grpSpPr>
          <a:xfrm>
            <a:off x="464820" y="591820"/>
            <a:ext cx="665480" cy="502920"/>
            <a:chOff x="732" y="1208"/>
            <a:chExt cx="1048" cy="792"/>
          </a:xfrm>
        </p:grpSpPr>
        <p:sp>
          <p:nvSpPr>
            <p:cNvPr id="14" name="椭圆 13"/>
            <p:cNvSpPr/>
            <p:nvPr/>
          </p:nvSpPr>
          <p:spPr>
            <a:xfrm>
              <a:off x="732" y="1208"/>
              <a:ext cx="792" cy="793"/>
            </a:xfrm>
            <a:prstGeom prst="ellipse">
              <a:avLst/>
            </a:prstGeom>
            <a:solidFill>
              <a:schemeClr val="bg1"/>
            </a:solidFill>
            <a:ln>
              <a:solidFill>
                <a:srgbClr val="E4EB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椭圆 18"/>
            <p:cNvSpPr/>
            <p:nvPr/>
          </p:nvSpPr>
          <p:spPr>
            <a:xfrm>
              <a:off x="988" y="1208"/>
              <a:ext cx="792" cy="793"/>
            </a:xfrm>
            <a:prstGeom prst="ellipse">
              <a:avLst/>
            </a:prstGeom>
            <a:solidFill>
              <a:srgbClr val="19A8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0" name="标题 1"/>
          <p:cNvSpPr>
            <a:spLocks noGrp="1"/>
          </p:cNvSpPr>
          <p:nvPr/>
        </p:nvSpPr>
        <p:spPr>
          <a:xfrm>
            <a:off x="1376045" y="551815"/>
            <a:ext cx="3689985" cy="58293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chemeClr val="tx1">
                    <a:lumMod val="65000"/>
                    <a:lumOff val="35000"/>
                  </a:schemeClr>
                </a:solidFill>
                <a:latin typeface="微软雅黑" panose="020B0503020204020204" pitchFamily="34" charset="-122"/>
                <a:ea typeface="微软雅黑" panose="020B0503020204020204" pitchFamily="34" charset="-122"/>
                <a:cs typeface="+mj-cs"/>
              </a:defRPr>
            </a:lvl1pPr>
          </a:lstStyle>
          <a:p>
            <a:r>
              <a:rPr lang="zh-CN" altLang="en-US" spc="200" dirty="0" smtClean="0">
                <a:solidFill>
                  <a:srgbClr val="002B40"/>
                </a:solidFill>
              </a:rPr>
              <a:t>垃圾焚烧</a:t>
            </a:r>
            <a:endParaRPr lang="zh-CN" altLang="en-US" spc="200" dirty="0" smtClean="0">
              <a:solidFill>
                <a:srgbClr val="002B40"/>
              </a:solidFill>
            </a:endParaRPr>
          </a:p>
        </p:txBody>
      </p:sp>
      <p:grpSp>
        <p:nvGrpSpPr>
          <p:cNvPr id="30" name="组合 29"/>
          <p:cNvGrpSpPr/>
          <p:nvPr/>
        </p:nvGrpSpPr>
        <p:grpSpPr>
          <a:xfrm>
            <a:off x="880110" y="3679825"/>
            <a:ext cx="4683760" cy="891540"/>
            <a:chOff x="10505" y="7903"/>
            <a:chExt cx="7376" cy="1404"/>
          </a:xfrm>
        </p:grpSpPr>
        <p:sp>
          <p:nvSpPr>
            <p:cNvPr id="27" name="矩形 26"/>
            <p:cNvSpPr/>
            <p:nvPr/>
          </p:nvSpPr>
          <p:spPr>
            <a:xfrm rot="20940000">
              <a:off x="10563" y="7981"/>
              <a:ext cx="7256" cy="1247"/>
            </a:xfrm>
            <a:prstGeom prst="rect">
              <a:avLst/>
            </a:prstGeom>
            <a:solidFill>
              <a:schemeClr val="bg2"/>
            </a:solidFill>
            <a:ln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矩形 27"/>
            <p:cNvSpPr/>
            <p:nvPr/>
          </p:nvSpPr>
          <p:spPr>
            <a:xfrm rot="20940000">
              <a:off x="10505" y="7903"/>
              <a:ext cx="7374" cy="1404"/>
            </a:xfrm>
            <a:prstGeom prst="rect">
              <a:avLst/>
            </a:prstGeom>
            <a:noFill/>
            <a:ln>
              <a:solidFill>
                <a:srgbClr val="E7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文本框 28"/>
            <p:cNvSpPr txBox="1"/>
            <p:nvPr/>
          </p:nvSpPr>
          <p:spPr>
            <a:xfrm rot="20940000">
              <a:off x="10595" y="8305"/>
              <a:ext cx="7287" cy="628"/>
            </a:xfrm>
            <a:prstGeom prst="rect">
              <a:avLst/>
            </a:prstGeom>
            <a:noFill/>
          </p:spPr>
          <p:txBody>
            <a:bodyPr wrap="square" rtlCol="0">
              <a:spAutoFit/>
            </a:bodyPr>
            <a:p>
              <a:pPr algn="ctr"/>
              <a:r>
                <a:rPr lang="zh-CN" altLang="en-US" sz="2000" b="1" spc="250">
                  <a:solidFill>
                    <a:srgbClr val="515151"/>
                  </a:solidFill>
                  <a:uFillTx/>
                  <a:latin typeface="黑体" panose="02010609060101010101" charset="-122"/>
                  <a:ea typeface="黑体" panose="02010609060101010101" charset="-122"/>
                  <a:sym typeface="+mn-ea"/>
                </a:rPr>
                <a:t>厨余垃圾与玻璃不能焚烧</a:t>
              </a:r>
              <a:endParaRPr lang="zh-CN" altLang="en-US" sz="2000" b="1" spc="250">
                <a:solidFill>
                  <a:srgbClr val="515151"/>
                </a:solidFill>
                <a:uFillTx/>
                <a:latin typeface="黑体" panose="02010609060101010101" charset="-122"/>
                <a:ea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21" presetClass="entr" presetSubtype="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1)">
                                      <p:cBhvr>
                                        <p:cTn id="10" dur="2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up)">
                                      <p:cBhvr>
                                        <p:cTn id="1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592832" y="2169990"/>
            <a:ext cx="11006336" cy="1772345"/>
          </a:xfrm>
          <a:prstGeom prst="rect">
            <a:avLst/>
          </a:prstGeom>
          <a:solidFill>
            <a:srgbClr val="D2A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出自【趣你的PPT】(微信:qunideppt)：最优质的PPT资源库"/>
          <p:cNvSpPr txBox="1"/>
          <p:nvPr/>
        </p:nvSpPr>
        <p:spPr>
          <a:xfrm>
            <a:off x="4765185" y="2691692"/>
            <a:ext cx="6029815" cy="645160"/>
          </a:xfrm>
          <a:prstGeom prst="rect">
            <a:avLst/>
          </a:prstGeom>
          <a:noFill/>
        </p:spPr>
        <p:txBody>
          <a:bodyPr wrap="square" rtlCol="0">
            <a:spAutoFit/>
          </a:bodyPr>
          <a:lstStyle>
            <a:defPPr>
              <a:defRPr lang="zh-CN"/>
            </a:defPPr>
            <a:lvl1pPr algn="ctr">
              <a:defRPr sz="3600">
                <a:solidFill>
                  <a:schemeClr val="bg1"/>
                </a:solidFill>
                <a:effectLst>
                  <a:outerShdw blurRad="50800" dist="38100" dir="8100000" algn="tr" rotWithShape="0">
                    <a:prstClr val="black">
                      <a:alpha val="40000"/>
                    </a:prstClr>
                  </a:outerShdw>
                </a:effectLst>
                <a:latin typeface="方正正纤黑简体" panose="02000000000000000000" pitchFamily="2" charset="-122"/>
                <a:ea typeface="方正正纤黑简体" panose="02000000000000000000" pitchFamily="2" charset="-122"/>
                <a:cs typeface="Arial Unicode MS" panose="020B0604020202020204" pitchFamily="34" charset="-122"/>
              </a:defRPr>
            </a:lvl1pPr>
          </a:lstStyle>
          <a:p>
            <a:r>
              <a:rPr lang="zh-CN" dirty="0"/>
              <a:t>深圳垃圾分类的背景</a:t>
            </a:r>
            <a:endParaRPr lang="zh-CN" dirty="0"/>
          </a:p>
        </p:txBody>
      </p:sp>
      <p:sp>
        <p:nvSpPr>
          <p:cNvPr id="4" name="圆角矩形 3"/>
          <p:cNvSpPr/>
          <p:nvPr/>
        </p:nvSpPr>
        <p:spPr>
          <a:xfrm>
            <a:off x="1374877" y="2156947"/>
            <a:ext cx="1772347" cy="1785388"/>
          </a:xfrm>
          <a:prstGeom prst="roundRect">
            <a:avLst>
              <a:gd name="adj" fmla="val 6348"/>
            </a:avLst>
          </a:pr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374880" y="2169990"/>
            <a:ext cx="1772345" cy="1772345"/>
          </a:xfrm>
          <a:prstGeom prst="rect">
            <a:avLst/>
          </a:prstGeom>
        </p:spPr>
      </p:pic>
      <p:sp>
        <p:nvSpPr>
          <p:cNvPr id="3" name="文本框 2"/>
          <p:cNvSpPr txBox="1"/>
          <p:nvPr/>
        </p:nvSpPr>
        <p:spPr>
          <a:xfrm>
            <a:off x="2553693" y="1532465"/>
            <a:ext cx="1943651" cy="2964786"/>
          </a:xfrm>
          <a:prstGeom prst="rect">
            <a:avLst/>
          </a:prstGeom>
          <a:noFill/>
        </p:spPr>
        <p:txBody>
          <a:bodyPr wrap="square" rtlCol="0">
            <a:spAutoFit/>
          </a:bodyPr>
          <a:lstStyle/>
          <a:p>
            <a:pPr algn="ctr"/>
            <a:r>
              <a:rPr lang="en-US" altLang="zh-CN" sz="18665" dirty="0">
                <a:solidFill>
                  <a:schemeClr val="bg1"/>
                </a:solidFill>
                <a:latin typeface="Arial Narrow" panose="020B0606020202030204" pitchFamily="34" charset="0"/>
              </a:rPr>
              <a:t>1</a:t>
            </a:r>
            <a:endParaRPr lang="zh-CN" altLang="en-US" sz="18665" dirty="0">
              <a:solidFill>
                <a:schemeClr val="bg1"/>
              </a:solidFill>
              <a:latin typeface="Arial Narrow" panose="020B0606020202030204" pitchFamily="34" charset="0"/>
            </a:endParaRPr>
          </a:p>
        </p:txBody>
      </p:sp>
      <p:cxnSp>
        <p:nvCxnSpPr>
          <p:cNvPr id="6" name="直接箭头连接符 5"/>
          <p:cNvCxnSpPr/>
          <p:nvPr/>
        </p:nvCxnSpPr>
        <p:spPr>
          <a:xfrm flipV="1">
            <a:off x="4033520" y="3718560"/>
            <a:ext cx="4439920" cy="10160"/>
          </a:xfrm>
          <a:prstGeom prst="straightConnector1">
            <a:avLst/>
          </a:prstGeom>
          <a:ln>
            <a:solidFill>
              <a:srgbClr val="FEFEFE"/>
            </a:solidFill>
            <a:tailEnd type="triangle"/>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flipH="1" flipV="1">
            <a:off x="9463041" y="3718560"/>
            <a:ext cx="2160000" cy="10160"/>
          </a:xfrm>
          <a:prstGeom prst="straightConnector1">
            <a:avLst/>
          </a:prstGeom>
          <a:ln>
            <a:solidFill>
              <a:srgbClr val="FEFEFE"/>
            </a:solidFill>
            <a:headEnd type="none"/>
            <a:tailEnd type="oval"/>
          </a:ln>
        </p:spPr>
        <p:style>
          <a:lnRef idx="1">
            <a:schemeClr val="accent1"/>
          </a:lnRef>
          <a:fillRef idx="0">
            <a:schemeClr val="accent1"/>
          </a:fillRef>
          <a:effectRef idx="0">
            <a:schemeClr val="accent1"/>
          </a:effectRef>
          <a:fontRef idx="minor">
            <a:schemeClr val="tx1"/>
          </a:fontRef>
        </p:style>
      </p:cxnSp>
    </p:spTree>
  </p:cSld>
  <p:clrMapOvr>
    <a:masterClrMapping/>
  </p:clrMapOvr>
  <p:transition advTm="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592832" y="2169990"/>
            <a:ext cx="11006336" cy="1772345"/>
          </a:xfrm>
          <a:prstGeom prst="rect">
            <a:avLst/>
          </a:prstGeom>
          <a:solidFill>
            <a:srgbClr val="D2A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出自【趣你的PPT】(微信:qunideppt)：最优质的PPT资源库"/>
          <p:cNvSpPr txBox="1"/>
          <p:nvPr/>
        </p:nvSpPr>
        <p:spPr>
          <a:xfrm>
            <a:off x="4410075" y="2691765"/>
            <a:ext cx="6783705" cy="645160"/>
          </a:xfrm>
          <a:prstGeom prst="rect">
            <a:avLst/>
          </a:prstGeom>
          <a:noFill/>
        </p:spPr>
        <p:txBody>
          <a:bodyPr wrap="square" rtlCol="0">
            <a:spAutoFit/>
          </a:bodyPr>
          <a:lstStyle>
            <a:defPPr>
              <a:defRPr lang="zh-CN"/>
            </a:defPPr>
            <a:lvl1pPr algn="ctr">
              <a:defRPr sz="3600">
                <a:solidFill>
                  <a:schemeClr val="bg1"/>
                </a:solidFill>
                <a:effectLst>
                  <a:outerShdw blurRad="50800" dist="38100" dir="8100000" algn="tr" rotWithShape="0">
                    <a:prstClr val="black">
                      <a:alpha val="40000"/>
                    </a:prstClr>
                  </a:outerShdw>
                </a:effectLst>
                <a:latin typeface="方正正纤黑简体" panose="02000000000000000000" pitchFamily="2" charset="-122"/>
                <a:ea typeface="方正正纤黑简体" panose="02000000000000000000" pitchFamily="2" charset="-122"/>
                <a:cs typeface="Arial Unicode MS" panose="020B0604020202020204" pitchFamily="34" charset="-122"/>
              </a:defRPr>
            </a:lvl1pPr>
          </a:lstStyle>
          <a:p>
            <a:r>
              <a:rPr lang="zh-CN" dirty="0"/>
              <a:t>《深圳市生活垃圾分类管理条例》</a:t>
            </a:r>
            <a:endParaRPr lang="zh-CN" dirty="0"/>
          </a:p>
        </p:txBody>
      </p:sp>
      <p:sp>
        <p:nvSpPr>
          <p:cNvPr id="4" name="圆角矩形 3"/>
          <p:cNvSpPr/>
          <p:nvPr/>
        </p:nvSpPr>
        <p:spPr>
          <a:xfrm>
            <a:off x="1374877" y="2156947"/>
            <a:ext cx="1772347" cy="1785388"/>
          </a:xfrm>
          <a:prstGeom prst="roundRect">
            <a:avLst>
              <a:gd name="adj" fmla="val 6348"/>
            </a:avLst>
          </a:pr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374880" y="2169990"/>
            <a:ext cx="1772345" cy="1772345"/>
          </a:xfrm>
          <a:prstGeom prst="rect">
            <a:avLst/>
          </a:prstGeom>
        </p:spPr>
      </p:pic>
      <p:sp>
        <p:nvSpPr>
          <p:cNvPr id="3" name="文本框 2"/>
          <p:cNvSpPr txBox="1"/>
          <p:nvPr/>
        </p:nvSpPr>
        <p:spPr>
          <a:xfrm>
            <a:off x="2553693" y="1532465"/>
            <a:ext cx="1943651" cy="2963545"/>
          </a:xfrm>
          <a:prstGeom prst="rect">
            <a:avLst/>
          </a:prstGeom>
          <a:noFill/>
        </p:spPr>
        <p:txBody>
          <a:bodyPr wrap="square" rtlCol="0">
            <a:spAutoFit/>
          </a:bodyPr>
          <a:lstStyle/>
          <a:p>
            <a:pPr algn="ctr">
              <a:buClrTx/>
              <a:buSzTx/>
              <a:buFontTx/>
            </a:pPr>
            <a:r>
              <a:rPr lang="en-US" altLang="zh-CN" sz="18665" dirty="0">
                <a:solidFill>
                  <a:schemeClr val="bg1"/>
                </a:solidFill>
                <a:latin typeface="微软雅黑" panose="020B0503020204020204" pitchFamily="34" charset="-122"/>
                <a:ea typeface="微软雅黑" panose="020B0503020204020204" pitchFamily="34" charset="-122"/>
              </a:rPr>
              <a:t>３</a:t>
            </a:r>
            <a:endParaRPr lang="en-US" altLang="zh-CN" sz="18665" dirty="0">
              <a:solidFill>
                <a:schemeClr val="bg1"/>
              </a:solidFill>
              <a:latin typeface="微软雅黑" panose="020B0503020204020204" pitchFamily="34" charset="-122"/>
              <a:ea typeface="微软雅黑" panose="020B0503020204020204" pitchFamily="34" charset="-122"/>
            </a:endParaRPr>
          </a:p>
        </p:txBody>
      </p:sp>
      <p:cxnSp>
        <p:nvCxnSpPr>
          <p:cNvPr id="6" name="直接箭头连接符 5"/>
          <p:cNvCxnSpPr/>
          <p:nvPr/>
        </p:nvCxnSpPr>
        <p:spPr>
          <a:xfrm flipV="1">
            <a:off x="4033520" y="3718560"/>
            <a:ext cx="4439920" cy="10160"/>
          </a:xfrm>
          <a:prstGeom prst="straightConnector1">
            <a:avLst/>
          </a:prstGeom>
          <a:ln>
            <a:solidFill>
              <a:srgbClr val="FEFEFE"/>
            </a:solidFill>
            <a:tailEnd type="triangle"/>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flipH="1" flipV="1">
            <a:off x="9463041" y="3718560"/>
            <a:ext cx="2160000" cy="10160"/>
          </a:xfrm>
          <a:prstGeom prst="straightConnector1">
            <a:avLst/>
          </a:prstGeom>
          <a:ln>
            <a:solidFill>
              <a:srgbClr val="FEFEFE"/>
            </a:solidFill>
            <a:headEnd type="none"/>
            <a:tailEnd type="oval"/>
          </a:ln>
        </p:spPr>
        <p:style>
          <a:lnRef idx="1">
            <a:schemeClr val="accent1"/>
          </a:lnRef>
          <a:fillRef idx="0">
            <a:schemeClr val="accent1"/>
          </a:fillRef>
          <a:effectRef idx="0">
            <a:schemeClr val="accent1"/>
          </a:effectRef>
          <a:fontRef idx="minor">
            <a:schemeClr val="tx1"/>
          </a:fontRef>
        </p:style>
      </p:cxnSp>
      <p:pic>
        <p:nvPicPr>
          <p:cNvPr id="18" name="图片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55034" y="164152"/>
            <a:ext cx="532402" cy="5324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advTm="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6" name="淘宝店chenying0907出品 10"/>
          <p:cNvCxnSpPr/>
          <p:nvPr/>
        </p:nvCxnSpPr>
        <p:spPr>
          <a:xfrm flipH="1">
            <a:off x="719396" y="5199345"/>
            <a:ext cx="10663163"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36" name="任意多边形 82"/>
          <p:cNvSpPr/>
          <p:nvPr/>
        </p:nvSpPr>
        <p:spPr>
          <a:xfrm rot="3738964">
            <a:off x="3944620" y="4514215"/>
            <a:ext cx="1429385" cy="142621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rgbClr val="A5C249"/>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41" name="任意多边形 82"/>
          <p:cNvSpPr/>
          <p:nvPr/>
        </p:nvSpPr>
        <p:spPr>
          <a:xfrm rot="3738964">
            <a:off x="5061585" y="1616075"/>
            <a:ext cx="2202180" cy="2197735"/>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rgbClr val="0186E2"/>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46" name="任意多边形 82"/>
          <p:cNvSpPr/>
          <p:nvPr/>
        </p:nvSpPr>
        <p:spPr>
          <a:xfrm rot="3738964">
            <a:off x="6812915" y="4514215"/>
            <a:ext cx="1429385" cy="142621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rgbClr val="A5C249"/>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51" name="任意多边形 82"/>
          <p:cNvSpPr/>
          <p:nvPr/>
        </p:nvSpPr>
        <p:spPr>
          <a:xfrm rot="3738964">
            <a:off x="1157605" y="4084320"/>
            <a:ext cx="2202180" cy="2197735"/>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rgbClr val="FFB800"/>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56" name="任意多边形 82"/>
          <p:cNvSpPr/>
          <p:nvPr/>
        </p:nvSpPr>
        <p:spPr>
          <a:xfrm rot="3738964">
            <a:off x="8742680" y="4084320"/>
            <a:ext cx="2202180" cy="2197735"/>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rgbClr val="FFB800"/>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4" name="灯片编号占位符 3"/>
          <p:cNvSpPr>
            <a:spLocks noGrp="1"/>
          </p:cNvSpPr>
          <p:nvPr>
            <p:ph type="sldNum" sz="quarter" idx="12"/>
          </p:nvPr>
        </p:nvSpPr>
        <p:spPr>
          <a:xfrm>
            <a:off x="11157239" y="7922986"/>
            <a:ext cx="506681" cy="365125"/>
          </a:xfrm>
        </p:spPr>
        <p:txBody>
          <a:bodyPr/>
          <a:lstStyle/>
          <a:p>
            <a:r>
              <a:rPr lang="en-US" altLang="zh-CN" smtClean="0"/>
              <a:t>P</a:t>
            </a:r>
            <a:fld id="{9F2E172E-9EA4-4DC4-9948-45420554EA41}" type="slidenum">
              <a:rPr lang="zh-CN" altLang="en-US" smtClean="0"/>
            </a:fld>
            <a:endParaRPr lang="zh-CN" altLang="en-US" dirty="0"/>
          </a:p>
        </p:txBody>
      </p:sp>
      <p:sp>
        <p:nvSpPr>
          <p:cNvPr id="25" name="矩形 24"/>
          <p:cNvSpPr/>
          <p:nvPr/>
        </p:nvSpPr>
        <p:spPr>
          <a:xfrm>
            <a:off x="5017090" y="1733453"/>
            <a:ext cx="2275790" cy="1647458"/>
          </a:xfrm>
          <a:prstGeom prst="rect">
            <a:avLst/>
          </a:prstGeom>
          <a:noFill/>
          <a:ln w="38100">
            <a:no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a:solidFill>
                <a:prstClr val="white"/>
              </a:solidFill>
            </a:endParaRPr>
          </a:p>
        </p:txBody>
      </p:sp>
      <p:cxnSp>
        <p:nvCxnSpPr>
          <p:cNvPr id="17" name="淘宝店chenying0907出品 8"/>
          <p:cNvCxnSpPr/>
          <p:nvPr/>
        </p:nvCxnSpPr>
        <p:spPr>
          <a:xfrm flipV="1">
            <a:off x="6134450" y="3884466"/>
            <a:ext cx="12280" cy="1299639"/>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18" name="淘宝店chenying0907出品 11"/>
          <p:cNvSpPr/>
          <p:nvPr/>
        </p:nvSpPr>
        <p:spPr>
          <a:xfrm>
            <a:off x="1121407" y="5542827"/>
            <a:ext cx="2308965" cy="2308965"/>
          </a:xfrm>
          <a:prstGeom prst="ellipse">
            <a:avLst/>
          </a:prstGeom>
          <a:noFill/>
          <a:ln w="31750">
            <a:no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prstClr val="white"/>
              </a:solidFill>
            </a:endParaRPr>
          </a:p>
        </p:txBody>
      </p:sp>
      <p:sp>
        <p:nvSpPr>
          <p:cNvPr id="19" name="淘宝店chenying0907出品 12"/>
          <p:cNvSpPr/>
          <p:nvPr/>
        </p:nvSpPr>
        <p:spPr>
          <a:xfrm>
            <a:off x="8699421" y="5542827"/>
            <a:ext cx="2308965" cy="2308965"/>
          </a:xfrm>
          <a:prstGeom prst="ellipse">
            <a:avLst/>
          </a:prstGeom>
          <a:noFill/>
          <a:ln w="31750">
            <a:no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prstClr val="white"/>
              </a:solidFill>
            </a:endParaRPr>
          </a:p>
        </p:txBody>
      </p:sp>
      <p:sp>
        <p:nvSpPr>
          <p:cNvPr id="21" name="淘宝店chenying0907出品 28"/>
          <p:cNvSpPr/>
          <p:nvPr/>
        </p:nvSpPr>
        <p:spPr>
          <a:xfrm>
            <a:off x="4218940" y="4836795"/>
            <a:ext cx="880110" cy="829945"/>
          </a:xfrm>
          <a:prstGeom prst="rect">
            <a:avLst/>
          </a:prstGeom>
        </p:spPr>
        <p:txBody>
          <a:bodyPr wrap="square">
            <a:spAutoFit/>
          </a:bodyPr>
          <a:lstStyle/>
          <a:p>
            <a:pPr lvl="0" algn="ctr">
              <a:lnSpc>
                <a:spcPct val="120000"/>
              </a:lnSpc>
              <a:buClrTx/>
              <a:buSzTx/>
              <a:buFontTx/>
            </a:pPr>
            <a:r>
              <a:rPr lang="en-US" altLang="zh-CN" sz="20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倡议</a:t>
            </a:r>
            <a:endParaRPr lang="en-US" altLang="zh-CN" sz="20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ctr">
              <a:lnSpc>
                <a:spcPct val="120000"/>
              </a:lnSpc>
              <a:buClrTx/>
              <a:buSzTx/>
              <a:buFontTx/>
            </a:pPr>
            <a:r>
              <a:rPr lang="en-US" altLang="zh-CN" sz="20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分类</a:t>
            </a:r>
            <a:endParaRPr lang="en-US" altLang="zh-CN" sz="20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3" name="淘宝店chenying0907出品 27"/>
          <p:cNvSpPr/>
          <p:nvPr/>
        </p:nvSpPr>
        <p:spPr>
          <a:xfrm>
            <a:off x="7157085" y="4836795"/>
            <a:ext cx="741680" cy="829945"/>
          </a:xfrm>
          <a:prstGeom prst="rect">
            <a:avLst/>
          </a:prstGeom>
        </p:spPr>
        <p:txBody>
          <a:bodyPr wrap="square">
            <a:spAutoFit/>
          </a:bodyPr>
          <a:lstStyle/>
          <a:p>
            <a:pPr lvl="0" algn="ctr">
              <a:lnSpc>
                <a:spcPct val="120000"/>
              </a:lnSpc>
              <a:buClrTx/>
              <a:buSzTx/>
              <a:buFontTx/>
            </a:pPr>
            <a:r>
              <a:rPr lang="en-US" altLang="zh-CN" sz="20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强制</a:t>
            </a:r>
            <a:endParaRPr lang="en-US" altLang="zh-CN" sz="20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ctr">
              <a:lnSpc>
                <a:spcPct val="120000"/>
              </a:lnSpc>
              <a:buClrTx/>
              <a:buSzTx/>
              <a:buFontTx/>
            </a:pPr>
            <a:r>
              <a:rPr lang="en-US" altLang="zh-CN" sz="20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分类</a:t>
            </a:r>
            <a:endParaRPr lang="en-US" altLang="zh-CN" sz="20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9" name="淘宝店chenying0907出品 28"/>
          <p:cNvSpPr/>
          <p:nvPr/>
        </p:nvSpPr>
        <p:spPr>
          <a:xfrm>
            <a:off x="8940165" y="4784725"/>
            <a:ext cx="1827530" cy="829945"/>
          </a:xfrm>
          <a:prstGeom prst="rect">
            <a:avLst/>
          </a:prstGeom>
        </p:spPr>
        <p:txBody>
          <a:bodyPr wrap="square">
            <a:spAutoFit/>
          </a:bodyPr>
          <a:lstStyle/>
          <a:p>
            <a:pPr lvl="0" algn="ctr">
              <a:lnSpc>
                <a:spcPct val="120000"/>
              </a:lnSpc>
              <a:buClrTx/>
              <a:buSzTx/>
              <a:buFontTx/>
            </a:pPr>
            <a:r>
              <a:rPr lang="en-US" altLang="zh-CN" sz="20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垃圾不分类是</a:t>
            </a:r>
            <a:endParaRPr lang="en-US" altLang="zh-CN" sz="20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ctr">
              <a:lnSpc>
                <a:spcPct val="120000"/>
              </a:lnSpc>
              <a:buClrTx/>
              <a:buSzTx/>
              <a:buFontTx/>
            </a:pPr>
            <a:r>
              <a:rPr lang="en-US" altLang="zh-CN" sz="20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违法行为</a:t>
            </a:r>
            <a:endParaRPr lang="en-US" altLang="zh-CN" sz="20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2" name="矩形 31"/>
          <p:cNvSpPr/>
          <p:nvPr/>
        </p:nvSpPr>
        <p:spPr>
          <a:xfrm>
            <a:off x="5219660" y="2337257"/>
            <a:ext cx="1885950" cy="829945"/>
          </a:xfrm>
          <a:prstGeom prst="rect">
            <a:avLst/>
          </a:prstGeom>
        </p:spPr>
        <p:txBody>
          <a:bodyPr wrap="none">
            <a:spAutoFit/>
          </a:bodyPr>
          <a:lstStyle/>
          <a:p>
            <a:pPr algn="ctr">
              <a:lnSpc>
                <a:spcPct val="120000"/>
              </a:lnSpc>
            </a:pPr>
            <a:r>
              <a:rPr lang="en-US" altLang="zh-CN" sz="20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2020</a:t>
            </a:r>
            <a:r>
              <a:rPr lang="zh-CN" altLang="zh-CN"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9</a:t>
            </a:r>
            <a:r>
              <a:rPr lang="zh-CN" altLang="zh-CN"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月</a:t>
            </a:r>
            <a:r>
              <a:rPr lang="en-US" altLang="zh-CN"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zh-CN" sz="20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日</a:t>
            </a:r>
            <a:endParaRPr lang="en-US" altLang="zh-CN" sz="20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120000"/>
              </a:lnSpc>
            </a:pPr>
            <a:r>
              <a:rPr lang="zh-CN" altLang="zh-CN" sz="20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开始</a:t>
            </a:r>
            <a:r>
              <a:rPr lang="zh-CN" altLang="zh-CN"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实施</a:t>
            </a:r>
            <a:endParaRPr lang="zh-CN" altLang="zh-CN"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4" name="淘宝店chenying0907出品 28"/>
          <p:cNvSpPr/>
          <p:nvPr/>
        </p:nvSpPr>
        <p:spPr>
          <a:xfrm>
            <a:off x="1240790" y="4763135"/>
            <a:ext cx="2070735" cy="829945"/>
          </a:xfrm>
          <a:prstGeom prst="rect">
            <a:avLst/>
          </a:prstGeom>
        </p:spPr>
        <p:txBody>
          <a:bodyPr wrap="square">
            <a:spAutoFit/>
          </a:bodyPr>
          <a:lstStyle/>
          <a:p>
            <a:pPr lvl="0" algn="ctr">
              <a:lnSpc>
                <a:spcPct val="120000"/>
              </a:lnSpc>
              <a:buClrTx/>
              <a:buSzTx/>
              <a:buFontTx/>
            </a:pPr>
            <a:r>
              <a:rPr lang="en-US" altLang="zh-CN" sz="20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垃圾不分类是</a:t>
            </a:r>
            <a:endParaRPr lang="en-US" altLang="zh-CN" sz="20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ctr">
              <a:lnSpc>
                <a:spcPct val="120000"/>
              </a:lnSpc>
              <a:buClrTx/>
              <a:buSzTx/>
              <a:buFontTx/>
            </a:pPr>
            <a:r>
              <a:rPr lang="en-US" altLang="zh-CN" sz="20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道德问题</a:t>
            </a:r>
            <a:endParaRPr lang="en-US" altLang="zh-CN" sz="20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3" name="组合 12"/>
          <p:cNvGrpSpPr/>
          <p:nvPr/>
        </p:nvGrpSpPr>
        <p:grpSpPr>
          <a:xfrm>
            <a:off x="464820" y="591820"/>
            <a:ext cx="665480" cy="502920"/>
            <a:chOff x="732" y="1208"/>
            <a:chExt cx="1048" cy="792"/>
          </a:xfrm>
        </p:grpSpPr>
        <p:sp>
          <p:nvSpPr>
            <p:cNvPr id="14" name="椭圆 13"/>
            <p:cNvSpPr/>
            <p:nvPr/>
          </p:nvSpPr>
          <p:spPr>
            <a:xfrm>
              <a:off x="732" y="1208"/>
              <a:ext cx="792" cy="793"/>
            </a:xfrm>
            <a:prstGeom prst="ellipse">
              <a:avLst/>
            </a:prstGeom>
            <a:solidFill>
              <a:schemeClr val="bg1"/>
            </a:solidFill>
            <a:ln>
              <a:solidFill>
                <a:srgbClr val="E4EB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椭圆 1"/>
            <p:cNvSpPr/>
            <p:nvPr/>
          </p:nvSpPr>
          <p:spPr>
            <a:xfrm>
              <a:off x="988" y="1208"/>
              <a:ext cx="792" cy="793"/>
            </a:xfrm>
            <a:prstGeom prst="ellipse">
              <a:avLst/>
            </a:prstGeom>
            <a:solidFill>
              <a:srgbClr val="19A8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0" name="标题 1"/>
          <p:cNvSpPr>
            <a:spLocks noGrp="1"/>
          </p:cNvSpPr>
          <p:nvPr/>
        </p:nvSpPr>
        <p:spPr>
          <a:xfrm>
            <a:off x="1376045" y="551815"/>
            <a:ext cx="6573520" cy="58293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chemeClr val="tx1">
                    <a:lumMod val="65000"/>
                    <a:lumOff val="35000"/>
                  </a:schemeClr>
                </a:solidFill>
                <a:latin typeface="微软雅黑" panose="020B0503020204020204" pitchFamily="34" charset="-122"/>
                <a:ea typeface="微软雅黑" panose="020B0503020204020204" pitchFamily="34" charset="-122"/>
                <a:cs typeface="+mj-cs"/>
              </a:defRPr>
            </a:lvl1pPr>
          </a:lstStyle>
          <a:p>
            <a:r>
              <a:rPr lang="zh-CN" altLang="en-US" spc="200" dirty="0" smtClean="0">
                <a:solidFill>
                  <a:srgbClr val="002B40"/>
                </a:solidFill>
              </a:rPr>
              <a:t>《深圳市生活垃圾分类管理条例》</a:t>
            </a:r>
            <a:endParaRPr lang="zh-CN" altLang="en-US" spc="200" dirty="0" smtClean="0">
              <a:solidFill>
                <a:srgbClr val="002B40"/>
              </a:solidFill>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355034" y="164152"/>
            <a:ext cx="532402" cy="5324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with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up)">
                                      <p:cBhvr>
                                        <p:cTn id="15" dur="5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37"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outVertical)">
                                      <p:cBhvr>
                                        <p:cTn id="20" dur="500"/>
                                        <p:tgtEl>
                                          <p:spTgt spid="6"/>
                                        </p:tgtEl>
                                      </p:cBhvr>
                                    </p:animEffect>
                                  </p:childTnLst>
                                </p:cTn>
                              </p:par>
                              <p:par>
                                <p:cTn id="21" presetID="1" presetClass="entr" presetSubtype="0" fill="hold" grpId="0" nodeType="withEffect">
                                  <p:stCondLst>
                                    <p:cond delay="0"/>
                                  </p:stCondLst>
                                  <p:childTnLst>
                                    <p:set>
                                      <p:cBhvr>
                                        <p:cTn id="22" dur="1" fill="hold">
                                          <p:stCondLst>
                                            <p:cond delay="0"/>
                                          </p:stCondLst>
                                        </p:cTn>
                                        <p:tgtEl>
                                          <p:spTgt spid="3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4"/>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1"/>
                                        </p:tgtEl>
                                        <p:attrNameLst>
                                          <p:attrName>style.visibility</p:attrName>
                                        </p:attrNameLst>
                                      </p:cBhvr>
                                      <p:to>
                                        <p:strVal val="visible"/>
                                      </p:to>
                                    </p:set>
                                  </p:childTnLst>
                                </p:cTn>
                              </p:par>
                              <p:par>
                                <p:cTn id="35" presetID="1" presetClass="entr" presetSubtype="0" fill="hold" grpId="1" nodeType="withEffect">
                                  <p:stCondLst>
                                    <p:cond delay="0"/>
                                  </p:stCondLst>
                                  <p:childTnLst>
                                    <p:set>
                                      <p:cBhvr>
                                        <p:cTn id="36" dur="1" fill="hold">
                                          <p:stCondLst>
                                            <p:cond delay="0"/>
                                          </p:stCondLst>
                                        </p:cTn>
                                        <p:tgtEl>
                                          <p:spTgt spid="2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18" grpId="0" bldLvl="0" animBg="1"/>
      <p:bldP spid="19" grpId="0" bldLvl="0" animBg="1"/>
      <p:bldP spid="21" grpId="0"/>
      <p:bldP spid="23" grpId="0"/>
      <p:bldP spid="29" grpId="0"/>
      <p:bldP spid="29" grpId="1"/>
      <p:bldP spid="32" grpId="0"/>
      <p:bldP spid="32" grpId="1"/>
      <p:bldP spid="34" grpId="0"/>
      <p:bldP spid="41" grpId="0" animBg="1"/>
      <p:bldP spid="41" grpId="1" animBg="1"/>
      <p:bldP spid="36" grpId="0" animBg="1"/>
      <p:bldP spid="36" grpId="1" animBg="1"/>
      <p:bldP spid="46" grpId="0" animBg="1"/>
      <p:bldP spid="46" grpId="1" animBg="1"/>
      <p:bldP spid="51" grpId="0" animBg="1"/>
      <p:bldP spid="51" grpId="1" animBg="1"/>
      <p:bldP spid="56" grpId="0" animBg="1"/>
      <p:bldP spid="56"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11157239" y="7922986"/>
            <a:ext cx="506681" cy="365125"/>
          </a:xfrm>
        </p:spPr>
        <p:txBody>
          <a:bodyPr/>
          <a:lstStyle/>
          <a:p>
            <a:r>
              <a:rPr lang="en-US" altLang="zh-CN" smtClean="0"/>
              <a:t>P</a:t>
            </a:r>
            <a:fld id="{9F2E172E-9EA4-4DC4-9948-45420554EA41}" type="slidenum">
              <a:rPr lang="zh-CN" altLang="en-US" smtClean="0"/>
            </a:fld>
            <a:endParaRPr lang="zh-CN" altLang="en-US" dirty="0"/>
          </a:p>
        </p:txBody>
      </p:sp>
      <p:sp>
        <p:nvSpPr>
          <p:cNvPr id="18" name="淘宝店chenying0907出品 11"/>
          <p:cNvSpPr/>
          <p:nvPr/>
        </p:nvSpPr>
        <p:spPr>
          <a:xfrm>
            <a:off x="1121407" y="5542827"/>
            <a:ext cx="2308965" cy="2308965"/>
          </a:xfrm>
          <a:prstGeom prst="ellipse">
            <a:avLst/>
          </a:prstGeom>
          <a:noFill/>
          <a:ln w="31750">
            <a:no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prstClr val="white"/>
              </a:solidFill>
            </a:endParaRPr>
          </a:p>
        </p:txBody>
      </p:sp>
      <p:grpSp>
        <p:nvGrpSpPr>
          <p:cNvPr id="13" name="组合 12"/>
          <p:cNvGrpSpPr/>
          <p:nvPr/>
        </p:nvGrpSpPr>
        <p:grpSpPr>
          <a:xfrm>
            <a:off x="464820" y="591820"/>
            <a:ext cx="665480" cy="502920"/>
            <a:chOff x="732" y="1208"/>
            <a:chExt cx="1048" cy="792"/>
          </a:xfrm>
        </p:grpSpPr>
        <p:sp>
          <p:nvSpPr>
            <p:cNvPr id="14" name="椭圆 13"/>
            <p:cNvSpPr/>
            <p:nvPr/>
          </p:nvSpPr>
          <p:spPr>
            <a:xfrm>
              <a:off x="732" y="1208"/>
              <a:ext cx="792" cy="793"/>
            </a:xfrm>
            <a:prstGeom prst="ellipse">
              <a:avLst/>
            </a:prstGeom>
            <a:solidFill>
              <a:schemeClr val="bg1"/>
            </a:solidFill>
            <a:ln>
              <a:solidFill>
                <a:srgbClr val="E4EB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椭圆 1"/>
            <p:cNvSpPr/>
            <p:nvPr/>
          </p:nvSpPr>
          <p:spPr>
            <a:xfrm>
              <a:off x="988" y="1208"/>
              <a:ext cx="792" cy="793"/>
            </a:xfrm>
            <a:prstGeom prst="ellipse">
              <a:avLst/>
            </a:prstGeom>
            <a:solidFill>
              <a:srgbClr val="19A8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0" name="标题 1"/>
          <p:cNvSpPr>
            <a:spLocks noGrp="1"/>
          </p:cNvSpPr>
          <p:nvPr/>
        </p:nvSpPr>
        <p:spPr>
          <a:xfrm>
            <a:off x="1376045" y="551815"/>
            <a:ext cx="6573520" cy="58293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chemeClr val="tx1">
                    <a:lumMod val="65000"/>
                    <a:lumOff val="35000"/>
                  </a:schemeClr>
                </a:solidFill>
                <a:latin typeface="微软雅黑" panose="020B0503020204020204" pitchFamily="34" charset="-122"/>
                <a:ea typeface="微软雅黑" panose="020B0503020204020204" pitchFamily="34" charset="-122"/>
                <a:cs typeface="+mj-cs"/>
              </a:defRPr>
            </a:lvl1pPr>
          </a:lstStyle>
          <a:p>
            <a:r>
              <a:rPr lang="zh-CN" altLang="en-US" spc="200" dirty="0" smtClean="0">
                <a:solidFill>
                  <a:srgbClr val="002B40"/>
                </a:solidFill>
              </a:rPr>
              <a:t>《深圳市生活垃圾分类管理条例》</a:t>
            </a:r>
            <a:endParaRPr lang="zh-CN" altLang="en-US" spc="200" dirty="0" smtClean="0">
              <a:solidFill>
                <a:srgbClr val="002B40"/>
              </a:solidFill>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355034" y="164152"/>
            <a:ext cx="532402" cy="5324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5" name="组合 10"/>
          <p:cNvGrpSpPr/>
          <p:nvPr/>
        </p:nvGrpSpPr>
        <p:grpSpPr>
          <a:xfrm>
            <a:off x="1408080" y="2417438"/>
            <a:ext cx="9377045" cy="2972435"/>
            <a:chOff x="2494" y="2608"/>
            <a:chExt cx="14767" cy="4681"/>
          </a:xfrm>
        </p:grpSpPr>
        <p:sp>
          <p:nvSpPr>
            <p:cNvPr id="16" name="矩形: 圆角 12"/>
            <p:cNvSpPr/>
            <p:nvPr/>
          </p:nvSpPr>
          <p:spPr>
            <a:xfrm>
              <a:off x="2494" y="2608"/>
              <a:ext cx="14767" cy="4681"/>
            </a:xfrm>
            <a:prstGeom prst="roundRect">
              <a:avLst>
                <a:gd name="adj" fmla="val 8149"/>
              </a:avLst>
            </a:prstGeom>
            <a:solidFill>
              <a:srgbClr val="E6F3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endParaRPr lang="zh-CN" altLang="en-US"/>
            </a:p>
          </p:txBody>
        </p:sp>
        <p:sp>
          <p:nvSpPr>
            <p:cNvPr id="15" name="文本框 6"/>
            <p:cNvSpPr txBox="1"/>
            <p:nvPr/>
          </p:nvSpPr>
          <p:spPr>
            <a:xfrm>
              <a:off x="2942" y="2945"/>
              <a:ext cx="13757" cy="3295"/>
            </a:xfrm>
            <a:prstGeom prst="rect">
              <a:avLst/>
            </a:prstGeom>
            <a:noFill/>
          </p:spPr>
          <p:txBody>
            <a:bodyPr wrap="square" bIns="107950" rtlCol="0" anchor="ctr" anchorCtr="1">
              <a:spAutoFit/>
            </a:bodyPr>
            <a:p>
              <a:pPr algn="l">
                <a:lnSpc>
                  <a:spcPct val="150000"/>
                </a:lnSpc>
                <a:spcBef>
                  <a:spcPts val="1200"/>
                </a:spcBef>
              </a:pPr>
              <a:r>
                <a:rPr lang="zh-CN" altLang="en-US" dirty="0" smtClean="0">
                  <a:latin typeface="微软雅黑" panose="020B0503020204020204" pitchFamily="34" charset="-122"/>
                  <a:ea typeface="微软雅黑" panose="020B0503020204020204" pitchFamily="34" charset="-122"/>
                  <a:sym typeface="+mn-ea"/>
                </a:rPr>
                <a:t>自</a:t>
              </a:r>
              <a:r>
                <a:rPr lang="en-US" altLang="zh-CN" dirty="0" smtClean="0">
                  <a:latin typeface="微软雅黑" panose="020B0503020204020204" pitchFamily="34" charset="-122"/>
                  <a:ea typeface="微软雅黑" panose="020B0503020204020204" pitchFamily="34" charset="-122"/>
                  <a:sym typeface="+mn-ea"/>
                </a:rPr>
                <a:t>2020</a:t>
              </a:r>
              <a:r>
                <a:rPr lang="zh-CN" altLang="en-US" dirty="0" smtClean="0">
                  <a:latin typeface="微软雅黑" panose="020B0503020204020204" pitchFamily="34" charset="-122"/>
                  <a:ea typeface="微软雅黑" panose="020B0503020204020204" pitchFamily="34" charset="-122"/>
                  <a:sym typeface="+mn-ea"/>
                </a:rPr>
                <a:t>年</a:t>
              </a:r>
              <a:r>
                <a:rPr lang="en-US" altLang="zh-CN" dirty="0" smtClean="0">
                  <a:latin typeface="微软雅黑" panose="020B0503020204020204" pitchFamily="34" charset="-122"/>
                  <a:ea typeface="微软雅黑" panose="020B0503020204020204" pitchFamily="34" charset="-122"/>
                  <a:sym typeface="+mn-ea"/>
                </a:rPr>
                <a:t>9</a:t>
              </a:r>
              <a:r>
                <a:rPr lang="zh-CN" altLang="en-US" dirty="0" smtClean="0">
                  <a:latin typeface="微软雅黑" panose="020B0503020204020204" pitchFamily="34" charset="-122"/>
                  <a:ea typeface="微软雅黑" panose="020B0503020204020204" pitchFamily="34" charset="-122"/>
                  <a:sym typeface="+mn-ea"/>
                </a:rPr>
                <a:t>月</a:t>
              </a:r>
              <a:r>
                <a:rPr lang="en-US" altLang="zh-CN" dirty="0" smtClean="0">
                  <a:latin typeface="微软雅黑" panose="020B0503020204020204" pitchFamily="34" charset="-122"/>
                  <a:ea typeface="微软雅黑" panose="020B0503020204020204" pitchFamily="34" charset="-122"/>
                  <a:sym typeface="+mn-ea"/>
                </a:rPr>
                <a:t>1</a:t>
              </a:r>
              <a:r>
                <a:rPr lang="zh-CN" altLang="en-US" dirty="0" smtClean="0">
                  <a:latin typeface="微软雅黑" panose="020B0503020204020204" pitchFamily="34" charset="-122"/>
                  <a:ea typeface="微软雅黑" panose="020B0503020204020204" pitchFamily="34" charset="-122"/>
                  <a:sym typeface="+mn-ea"/>
                </a:rPr>
                <a:t>日</a:t>
              </a:r>
              <a:r>
                <a:rPr lang="en-US" altLang="zh-CN" dirty="0" smtClean="0">
                  <a:latin typeface="微软雅黑" panose="020B0503020204020204" pitchFamily="34" charset="-122"/>
                  <a:ea typeface="微软雅黑" panose="020B0503020204020204" pitchFamily="34" charset="-122"/>
                  <a:sym typeface="+mn-ea"/>
                </a:rPr>
                <a:t>《</a:t>
              </a:r>
              <a:r>
                <a:rPr lang="zh-CN" altLang="en-US" dirty="0" smtClean="0">
                  <a:latin typeface="微软雅黑" panose="020B0503020204020204" pitchFamily="34" charset="-122"/>
                  <a:ea typeface="微软雅黑" panose="020B0503020204020204" pitchFamily="34" charset="-122"/>
                  <a:sym typeface="+mn-ea"/>
                </a:rPr>
                <a:t>深圳市生活垃圾分类管理条例</a:t>
              </a:r>
              <a:r>
                <a:rPr lang="en-US" altLang="zh-CN" dirty="0" smtClean="0">
                  <a:latin typeface="微软雅黑" panose="020B0503020204020204" pitchFamily="34" charset="-122"/>
                  <a:ea typeface="微软雅黑" panose="020B0503020204020204" pitchFamily="34" charset="-122"/>
                  <a:sym typeface="+mn-ea"/>
                </a:rPr>
                <a:t>》</a:t>
              </a:r>
              <a:r>
                <a:rPr lang="zh-CN" altLang="en-US" dirty="0" smtClean="0">
                  <a:latin typeface="微软雅黑" panose="020B0503020204020204" pitchFamily="34" charset="-122"/>
                  <a:ea typeface="微软雅黑" panose="020B0503020204020204" pitchFamily="34" charset="-122"/>
                  <a:sym typeface="+mn-ea"/>
                </a:rPr>
                <a:t>实施以来，</a:t>
              </a:r>
              <a:r>
                <a:rPr lang="en-US" altLang="zh-CN" dirty="0" smtClean="0">
                  <a:latin typeface="微软雅黑" panose="020B0503020204020204" pitchFamily="34" charset="-122"/>
                  <a:ea typeface="微软雅黑" panose="020B0503020204020204" pitchFamily="34" charset="-122"/>
                  <a:sym typeface="+mn-ea"/>
                </a:rPr>
                <a:t>2020</a:t>
              </a:r>
              <a:r>
                <a:rPr lang="zh-CN" altLang="en-US" dirty="0" smtClean="0">
                  <a:latin typeface="微软雅黑" panose="020B0503020204020204" pitchFamily="34" charset="-122"/>
                  <a:ea typeface="微软雅黑" panose="020B0503020204020204" pitchFamily="34" charset="-122"/>
                  <a:sym typeface="+mn-ea"/>
                </a:rPr>
                <a:t>年底分流分类回收量达到</a:t>
              </a:r>
              <a:r>
                <a:rPr lang="en-US" altLang="zh-CN" sz="2400" b="1" dirty="0" smtClean="0">
                  <a:solidFill>
                    <a:schemeClr val="accent6"/>
                  </a:solidFill>
                  <a:latin typeface="微软雅黑" panose="020B0503020204020204" pitchFamily="34" charset="-122"/>
                  <a:ea typeface="微软雅黑" panose="020B0503020204020204" pitchFamily="34" charset="-122"/>
                  <a:sym typeface="+mn-ea"/>
                </a:rPr>
                <a:t>10219</a:t>
              </a:r>
              <a:r>
                <a:rPr lang="zh-CN" altLang="en-US" dirty="0" smtClean="0">
                  <a:latin typeface="微软雅黑" panose="020B0503020204020204" pitchFamily="34" charset="-122"/>
                  <a:ea typeface="微软雅黑" panose="020B0503020204020204" pitchFamily="34" charset="-122"/>
                  <a:sym typeface="+mn-ea"/>
                </a:rPr>
                <a:t>吨</a:t>
              </a:r>
              <a:r>
                <a:rPr lang="en-US" altLang="zh-CN" dirty="0" smtClean="0">
                  <a:latin typeface="微软雅黑" panose="020B0503020204020204" pitchFamily="34" charset="-122"/>
                  <a:ea typeface="微软雅黑" panose="020B0503020204020204" pitchFamily="34" charset="-122"/>
                  <a:sym typeface="+mn-ea"/>
                </a:rPr>
                <a:t>/</a:t>
              </a:r>
              <a:r>
                <a:rPr lang="zh-CN" altLang="en-US" dirty="0" smtClean="0">
                  <a:latin typeface="微软雅黑" panose="020B0503020204020204" pitchFamily="34" charset="-122"/>
                  <a:ea typeface="微软雅黑" panose="020B0503020204020204" pitchFamily="34" charset="-122"/>
                  <a:sym typeface="+mn-ea"/>
                </a:rPr>
                <a:t>日以上，厨余垃圾分类收运量提高</a:t>
              </a:r>
              <a:r>
                <a:rPr lang="en-US" altLang="zh-CN" sz="2400" b="1" dirty="0" smtClean="0">
                  <a:solidFill>
                    <a:schemeClr val="accent6"/>
                  </a:solidFill>
                  <a:latin typeface="微软雅黑" panose="020B0503020204020204" pitchFamily="34" charset="-122"/>
                  <a:ea typeface="微软雅黑" panose="020B0503020204020204" pitchFamily="34" charset="-122"/>
                  <a:sym typeface="+mn-ea"/>
                </a:rPr>
                <a:t>161</a:t>
              </a:r>
              <a:r>
                <a:rPr lang="en-US" altLang="zh-CN" dirty="0" smtClean="0">
                  <a:latin typeface="微软雅黑" panose="020B0503020204020204" pitchFamily="34" charset="-122"/>
                  <a:ea typeface="微软雅黑" panose="020B0503020204020204" pitchFamily="34" charset="-122"/>
                  <a:sym typeface="+mn-ea"/>
                </a:rPr>
                <a:t>%</a:t>
              </a:r>
              <a:r>
                <a:rPr lang="zh-CN" altLang="en-US" dirty="0" smtClean="0">
                  <a:latin typeface="微软雅黑" panose="020B0503020204020204" pitchFamily="34" charset="-122"/>
                  <a:ea typeface="微软雅黑" panose="020B0503020204020204" pitchFamily="34" charset="-122"/>
                  <a:sym typeface="+mn-ea"/>
                </a:rPr>
                <a:t>，其他垃圾焚烧填埋处理量下降</a:t>
              </a:r>
              <a:r>
                <a:rPr lang="en-US" altLang="zh-CN" sz="2400" b="1" dirty="0" smtClean="0">
                  <a:solidFill>
                    <a:schemeClr val="accent6"/>
                  </a:solidFill>
                  <a:latin typeface="微软雅黑" panose="020B0503020204020204" pitchFamily="34" charset="-122"/>
                  <a:ea typeface="微软雅黑" panose="020B0503020204020204" pitchFamily="34" charset="-122"/>
                  <a:sym typeface="+mn-ea"/>
                </a:rPr>
                <a:t>24</a:t>
              </a:r>
              <a:r>
                <a:rPr lang="en-US" altLang="zh-CN" dirty="0" smtClean="0">
                  <a:latin typeface="微软雅黑" panose="020B0503020204020204" pitchFamily="34" charset="-122"/>
                  <a:ea typeface="微软雅黑" panose="020B0503020204020204" pitchFamily="34" charset="-122"/>
                  <a:sym typeface="+mn-ea"/>
                </a:rPr>
                <a:t>%</a:t>
              </a:r>
              <a:r>
                <a:rPr lang="zh-CN" altLang="en-US" dirty="0" smtClean="0">
                  <a:latin typeface="微软雅黑" panose="020B0503020204020204" pitchFamily="34" charset="-122"/>
                  <a:ea typeface="微软雅黑" panose="020B0503020204020204" pitchFamily="34" charset="-122"/>
                  <a:sym typeface="+mn-ea"/>
                </a:rPr>
                <a:t>，回收利用率达到</a:t>
              </a:r>
              <a:r>
                <a:rPr lang="en-US" altLang="zh-CN" sz="2400" b="1" dirty="0" smtClean="0">
                  <a:solidFill>
                    <a:schemeClr val="accent6"/>
                  </a:solidFill>
                  <a:latin typeface="微软雅黑" panose="020B0503020204020204" pitchFamily="34" charset="-122"/>
                  <a:ea typeface="微软雅黑" panose="020B0503020204020204" pitchFamily="34" charset="-122"/>
                  <a:sym typeface="+mn-ea"/>
                </a:rPr>
                <a:t>42.9</a:t>
              </a:r>
              <a:r>
                <a:rPr lang="en-US" altLang="zh-CN" dirty="0" smtClean="0">
                  <a:latin typeface="微软雅黑" panose="020B0503020204020204" pitchFamily="34" charset="-122"/>
                  <a:ea typeface="微软雅黑" panose="020B0503020204020204" pitchFamily="34" charset="-122"/>
                  <a:sym typeface="+mn-ea"/>
                </a:rPr>
                <a:t>%</a:t>
              </a:r>
              <a:r>
                <a:rPr lang="zh-CN" altLang="en-US" dirty="0" smtClean="0">
                  <a:latin typeface="微软雅黑" panose="020B0503020204020204" pitchFamily="34" charset="-122"/>
                  <a:ea typeface="微软雅黑" panose="020B0503020204020204" pitchFamily="34" charset="-122"/>
                  <a:sym typeface="+mn-ea"/>
                </a:rPr>
                <a:t>，垃圾分类与无害化、资源化利用正成为城市新风尚。</a:t>
              </a:r>
              <a:endParaRPr lang="zh-CN" altLang="en-US" dirty="0" smtClean="0">
                <a:latin typeface="微软雅黑" panose="020B0503020204020204" pitchFamily="34" charset="-122"/>
                <a:ea typeface="微软雅黑" panose="020B0503020204020204" pitchFamily="34"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7" name="矩形 16"/>
          <p:cNvSpPr/>
          <p:nvPr/>
        </p:nvSpPr>
        <p:spPr>
          <a:xfrm>
            <a:off x="4335780" y="2115185"/>
            <a:ext cx="3599815" cy="3455670"/>
          </a:xfrm>
          <a:prstGeom prst="rect">
            <a:avLst/>
          </a:prstGeom>
          <a:solidFill>
            <a:srgbClr val="A5C2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51790" y="2115185"/>
            <a:ext cx="3599815" cy="345567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灯片编号占位符 3"/>
          <p:cNvSpPr>
            <a:spLocks noGrp="1"/>
          </p:cNvSpPr>
          <p:nvPr>
            <p:ph type="sldNum" sz="quarter" idx="12"/>
          </p:nvPr>
        </p:nvSpPr>
        <p:spPr>
          <a:xfrm>
            <a:off x="11076494" y="6340929"/>
            <a:ext cx="499972" cy="365125"/>
          </a:xfrm>
        </p:spPr>
        <p:txBody>
          <a:bodyPr/>
          <a:lstStyle/>
          <a:p>
            <a:r>
              <a:rPr lang="en-US" altLang="zh-CN" dirty="0" smtClean="0"/>
              <a:t>P</a:t>
            </a:r>
            <a:fld id="{9F2E172E-9EA4-4DC4-9948-45420554EA41}" type="slidenum">
              <a:rPr lang="zh-CN" altLang="en-US" dirty="0" smtClean="0"/>
            </a:fld>
            <a:endParaRPr lang="zh-CN" altLang="en-US" dirty="0"/>
          </a:p>
        </p:txBody>
      </p:sp>
      <p:sp>
        <p:nvSpPr>
          <p:cNvPr id="11" name="五边形 10"/>
          <p:cNvSpPr/>
          <p:nvPr/>
        </p:nvSpPr>
        <p:spPr>
          <a:xfrm>
            <a:off x="351943" y="2332496"/>
            <a:ext cx="432048" cy="360040"/>
          </a:xfrm>
          <a:prstGeom prst="homePlate">
            <a:avLst>
              <a:gd name="adj" fmla="val 37906"/>
            </a:avLst>
          </a:prstGeom>
          <a:solidFill>
            <a:schemeClr val="bg1"/>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2" name="TextBox 31"/>
          <p:cNvSpPr txBox="1"/>
          <p:nvPr/>
        </p:nvSpPr>
        <p:spPr>
          <a:xfrm>
            <a:off x="279300" y="2343052"/>
            <a:ext cx="504056" cy="338554"/>
          </a:xfrm>
          <a:prstGeom prst="rect">
            <a:avLst/>
          </a:prstGeom>
          <a:noFill/>
        </p:spPr>
        <p:txBody>
          <a:bodyPr wrap="square" rtlCol="0">
            <a:spAutoFit/>
          </a:bodyPr>
          <a:lstStyle/>
          <a:p>
            <a:pPr algn="ctr">
              <a:defRPr/>
            </a:pPr>
            <a:r>
              <a:rPr lang="en-US" altLang="zh-CN" sz="1600" b="1" kern="0" dirty="0">
                <a:solidFill>
                  <a:srgbClr val="00B0F0"/>
                </a:solidFill>
                <a:effectLst>
                  <a:innerShdw blurRad="63500" dist="50800" dir="18900000">
                    <a:prstClr val="black">
                      <a:alpha val="50000"/>
                    </a:prstClr>
                  </a:innerShdw>
                </a:effectLst>
                <a:latin typeface="Arial" panose="020B0604020202020204" pitchFamily="34" charset="0"/>
                <a:cs typeface="Arial" panose="020B0604020202020204" pitchFamily="34" charset="0"/>
              </a:rPr>
              <a:t>01</a:t>
            </a:r>
            <a:endParaRPr lang="en-US" altLang="zh-CN" sz="1600" b="1" kern="0" dirty="0">
              <a:solidFill>
                <a:srgbClr val="00B0F0"/>
              </a:solidFill>
              <a:effectLst>
                <a:innerShdw blurRad="63500" dist="50800" dir="18900000">
                  <a:prstClr val="black">
                    <a:alpha val="50000"/>
                  </a:prstClr>
                </a:innerShdw>
              </a:effectLst>
              <a:latin typeface="Arial" panose="020B0604020202020204" pitchFamily="34" charset="0"/>
              <a:cs typeface="Arial" panose="020B0604020202020204" pitchFamily="34" charset="0"/>
            </a:endParaRPr>
          </a:p>
        </p:txBody>
      </p:sp>
      <p:sp>
        <p:nvSpPr>
          <p:cNvPr id="15" name="ïṡḻíḍê"/>
          <p:cNvSpPr txBox="1"/>
          <p:nvPr/>
        </p:nvSpPr>
        <p:spPr bwMode="auto">
          <a:xfrm>
            <a:off x="975112" y="2390285"/>
            <a:ext cx="210806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spcBef>
                <a:spcPct val="0"/>
              </a:spcBef>
              <a:defRPr/>
            </a:pPr>
            <a:r>
              <a:rPr lang="zh-CN" altLang="en-US" sz="2400" b="1" spc="200" dirty="0" smtClean="0">
                <a:solidFill>
                  <a:schemeClr val="bg1"/>
                </a:solidFill>
                <a:uFillTx/>
                <a:latin typeface="微软雅黑" panose="020B0503020204020204" pitchFamily="34" charset="-122"/>
                <a:ea typeface="微软雅黑" panose="020B0503020204020204" pitchFamily="34" charset="-122"/>
              </a:rPr>
              <a:t>条例内容</a:t>
            </a:r>
            <a:endParaRPr lang="zh-CN" altLang="en-US" sz="2400" b="1" spc="200" dirty="0" smtClean="0">
              <a:solidFill>
                <a:schemeClr val="bg1"/>
              </a:solidFill>
              <a:uFillTx/>
              <a:latin typeface="微软雅黑" panose="020B0503020204020204" pitchFamily="34" charset="-122"/>
              <a:ea typeface="微软雅黑" panose="020B0503020204020204" pitchFamily="34" charset="-122"/>
            </a:endParaRPr>
          </a:p>
        </p:txBody>
      </p:sp>
      <p:sp>
        <p:nvSpPr>
          <p:cNvPr id="5" name="文本框 4"/>
          <p:cNvSpPr txBox="1"/>
          <p:nvPr/>
        </p:nvSpPr>
        <p:spPr>
          <a:xfrm>
            <a:off x="666115" y="2920502"/>
            <a:ext cx="3319145" cy="2084070"/>
          </a:xfrm>
          <a:prstGeom prst="rect">
            <a:avLst/>
          </a:prstGeom>
          <a:noFill/>
        </p:spPr>
        <p:txBody>
          <a:bodyPr wrap="square" rtlCol="0">
            <a:spAutoFit/>
          </a:bodyPr>
          <a:lstStyle/>
          <a:p>
            <a:pPr marL="285750" indent="-285750">
              <a:lnSpc>
                <a:spcPct val="120000"/>
              </a:lnSpc>
              <a:buFont typeface="Arial" panose="020B0604020202020204" pitchFamily="34" charset="0"/>
              <a:buChar char="•"/>
            </a:pPr>
            <a:r>
              <a:rPr lang="zh-CN" altLang="zh-CN" spc="200" dirty="0" smtClean="0">
                <a:solidFill>
                  <a:schemeClr val="bg1"/>
                </a:solidFill>
                <a:uFillTx/>
                <a:latin typeface="+mn-ea"/>
              </a:rPr>
              <a:t>分类投放</a:t>
            </a:r>
            <a:endParaRPr lang="zh-CN" altLang="zh-CN" spc="200" dirty="0" smtClean="0">
              <a:solidFill>
                <a:schemeClr val="bg1"/>
              </a:solidFill>
              <a:uFillTx/>
              <a:latin typeface="+mn-ea"/>
            </a:endParaRPr>
          </a:p>
          <a:p>
            <a:pPr marL="285750" indent="-285750">
              <a:lnSpc>
                <a:spcPct val="120000"/>
              </a:lnSpc>
              <a:buFont typeface="Arial" panose="020B0604020202020204" pitchFamily="34" charset="0"/>
              <a:buChar char="•"/>
            </a:pPr>
            <a:r>
              <a:rPr lang="zh-CN" altLang="zh-CN" spc="200" dirty="0" smtClean="0">
                <a:solidFill>
                  <a:schemeClr val="bg1"/>
                </a:solidFill>
                <a:uFillTx/>
                <a:latin typeface="+mn-ea"/>
              </a:rPr>
              <a:t>分类收集、运输和处理</a:t>
            </a:r>
            <a:endParaRPr lang="en-US" altLang="zh-CN" spc="200" dirty="0" smtClean="0">
              <a:solidFill>
                <a:schemeClr val="bg1"/>
              </a:solidFill>
              <a:uFillTx/>
              <a:latin typeface="+mn-ea"/>
            </a:endParaRPr>
          </a:p>
          <a:p>
            <a:pPr marL="285750" indent="-285750">
              <a:lnSpc>
                <a:spcPct val="120000"/>
              </a:lnSpc>
              <a:buFont typeface="Arial" panose="020B0604020202020204" pitchFamily="34" charset="0"/>
              <a:buChar char="•"/>
            </a:pPr>
            <a:r>
              <a:rPr lang="zh-CN" altLang="zh-CN" spc="200" dirty="0" smtClean="0">
                <a:solidFill>
                  <a:schemeClr val="bg1"/>
                </a:solidFill>
                <a:uFillTx/>
                <a:latin typeface="+mn-ea"/>
              </a:rPr>
              <a:t>源头</a:t>
            </a:r>
            <a:r>
              <a:rPr lang="zh-CN" altLang="zh-CN" spc="200" dirty="0">
                <a:solidFill>
                  <a:schemeClr val="bg1"/>
                </a:solidFill>
                <a:uFillTx/>
                <a:latin typeface="+mn-ea"/>
              </a:rPr>
              <a:t>减量与循环</a:t>
            </a:r>
            <a:r>
              <a:rPr lang="zh-CN" altLang="zh-CN" spc="200" dirty="0" smtClean="0">
                <a:solidFill>
                  <a:schemeClr val="bg1"/>
                </a:solidFill>
                <a:uFillTx/>
                <a:latin typeface="+mn-ea"/>
              </a:rPr>
              <a:t>利用</a:t>
            </a:r>
            <a:endParaRPr lang="en-US" altLang="zh-CN" spc="200" dirty="0" smtClean="0">
              <a:solidFill>
                <a:schemeClr val="bg1"/>
              </a:solidFill>
              <a:uFillTx/>
              <a:latin typeface="+mn-ea"/>
            </a:endParaRPr>
          </a:p>
          <a:p>
            <a:pPr marL="285750" indent="-285750">
              <a:lnSpc>
                <a:spcPct val="120000"/>
              </a:lnSpc>
              <a:buFont typeface="Arial" panose="020B0604020202020204" pitchFamily="34" charset="0"/>
              <a:buChar char="•"/>
            </a:pPr>
            <a:r>
              <a:rPr lang="zh-CN" altLang="zh-CN" spc="200" dirty="0" smtClean="0">
                <a:solidFill>
                  <a:schemeClr val="bg1"/>
                </a:solidFill>
                <a:uFillTx/>
                <a:latin typeface="+mn-ea"/>
              </a:rPr>
              <a:t>宣传</a:t>
            </a:r>
            <a:r>
              <a:rPr lang="zh-CN" altLang="zh-CN" spc="200" dirty="0">
                <a:solidFill>
                  <a:schemeClr val="bg1"/>
                </a:solidFill>
                <a:uFillTx/>
                <a:latin typeface="+mn-ea"/>
              </a:rPr>
              <a:t>教育和社会</a:t>
            </a:r>
            <a:r>
              <a:rPr lang="zh-CN" altLang="zh-CN" spc="200" dirty="0" smtClean="0">
                <a:solidFill>
                  <a:schemeClr val="bg1"/>
                </a:solidFill>
                <a:uFillTx/>
                <a:latin typeface="+mn-ea"/>
              </a:rPr>
              <a:t>参与</a:t>
            </a:r>
            <a:endParaRPr lang="en-US" altLang="zh-CN" spc="200" dirty="0" smtClean="0">
              <a:solidFill>
                <a:schemeClr val="bg1"/>
              </a:solidFill>
              <a:uFillTx/>
              <a:latin typeface="+mn-ea"/>
            </a:endParaRPr>
          </a:p>
          <a:p>
            <a:pPr marL="285750" indent="-285750">
              <a:lnSpc>
                <a:spcPct val="120000"/>
              </a:lnSpc>
              <a:buFont typeface="Arial" panose="020B0604020202020204" pitchFamily="34" charset="0"/>
              <a:buChar char="•"/>
            </a:pPr>
            <a:r>
              <a:rPr lang="zh-CN" altLang="zh-CN" spc="200" dirty="0" smtClean="0">
                <a:solidFill>
                  <a:schemeClr val="bg1"/>
                </a:solidFill>
                <a:uFillTx/>
                <a:latin typeface="+mn-ea"/>
              </a:rPr>
              <a:t>监督</a:t>
            </a:r>
            <a:r>
              <a:rPr lang="zh-CN" altLang="zh-CN" spc="200" dirty="0">
                <a:solidFill>
                  <a:schemeClr val="bg1"/>
                </a:solidFill>
                <a:uFillTx/>
                <a:latin typeface="+mn-ea"/>
              </a:rPr>
              <a:t>管理</a:t>
            </a:r>
            <a:endParaRPr lang="zh-CN" altLang="zh-CN" spc="200" dirty="0">
              <a:solidFill>
                <a:schemeClr val="bg1"/>
              </a:solidFill>
              <a:uFillTx/>
              <a:latin typeface="+mn-ea"/>
            </a:endParaRPr>
          </a:p>
          <a:p>
            <a:pPr marL="285750" indent="-285750">
              <a:lnSpc>
                <a:spcPct val="120000"/>
              </a:lnSpc>
              <a:buFont typeface="Arial" panose="020B0604020202020204" pitchFamily="34" charset="0"/>
              <a:buChar char="•"/>
            </a:pPr>
            <a:r>
              <a:rPr lang="zh-CN" altLang="zh-CN" spc="200" dirty="0">
                <a:solidFill>
                  <a:schemeClr val="bg1"/>
                </a:solidFill>
                <a:uFillTx/>
                <a:latin typeface="+mn-ea"/>
              </a:rPr>
              <a:t>法律责任</a:t>
            </a:r>
            <a:r>
              <a:rPr lang="zh-CN" altLang="zh-CN" spc="200" dirty="0" smtClean="0">
                <a:solidFill>
                  <a:schemeClr val="bg1"/>
                </a:solidFill>
                <a:uFillTx/>
                <a:latin typeface="+mn-ea"/>
              </a:rPr>
              <a:t>等</a:t>
            </a:r>
            <a:endParaRPr lang="zh-CN" altLang="zh-CN" spc="200" dirty="0" smtClean="0">
              <a:solidFill>
                <a:schemeClr val="bg1"/>
              </a:solidFill>
              <a:uFillTx/>
              <a:latin typeface="+mn-ea"/>
            </a:endParaRPr>
          </a:p>
        </p:txBody>
      </p:sp>
      <p:sp>
        <p:nvSpPr>
          <p:cNvPr id="22" name="ïṡḻíḍê"/>
          <p:cNvSpPr txBox="1"/>
          <p:nvPr/>
        </p:nvSpPr>
        <p:spPr bwMode="auto">
          <a:xfrm>
            <a:off x="5097856" y="2379372"/>
            <a:ext cx="2108063" cy="409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spcBef>
                <a:spcPct val="0"/>
              </a:spcBef>
              <a:defRPr/>
            </a:pPr>
            <a:r>
              <a:rPr lang="zh-CN" altLang="en-US" sz="2400" b="1" spc="200" dirty="0" smtClean="0">
                <a:solidFill>
                  <a:schemeClr val="bg1"/>
                </a:solidFill>
                <a:uFillTx/>
                <a:latin typeface="微软雅黑" panose="020B0503020204020204" pitchFamily="34" charset="-122"/>
                <a:ea typeface="微软雅黑" panose="020B0503020204020204" pitchFamily="34" charset="-122"/>
              </a:rPr>
              <a:t>工作原则</a:t>
            </a:r>
            <a:endParaRPr lang="zh-CN" altLang="en-US" sz="2400" b="1" spc="200" dirty="0" smtClean="0">
              <a:solidFill>
                <a:schemeClr val="bg1"/>
              </a:solidFill>
              <a:uFillTx/>
              <a:latin typeface="微软雅黑" panose="020B0503020204020204" pitchFamily="34" charset="-122"/>
              <a:ea typeface="微软雅黑" panose="020B0503020204020204" pitchFamily="34" charset="-122"/>
            </a:endParaRPr>
          </a:p>
        </p:txBody>
      </p:sp>
      <p:sp>
        <p:nvSpPr>
          <p:cNvPr id="3" name="矩形 2"/>
          <p:cNvSpPr/>
          <p:nvPr/>
        </p:nvSpPr>
        <p:spPr>
          <a:xfrm>
            <a:off x="4828726" y="2920502"/>
            <a:ext cx="3404511" cy="2084070"/>
          </a:xfrm>
          <a:prstGeom prst="rect">
            <a:avLst/>
          </a:prstGeom>
          <a:noFill/>
        </p:spPr>
        <p:txBody>
          <a:bodyPr wrap="square" rtlCol="0">
            <a:spAutoFit/>
          </a:bodyPr>
          <a:lstStyle/>
          <a:p>
            <a:pPr marL="285750" indent="-285750">
              <a:lnSpc>
                <a:spcPct val="120000"/>
              </a:lnSpc>
              <a:buFont typeface="Arial" panose="020B0604020202020204" pitchFamily="34" charset="0"/>
              <a:buChar char="•"/>
            </a:pPr>
            <a:r>
              <a:rPr lang="zh-CN" altLang="zh-CN" spc="200" dirty="0">
                <a:solidFill>
                  <a:schemeClr val="bg1"/>
                </a:solidFill>
                <a:uFillTx/>
                <a:latin typeface="+mn-ea"/>
              </a:rPr>
              <a:t>政府</a:t>
            </a:r>
            <a:r>
              <a:rPr lang="zh-CN" altLang="zh-CN" spc="200" dirty="0" smtClean="0">
                <a:solidFill>
                  <a:schemeClr val="bg1"/>
                </a:solidFill>
                <a:uFillTx/>
                <a:latin typeface="+mn-ea"/>
              </a:rPr>
              <a:t>推动</a:t>
            </a:r>
            <a:endParaRPr lang="en-US" altLang="zh-CN" spc="200" dirty="0" smtClean="0">
              <a:solidFill>
                <a:schemeClr val="bg1"/>
              </a:solidFill>
              <a:uFillTx/>
              <a:latin typeface="+mn-ea"/>
            </a:endParaRPr>
          </a:p>
          <a:p>
            <a:pPr marL="285750" indent="-285750">
              <a:lnSpc>
                <a:spcPct val="120000"/>
              </a:lnSpc>
              <a:buFont typeface="Arial" panose="020B0604020202020204" pitchFamily="34" charset="0"/>
              <a:buChar char="•"/>
            </a:pPr>
            <a:r>
              <a:rPr lang="zh-CN" altLang="zh-CN" spc="200" dirty="0" smtClean="0">
                <a:solidFill>
                  <a:schemeClr val="bg1"/>
                </a:solidFill>
                <a:uFillTx/>
                <a:latin typeface="+mn-ea"/>
              </a:rPr>
              <a:t>全民参与</a:t>
            </a:r>
            <a:endParaRPr lang="en-US" altLang="zh-CN" spc="200" dirty="0" smtClean="0">
              <a:solidFill>
                <a:schemeClr val="bg1"/>
              </a:solidFill>
              <a:uFillTx/>
              <a:latin typeface="+mn-ea"/>
            </a:endParaRPr>
          </a:p>
          <a:p>
            <a:pPr marL="285750" indent="-285750">
              <a:lnSpc>
                <a:spcPct val="120000"/>
              </a:lnSpc>
              <a:buFont typeface="Arial" panose="020B0604020202020204" pitchFamily="34" charset="0"/>
              <a:buChar char="•"/>
            </a:pPr>
            <a:r>
              <a:rPr lang="zh-CN" altLang="zh-CN" spc="200" dirty="0" smtClean="0">
                <a:solidFill>
                  <a:schemeClr val="bg1"/>
                </a:solidFill>
                <a:uFillTx/>
                <a:latin typeface="+mn-ea"/>
              </a:rPr>
              <a:t>制度制约</a:t>
            </a:r>
            <a:endParaRPr lang="en-US" altLang="zh-CN" spc="200" dirty="0" smtClean="0">
              <a:solidFill>
                <a:schemeClr val="bg1"/>
              </a:solidFill>
              <a:uFillTx/>
              <a:latin typeface="+mn-ea"/>
            </a:endParaRPr>
          </a:p>
          <a:p>
            <a:pPr marL="285750" indent="-285750">
              <a:lnSpc>
                <a:spcPct val="120000"/>
              </a:lnSpc>
              <a:buFont typeface="Arial" panose="020B0604020202020204" pitchFamily="34" charset="0"/>
              <a:buChar char="•"/>
            </a:pPr>
            <a:r>
              <a:rPr lang="zh-CN" altLang="zh-CN" spc="200" dirty="0" smtClean="0">
                <a:solidFill>
                  <a:schemeClr val="bg1"/>
                </a:solidFill>
                <a:uFillTx/>
                <a:latin typeface="+mn-ea"/>
              </a:rPr>
              <a:t>习惯养成</a:t>
            </a:r>
            <a:endParaRPr lang="en-US" altLang="zh-CN" spc="200" dirty="0" smtClean="0">
              <a:solidFill>
                <a:schemeClr val="bg1"/>
              </a:solidFill>
              <a:uFillTx/>
              <a:latin typeface="+mn-ea"/>
            </a:endParaRPr>
          </a:p>
          <a:p>
            <a:pPr marL="285750" indent="-285750">
              <a:lnSpc>
                <a:spcPct val="120000"/>
              </a:lnSpc>
              <a:buFont typeface="Arial" panose="020B0604020202020204" pitchFamily="34" charset="0"/>
              <a:buChar char="•"/>
            </a:pPr>
            <a:r>
              <a:rPr lang="zh-CN" altLang="zh-CN" spc="200" dirty="0" smtClean="0">
                <a:solidFill>
                  <a:schemeClr val="bg1"/>
                </a:solidFill>
                <a:uFillTx/>
                <a:latin typeface="+mn-ea"/>
              </a:rPr>
              <a:t>系统推进</a:t>
            </a:r>
            <a:endParaRPr lang="en-US" altLang="zh-CN" spc="200" dirty="0" smtClean="0">
              <a:solidFill>
                <a:schemeClr val="bg1"/>
              </a:solidFill>
              <a:uFillTx/>
              <a:latin typeface="+mn-ea"/>
            </a:endParaRPr>
          </a:p>
          <a:p>
            <a:pPr marL="285750" indent="-285750">
              <a:lnSpc>
                <a:spcPct val="120000"/>
              </a:lnSpc>
              <a:buFont typeface="Arial" panose="020B0604020202020204" pitchFamily="34" charset="0"/>
              <a:buChar char="•"/>
            </a:pPr>
            <a:r>
              <a:rPr lang="zh-CN" altLang="zh-CN" spc="200" dirty="0" smtClean="0">
                <a:solidFill>
                  <a:schemeClr val="bg1"/>
                </a:solidFill>
                <a:uFillTx/>
                <a:latin typeface="+mn-ea"/>
              </a:rPr>
              <a:t>循序渐进</a:t>
            </a:r>
            <a:endParaRPr lang="zh-CN" altLang="zh-CN" spc="200" dirty="0" smtClean="0">
              <a:solidFill>
                <a:schemeClr val="bg1"/>
              </a:solidFill>
              <a:uFillTx/>
              <a:latin typeface="+mn-ea"/>
            </a:endParaRPr>
          </a:p>
        </p:txBody>
      </p:sp>
      <p:sp>
        <p:nvSpPr>
          <p:cNvPr id="6" name="五边形 5"/>
          <p:cNvSpPr/>
          <p:nvPr/>
        </p:nvSpPr>
        <p:spPr>
          <a:xfrm>
            <a:off x="4335933" y="2327416"/>
            <a:ext cx="432048" cy="360040"/>
          </a:xfrm>
          <a:prstGeom prst="homePlate">
            <a:avLst>
              <a:gd name="adj" fmla="val 37906"/>
            </a:avLst>
          </a:prstGeom>
          <a:solidFill>
            <a:schemeClr val="bg1"/>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8" name="TextBox 54"/>
          <p:cNvSpPr txBox="1"/>
          <p:nvPr/>
        </p:nvSpPr>
        <p:spPr>
          <a:xfrm>
            <a:off x="4261010" y="2343052"/>
            <a:ext cx="504056" cy="338554"/>
          </a:xfrm>
          <a:prstGeom prst="rect">
            <a:avLst/>
          </a:prstGeom>
          <a:noFill/>
        </p:spPr>
        <p:txBody>
          <a:bodyPr wrap="square" rtlCol="0">
            <a:spAutoFit/>
          </a:bodyPr>
          <a:lstStyle/>
          <a:p>
            <a:pPr algn="ctr">
              <a:defRPr/>
            </a:pPr>
            <a:r>
              <a:rPr lang="en-US" altLang="zh-CN" sz="1600" b="1" kern="0" dirty="0" smtClean="0">
                <a:solidFill>
                  <a:srgbClr val="A5C249"/>
                </a:solidFill>
                <a:effectLst>
                  <a:innerShdw blurRad="63500" dist="50800" dir="18900000">
                    <a:prstClr val="black">
                      <a:alpha val="50000"/>
                    </a:prstClr>
                  </a:innerShdw>
                </a:effectLst>
                <a:latin typeface="Arial" panose="020B0604020202020204" pitchFamily="34" charset="0"/>
                <a:cs typeface="Arial" panose="020B0604020202020204" pitchFamily="34" charset="0"/>
              </a:rPr>
              <a:t>02</a:t>
            </a:r>
            <a:endParaRPr lang="en-US" altLang="zh-CN" sz="1600" b="1" kern="0" dirty="0" smtClean="0">
              <a:solidFill>
                <a:srgbClr val="A5C249"/>
              </a:solidFill>
              <a:effectLst>
                <a:innerShdw blurRad="63500" dist="50800" dir="18900000">
                  <a:prstClr val="black">
                    <a:alpha val="50000"/>
                  </a:prstClr>
                </a:innerShdw>
              </a:effectLst>
              <a:latin typeface="Arial" panose="020B0604020202020204" pitchFamily="34" charset="0"/>
              <a:cs typeface="Arial" panose="020B0604020202020204" pitchFamily="34" charset="0"/>
            </a:endParaRPr>
          </a:p>
        </p:txBody>
      </p:sp>
      <p:grpSp>
        <p:nvGrpSpPr>
          <p:cNvPr id="13" name="组合 12"/>
          <p:cNvGrpSpPr/>
          <p:nvPr/>
        </p:nvGrpSpPr>
        <p:grpSpPr>
          <a:xfrm>
            <a:off x="464820" y="591820"/>
            <a:ext cx="665480" cy="502920"/>
            <a:chOff x="732" y="1208"/>
            <a:chExt cx="1048" cy="792"/>
          </a:xfrm>
        </p:grpSpPr>
        <p:sp>
          <p:nvSpPr>
            <p:cNvPr id="14" name="椭圆 13"/>
            <p:cNvSpPr/>
            <p:nvPr/>
          </p:nvSpPr>
          <p:spPr>
            <a:xfrm>
              <a:off x="732" y="1208"/>
              <a:ext cx="792" cy="793"/>
            </a:xfrm>
            <a:prstGeom prst="ellipse">
              <a:avLst/>
            </a:prstGeom>
            <a:solidFill>
              <a:schemeClr val="bg1"/>
            </a:solidFill>
            <a:ln>
              <a:solidFill>
                <a:srgbClr val="E4EB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988" y="1208"/>
              <a:ext cx="792" cy="793"/>
            </a:xfrm>
            <a:prstGeom prst="ellipse">
              <a:avLst/>
            </a:prstGeom>
            <a:solidFill>
              <a:srgbClr val="19A8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标题 1"/>
          <p:cNvSpPr>
            <a:spLocks noGrp="1"/>
          </p:cNvSpPr>
          <p:nvPr/>
        </p:nvSpPr>
        <p:spPr>
          <a:xfrm>
            <a:off x="1376045" y="551815"/>
            <a:ext cx="6573520" cy="58293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chemeClr val="tx1">
                    <a:lumMod val="65000"/>
                    <a:lumOff val="35000"/>
                  </a:schemeClr>
                </a:solidFill>
                <a:latin typeface="微软雅黑" panose="020B0503020204020204" pitchFamily="34" charset="-122"/>
                <a:ea typeface="微软雅黑" panose="020B0503020204020204" pitchFamily="34" charset="-122"/>
                <a:cs typeface="+mj-cs"/>
              </a:defRPr>
            </a:lvl1pPr>
          </a:lstStyle>
          <a:p>
            <a:r>
              <a:rPr lang="zh-CN" altLang="en-US" spc="200" dirty="0" smtClean="0">
                <a:solidFill>
                  <a:srgbClr val="002B40"/>
                </a:solidFill>
              </a:rPr>
              <a:t>内容与原则</a:t>
            </a:r>
            <a:endParaRPr lang="zh-CN" altLang="en-US" spc="200" dirty="0" smtClean="0">
              <a:solidFill>
                <a:srgbClr val="002B40"/>
              </a:solidFill>
            </a:endParaRPr>
          </a:p>
        </p:txBody>
      </p:sp>
      <p:sp>
        <p:nvSpPr>
          <p:cNvPr id="7" name="矩形 6"/>
          <p:cNvSpPr/>
          <p:nvPr/>
        </p:nvSpPr>
        <p:spPr>
          <a:xfrm>
            <a:off x="8248650" y="2115185"/>
            <a:ext cx="3599815" cy="345567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ïṡḻíḍê"/>
          <p:cNvSpPr txBox="1"/>
          <p:nvPr/>
        </p:nvSpPr>
        <p:spPr bwMode="auto">
          <a:xfrm>
            <a:off x="8994851" y="2367942"/>
            <a:ext cx="2108063" cy="409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spcBef>
                <a:spcPct val="0"/>
              </a:spcBef>
              <a:defRPr/>
            </a:pPr>
            <a:r>
              <a:rPr lang="zh-CN" altLang="en-US" sz="2400" b="1" spc="200" dirty="0" smtClean="0">
                <a:solidFill>
                  <a:schemeClr val="bg1"/>
                </a:solidFill>
                <a:uFillTx/>
                <a:latin typeface="微软雅黑" panose="020B0503020204020204" pitchFamily="34" charset="-122"/>
                <a:ea typeface="微软雅黑" panose="020B0503020204020204" pitchFamily="34" charset="-122"/>
              </a:rPr>
              <a:t>收费原则</a:t>
            </a:r>
            <a:endParaRPr lang="zh-CN" altLang="en-US" sz="2400" b="1" spc="200" dirty="0" smtClean="0">
              <a:solidFill>
                <a:schemeClr val="bg1"/>
              </a:solidFill>
              <a:uFillTx/>
              <a:latin typeface="微软雅黑" panose="020B0503020204020204" pitchFamily="34" charset="-122"/>
              <a:ea typeface="微软雅黑" panose="020B0503020204020204" pitchFamily="34" charset="-122"/>
            </a:endParaRPr>
          </a:p>
        </p:txBody>
      </p:sp>
      <p:sp>
        <p:nvSpPr>
          <p:cNvPr id="10" name="五边形 9"/>
          <p:cNvSpPr/>
          <p:nvPr/>
        </p:nvSpPr>
        <p:spPr>
          <a:xfrm>
            <a:off x="8232928" y="2327416"/>
            <a:ext cx="432048" cy="360040"/>
          </a:xfrm>
          <a:prstGeom prst="homePlate">
            <a:avLst>
              <a:gd name="adj" fmla="val 37906"/>
            </a:avLst>
          </a:prstGeom>
          <a:solidFill>
            <a:schemeClr val="bg1"/>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9" name="TextBox 54"/>
          <p:cNvSpPr txBox="1"/>
          <p:nvPr/>
        </p:nvSpPr>
        <p:spPr>
          <a:xfrm>
            <a:off x="8158005" y="2343052"/>
            <a:ext cx="504056" cy="337185"/>
          </a:xfrm>
          <a:prstGeom prst="rect">
            <a:avLst/>
          </a:prstGeom>
          <a:noFill/>
        </p:spPr>
        <p:txBody>
          <a:bodyPr wrap="square" rtlCol="0">
            <a:spAutoFit/>
          </a:bodyPr>
          <a:lstStyle/>
          <a:p>
            <a:pPr algn="ctr">
              <a:defRPr/>
            </a:pPr>
            <a:r>
              <a:rPr lang="en-US" altLang="zh-CN" sz="1600" b="1" kern="0" dirty="0" smtClean="0">
                <a:solidFill>
                  <a:srgbClr val="7E7E7E"/>
                </a:solidFill>
                <a:effectLst>
                  <a:innerShdw blurRad="63500" dist="50800" dir="18900000">
                    <a:prstClr val="black">
                      <a:alpha val="50000"/>
                    </a:prstClr>
                  </a:innerShdw>
                </a:effectLst>
                <a:latin typeface="Arial" panose="020B0604020202020204" pitchFamily="34" charset="0"/>
                <a:cs typeface="Arial" panose="020B0604020202020204" pitchFamily="34" charset="0"/>
              </a:rPr>
              <a:t>03</a:t>
            </a:r>
            <a:endParaRPr lang="en-US" altLang="zh-CN" sz="1600" b="1" kern="0" dirty="0" smtClean="0">
              <a:solidFill>
                <a:srgbClr val="7E7E7E"/>
              </a:solidFill>
              <a:effectLst>
                <a:innerShdw blurRad="63500" dist="50800" dir="18900000">
                  <a:prstClr val="black">
                    <a:alpha val="50000"/>
                  </a:prstClr>
                </a:innerShdw>
              </a:effectLst>
              <a:latin typeface="Arial" panose="020B0604020202020204" pitchFamily="34" charset="0"/>
              <a:cs typeface="Arial" panose="020B0604020202020204" pitchFamily="34" charset="0"/>
            </a:endParaRPr>
          </a:p>
        </p:txBody>
      </p:sp>
      <p:sp>
        <p:nvSpPr>
          <p:cNvPr id="21" name="矩形 20"/>
          <p:cNvSpPr/>
          <p:nvPr/>
        </p:nvSpPr>
        <p:spPr>
          <a:xfrm>
            <a:off x="8787489" y="2920502"/>
            <a:ext cx="3404511" cy="1421928"/>
          </a:xfrm>
          <a:prstGeom prst="rect">
            <a:avLst/>
          </a:prstGeom>
          <a:noFill/>
        </p:spPr>
        <p:txBody>
          <a:bodyPr wrap="square" rtlCol="0">
            <a:spAutoFit/>
          </a:bodyPr>
          <a:lstStyle/>
          <a:p>
            <a:pPr marL="285750" indent="-285750">
              <a:lnSpc>
                <a:spcPct val="120000"/>
              </a:lnSpc>
              <a:buFont typeface="Arial" panose="020B0604020202020204" pitchFamily="34" charset="0"/>
              <a:buChar char="•"/>
            </a:pPr>
            <a:r>
              <a:rPr lang="zh-CN" altLang="en-US" spc="200" dirty="0">
                <a:solidFill>
                  <a:schemeClr val="bg1"/>
                </a:solidFill>
                <a:latin typeface="+mn-ea"/>
              </a:rPr>
              <a:t>谁产生谁付费</a:t>
            </a:r>
            <a:endParaRPr lang="en-US" altLang="zh-CN" spc="200" dirty="0">
              <a:solidFill>
                <a:schemeClr val="bg1"/>
              </a:solidFill>
              <a:latin typeface="+mn-ea"/>
            </a:endParaRPr>
          </a:p>
          <a:p>
            <a:pPr marL="285750" indent="-285750">
              <a:lnSpc>
                <a:spcPct val="120000"/>
              </a:lnSpc>
              <a:buFont typeface="Arial" panose="020B0604020202020204" pitchFamily="34" charset="0"/>
              <a:buChar char="•"/>
            </a:pPr>
            <a:r>
              <a:rPr lang="zh-CN" altLang="en-US" spc="200" dirty="0">
                <a:solidFill>
                  <a:schemeClr val="bg1"/>
                </a:solidFill>
                <a:latin typeface="+mn-ea"/>
              </a:rPr>
              <a:t>差别化收费</a:t>
            </a:r>
            <a:endParaRPr lang="en-US" altLang="zh-CN" spc="200" dirty="0">
              <a:solidFill>
                <a:schemeClr val="bg1"/>
              </a:solidFill>
              <a:latin typeface="+mn-ea"/>
            </a:endParaRPr>
          </a:p>
          <a:p>
            <a:pPr marL="285750" indent="-285750">
              <a:lnSpc>
                <a:spcPct val="120000"/>
              </a:lnSpc>
              <a:buFont typeface="Arial" panose="020B0604020202020204" pitchFamily="34" charset="0"/>
              <a:buChar char="•"/>
            </a:pPr>
            <a:r>
              <a:rPr lang="zh-CN" altLang="en-US" spc="200" dirty="0">
                <a:solidFill>
                  <a:schemeClr val="bg1"/>
                </a:solidFill>
                <a:latin typeface="+mn-ea"/>
              </a:rPr>
              <a:t>分类计价</a:t>
            </a:r>
            <a:endParaRPr lang="en-US" altLang="zh-CN" spc="200" dirty="0">
              <a:solidFill>
                <a:schemeClr val="bg1"/>
              </a:solidFill>
              <a:latin typeface="+mn-ea"/>
            </a:endParaRPr>
          </a:p>
          <a:p>
            <a:pPr marL="285750" indent="-285750">
              <a:lnSpc>
                <a:spcPct val="120000"/>
              </a:lnSpc>
              <a:buFont typeface="Arial" panose="020B0604020202020204" pitchFamily="34" charset="0"/>
              <a:buChar char="•"/>
            </a:pPr>
            <a:r>
              <a:rPr lang="zh-CN" altLang="en-US" spc="200" dirty="0">
                <a:solidFill>
                  <a:schemeClr val="bg1"/>
                </a:solidFill>
                <a:latin typeface="+mn-ea"/>
              </a:rPr>
              <a:t>计量收费</a:t>
            </a:r>
            <a:endParaRPr lang="zh-CN" altLang="zh-CN" spc="200" dirty="0">
              <a:solidFill>
                <a:schemeClr val="bg1"/>
              </a:solidFill>
              <a:latin typeface="+mn-ea"/>
            </a:endParaRPr>
          </a:p>
        </p:txBody>
      </p:sp>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355034" y="164152"/>
            <a:ext cx="532402" cy="5324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left)">
                                      <p:cBhvr>
                                        <p:cTn id="10" dur="500"/>
                                        <p:tgtEl>
                                          <p:spTgt spid="1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left)">
                                      <p:cBhvr>
                                        <p:cTn id="16" dur="500"/>
                                        <p:tgtEl>
                                          <p:spTgt spid="22"/>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500"/>
                                        <p:tgtEl>
                                          <p:spTgt spid="18"/>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left)">
                                      <p:cBhvr>
                                        <p:cTn id="28" dur="500"/>
                                        <p:tgtEl>
                                          <p:spTgt spid="19"/>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left)">
                                      <p:cBhvr>
                                        <p:cTn id="3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5" grpId="0"/>
      <p:bldP spid="22" grpId="0"/>
      <p:bldP spid="3" grpId="0"/>
      <p:bldP spid="18" grpId="0"/>
      <p:bldP spid="8" grpId="0"/>
      <p:bldP spid="19" grpId="0"/>
      <p:bldP spid="21"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椭圆 20"/>
          <p:cNvSpPr/>
          <p:nvPr/>
        </p:nvSpPr>
        <p:spPr>
          <a:xfrm>
            <a:off x="1625600" y="2408555"/>
            <a:ext cx="2628265" cy="2628265"/>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灯片编号占位符 3"/>
          <p:cNvSpPr>
            <a:spLocks noGrp="1"/>
          </p:cNvSpPr>
          <p:nvPr>
            <p:ph type="sldNum" sz="quarter" idx="12"/>
          </p:nvPr>
        </p:nvSpPr>
        <p:spPr>
          <a:xfrm>
            <a:off x="10475825" y="6281239"/>
            <a:ext cx="506681" cy="365125"/>
          </a:xfrm>
        </p:spPr>
        <p:txBody>
          <a:bodyPr/>
          <a:lstStyle/>
          <a:p>
            <a:r>
              <a:rPr lang="en-US" altLang="zh-CN" smtClean="0"/>
              <a:t>P</a:t>
            </a:r>
            <a:fld id="{9F2E172E-9EA4-4DC4-9948-45420554EA41}" type="slidenum">
              <a:rPr lang="zh-CN" altLang="en-US" smtClean="0"/>
            </a:fld>
            <a:endParaRPr lang="zh-CN" altLang="en-US" dirty="0"/>
          </a:p>
        </p:txBody>
      </p:sp>
      <p:grpSp>
        <p:nvGrpSpPr>
          <p:cNvPr id="2" name="组合 1"/>
          <p:cNvGrpSpPr/>
          <p:nvPr/>
        </p:nvGrpSpPr>
        <p:grpSpPr>
          <a:xfrm>
            <a:off x="464820" y="591820"/>
            <a:ext cx="665480" cy="502920"/>
            <a:chOff x="732" y="1208"/>
            <a:chExt cx="1048" cy="792"/>
          </a:xfrm>
        </p:grpSpPr>
        <p:sp>
          <p:nvSpPr>
            <p:cNvPr id="14" name="椭圆 13"/>
            <p:cNvSpPr/>
            <p:nvPr/>
          </p:nvSpPr>
          <p:spPr>
            <a:xfrm>
              <a:off x="732" y="1208"/>
              <a:ext cx="792" cy="793"/>
            </a:xfrm>
            <a:prstGeom prst="ellipse">
              <a:avLst/>
            </a:prstGeom>
            <a:solidFill>
              <a:schemeClr val="bg1"/>
            </a:solidFill>
            <a:ln>
              <a:solidFill>
                <a:srgbClr val="E4EB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椭圆 5"/>
            <p:cNvSpPr/>
            <p:nvPr/>
          </p:nvSpPr>
          <p:spPr>
            <a:xfrm>
              <a:off x="988" y="1208"/>
              <a:ext cx="792" cy="793"/>
            </a:xfrm>
            <a:prstGeom prst="ellipse">
              <a:avLst/>
            </a:prstGeom>
            <a:solidFill>
              <a:srgbClr val="19A8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0" name="标题 1"/>
          <p:cNvSpPr>
            <a:spLocks noGrp="1"/>
          </p:cNvSpPr>
          <p:nvPr/>
        </p:nvSpPr>
        <p:spPr>
          <a:xfrm>
            <a:off x="1376045" y="551815"/>
            <a:ext cx="6573520" cy="58293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chemeClr val="tx1">
                    <a:lumMod val="65000"/>
                    <a:lumOff val="35000"/>
                  </a:schemeClr>
                </a:solidFill>
                <a:latin typeface="微软雅黑" panose="020B0503020204020204" pitchFamily="34" charset="-122"/>
                <a:ea typeface="微软雅黑" panose="020B0503020204020204" pitchFamily="34" charset="-122"/>
                <a:cs typeface="+mj-cs"/>
              </a:defRPr>
            </a:lvl1pPr>
          </a:lstStyle>
          <a:p>
            <a:r>
              <a:rPr lang="zh-CN" altLang="en-US" spc="200" dirty="0" smtClean="0">
                <a:solidFill>
                  <a:srgbClr val="002B40"/>
                </a:solidFill>
              </a:rPr>
              <a:t>生活垃圾分类义务人</a:t>
            </a:r>
            <a:endParaRPr lang="zh-CN" altLang="en-US" spc="200" dirty="0" smtClean="0">
              <a:solidFill>
                <a:srgbClr val="002B40"/>
              </a:solidFill>
            </a:endParaRPr>
          </a:p>
        </p:txBody>
      </p:sp>
      <p:sp>
        <p:nvSpPr>
          <p:cNvPr id="8" name="椭圆 1"/>
          <p:cNvSpPr>
            <a:spLocks noChangeArrowheads="1"/>
          </p:cNvSpPr>
          <p:nvPr>
            <p:custDataLst>
              <p:tags r:id="rId1"/>
            </p:custDataLst>
          </p:nvPr>
        </p:nvSpPr>
        <p:spPr bwMode="auto">
          <a:xfrm>
            <a:off x="6015990" y="1809115"/>
            <a:ext cx="1079500" cy="1079500"/>
          </a:xfrm>
          <a:prstGeom prst="ellipse">
            <a:avLst/>
          </a:prstGeom>
          <a:solidFill>
            <a:srgbClr val="00B0F0"/>
          </a:solidFill>
          <a:ln w="57150" cmpd="sng">
            <a:solidFill>
              <a:sysClr val="window" lastClr="FFFFFF"/>
            </a:solidFill>
            <a:round/>
          </a:ln>
        </p:spPr>
        <p:txBody>
          <a:bodyPr anchor="ctr"/>
          <a:lstStyle>
            <a:lvl1pPr>
              <a:defRPr>
                <a:solidFill>
                  <a:sysClr val="windowText" lastClr="000000"/>
                </a:solidFill>
                <a:latin typeface="Calibri" panose="020F0502020204030204" charset="0"/>
                <a:ea typeface="微软雅黑" panose="020B0503020204020204" pitchFamily="34" charset="-122"/>
              </a:defRPr>
            </a:lvl1pPr>
            <a:lvl2pPr marL="742950" indent="-285750">
              <a:defRPr>
                <a:solidFill>
                  <a:sysClr val="windowText" lastClr="000000"/>
                </a:solidFill>
                <a:latin typeface="Calibri" panose="020F0502020204030204" charset="0"/>
                <a:ea typeface="微软雅黑" panose="020B0503020204020204" pitchFamily="34" charset="-122"/>
              </a:defRPr>
            </a:lvl2pPr>
            <a:lvl3pPr marL="1143000" indent="-228600">
              <a:defRPr>
                <a:solidFill>
                  <a:sysClr val="windowText" lastClr="000000"/>
                </a:solidFill>
                <a:latin typeface="Calibri" panose="020F0502020204030204" charset="0"/>
                <a:ea typeface="微软雅黑" panose="020B0503020204020204" pitchFamily="34" charset="-122"/>
              </a:defRPr>
            </a:lvl3pPr>
            <a:lvl4pPr marL="1600200" indent="-228600">
              <a:defRPr>
                <a:solidFill>
                  <a:sysClr val="windowText" lastClr="000000"/>
                </a:solidFill>
                <a:latin typeface="Calibri" panose="020F0502020204030204" charset="0"/>
                <a:ea typeface="微软雅黑" panose="020B0503020204020204" pitchFamily="34" charset="-122"/>
              </a:defRPr>
            </a:lvl4pPr>
            <a:lvl5pPr marL="2057400" indent="-228600">
              <a:defRPr>
                <a:solidFill>
                  <a:sysClr val="windowText" lastClr="000000"/>
                </a:solidFill>
                <a:latin typeface="Calibri" panose="020F050202020403020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pitchFamily="34" charset="-122"/>
              </a:defRPr>
            </a:lvl9pPr>
          </a:lstStyle>
          <a:p>
            <a:pPr algn="ctr" eaLnBrk="1" hangingPunct="1"/>
            <a:r>
              <a:rPr lang="en-US" altLang="zh-CN" sz="3200">
                <a:solidFill>
                  <a:sysClr val="window" lastClr="FFFFFF"/>
                </a:solidFill>
                <a:latin typeface="Arial" panose="020B0604020202020204" pitchFamily="34" charset="0"/>
                <a:ea typeface="黑体" panose="02010609060101010101" charset="-122"/>
              </a:rPr>
              <a:t>01</a:t>
            </a:r>
            <a:endParaRPr lang="zh-CN" altLang="en-US" sz="3200">
              <a:solidFill>
                <a:sysClr val="window" lastClr="FFFFFF"/>
              </a:solidFill>
              <a:latin typeface="Arial" panose="020B0604020202020204" pitchFamily="34" charset="0"/>
              <a:ea typeface="黑体" panose="02010609060101010101" charset="-122"/>
            </a:endParaRPr>
          </a:p>
        </p:txBody>
      </p:sp>
      <p:sp>
        <p:nvSpPr>
          <p:cNvPr id="10" name="矩形 9"/>
          <p:cNvSpPr txBox="1">
            <a:spLocks noChangeArrowheads="1"/>
          </p:cNvSpPr>
          <p:nvPr>
            <p:custDataLst>
              <p:tags r:id="rId2"/>
            </p:custDataLst>
          </p:nvPr>
        </p:nvSpPr>
        <p:spPr bwMode="auto">
          <a:xfrm>
            <a:off x="7264400" y="2117725"/>
            <a:ext cx="3569970" cy="462280"/>
          </a:xfrm>
          <a:prstGeom prst="rect">
            <a:avLst/>
          </a:prstGeom>
          <a:noFill/>
        </p:spPr>
        <p:txBody>
          <a:bodyPr wrap="square" lIns="91440" rIns="91440" rtlCol="0" anchor="t" anchorCtr="0">
            <a:normAutofit/>
          </a:bodyPr>
          <a:lstStyle>
            <a:lvl1pPr>
              <a:defRPr>
                <a:solidFill>
                  <a:sysClr val="windowText" lastClr="000000"/>
                </a:solidFill>
                <a:latin typeface="Calibri" panose="020F0502020204030204" charset="0"/>
                <a:ea typeface="微软雅黑" panose="020B0503020204020204" pitchFamily="34" charset="-122"/>
              </a:defRPr>
            </a:lvl1pPr>
            <a:lvl2pPr marL="742950" indent="-285750">
              <a:defRPr>
                <a:solidFill>
                  <a:sysClr val="windowText" lastClr="000000"/>
                </a:solidFill>
                <a:latin typeface="Calibri" panose="020F0502020204030204" charset="0"/>
                <a:ea typeface="微软雅黑" panose="020B0503020204020204" pitchFamily="34" charset="-122"/>
              </a:defRPr>
            </a:lvl2pPr>
            <a:lvl3pPr marL="1143000" indent="-228600">
              <a:defRPr>
                <a:solidFill>
                  <a:sysClr val="windowText" lastClr="000000"/>
                </a:solidFill>
                <a:latin typeface="Calibri" panose="020F0502020204030204" charset="0"/>
                <a:ea typeface="微软雅黑" panose="020B0503020204020204" pitchFamily="34" charset="-122"/>
              </a:defRPr>
            </a:lvl3pPr>
            <a:lvl4pPr marL="1600200" indent="-228600">
              <a:defRPr>
                <a:solidFill>
                  <a:sysClr val="windowText" lastClr="000000"/>
                </a:solidFill>
                <a:latin typeface="Calibri" panose="020F0502020204030204" charset="0"/>
                <a:ea typeface="微软雅黑" panose="020B0503020204020204" pitchFamily="34" charset="-122"/>
              </a:defRPr>
            </a:lvl4pPr>
            <a:lvl5pPr marL="2057400" indent="-228600">
              <a:defRPr>
                <a:solidFill>
                  <a:sysClr val="windowText" lastClr="000000"/>
                </a:solidFill>
                <a:latin typeface="Calibri" panose="020F050202020403020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pitchFamily="34" charset="-122"/>
              </a:defRPr>
            </a:lvl9pPr>
          </a:lstStyle>
          <a:p>
            <a:pPr lvl="0" algn="l">
              <a:lnSpc>
                <a:spcPct val="120000"/>
              </a:lnSpc>
              <a:buClrTx/>
              <a:buSzTx/>
              <a:buFontTx/>
            </a:pPr>
            <a:r>
              <a:rPr lang="zh-CN" altLang="en-US" sz="2000" b="1">
                <a:solidFill>
                  <a:sysClr val="windowText" lastClr="000000">
                    <a:lumMod val="65000"/>
                    <a:lumOff val="35000"/>
                  </a:sysClr>
                </a:solidFill>
                <a:latin typeface="Arial" panose="020B0604020202020204" pitchFamily="34" charset="0"/>
                <a:sym typeface="+mn-ea"/>
              </a:rPr>
              <a:t>产生生活垃圾的单位</a:t>
            </a:r>
            <a:endParaRPr lang="zh-CN" altLang="en-US" sz="2000" b="1">
              <a:solidFill>
                <a:sysClr val="windowText" lastClr="000000">
                  <a:lumMod val="65000"/>
                  <a:lumOff val="35000"/>
                </a:sysClr>
              </a:solidFill>
              <a:latin typeface="Arial" panose="020B0604020202020204" pitchFamily="34" charset="0"/>
              <a:sym typeface="+mn-ea"/>
            </a:endParaRPr>
          </a:p>
        </p:txBody>
      </p:sp>
      <p:sp>
        <p:nvSpPr>
          <p:cNvPr id="12" name="椭圆 13"/>
          <p:cNvSpPr>
            <a:spLocks noChangeArrowheads="1"/>
          </p:cNvSpPr>
          <p:nvPr>
            <p:custDataLst>
              <p:tags r:id="rId3"/>
            </p:custDataLst>
          </p:nvPr>
        </p:nvSpPr>
        <p:spPr bwMode="auto">
          <a:xfrm>
            <a:off x="6015990" y="4620578"/>
            <a:ext cx="1079500" cy="1079500"/>
          </a:xfrm>
          <a:prstGeom prst="ellipse">
            <a:avLst/>
          </a:prstGeom>
          <a:solidFill>
            <a:srgbClr val="A5C249"/>
          </a:solidFill>
          <a:ln w="57150" cmpd="sng">
            <a:solidFill>
              <a:sysClr val="window" lastClr="FFFFFF"/>
            </a:solidFill>
            <a:round/>
          </a:ln>
        </p:spPr>
        <p:txBody>
          <a:bodyPr anchor="ctr"/>
          <a:lstStyle>
            <a:lvl1pPr>
              <a:defRPr>
                <a:solidFill>
                  <a:sysClr val="windowText" lastClr="000000"/>
                </a:solidFill>
                <a:latin typeface="Calibri" panose="020F0502020204030204" charset="0"/>
                <a:ea typeface="微软雅黑" panose="020B0503020204020204" pitchFamily="34" charset="-122"/>
              </a:defRPr>
            </a:lvl1pPr>
            <a:lvl2pPr marL="742950" indent="-285750">
              <a:defRPr>
                <a:solidFill>
                  <a:sysClr val="windowText" lastClr="000000"/>
                </a:solidFill>
                <a:latin typeface="Calibri" panose="020F0502020204030204" charset="0"/>
                <a:ea typeface="微软雅黑" panose="020B0503020204020204" pitchFamily="34" charset="-122"/>
              </a:defRPr>
            </a:lvl2pPr>
            <a:lvl3pPr marL="1143000" indent="-228600">
              <a:defRPr>
                <a:solidFill>
                  <a:sysClr val="windowText" lastClr="000000"/>
                </a:solidFill>
                <a:latin typeface="Calibri" panose="020F0502020204030204" charset="0"/>
                <a:ea typeface="微软雅黑" panose="020B0503020204020204" pitchFamily="34" charset="-122"/>
              </a:defRPr>
            </a:lvl3pPr>
            <a:lvl4pPr marL="1600200" indent="-228600">
              <a:defRPr>
                <a:solidFill>
                  <a:sysClr val="windowText" lastClr="000000"/>
                </a:solidFill>
                <a:latin typeface="Calibri" panose="020F0502020204030204" charset="0"/>
                <a:ea typeface="微软雅黑" panose="020B0503020204020204" pitchFamily="34" charset="-122"/>
              </a:defRPr>
            </a:lvl4pPr>
            <a:lvl5pPr marL="2057400" indent="-228600">
              <a:defRPr>
                <a:solidFill>
                  <a:sysClr val="windowText" lastClr="000000"/>
                </a:solidFill>
                <a:latin typeface="Calibri" panose="020F050202020403020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pitchFamily="34" charset="-122"/>
              </a:defRPr>
            </a:lvl9pPr>
          </a:lstStyle>
          <a:p>
            <a:pPr algn="ctr" eaLnBrk="1" hangingPunct="1"/>
            <a:r>
              <a:rPr lang="en-US" altLang="zh-CN" sz="3200">
                <a:solidFill>
                  <a:sysClr val="window" lastClr="FFFFFF"/>
                </a:solidFill>
                <a:latin typeface="Arial" panose="020B0604020202020204" pitchFamily="34" charset="0"/>
                <a:ea typeface="黑体" panose="02010609060101010101" charset="-122"/>
              </a:rPr>
              <a:t>02</a:t>
            </a:r>
            <a:endParaRPr lang="zh-CN" altLang="en-US" sz="3200">
              <a:solidFill>
                <a:sysClr val="window" lastClr="FFFFFF"/>
              </a:solidFill>
              <a:latin typeface="Arial" panose="020B0604020202020204" pitchFamily="34" charset="0"/>
              <a:ea typeface="黑体" panose="02010609060101010101" charset="-122"/>
            </a:endParaRPr>
          </a:p>
        </p:txBody>
      </p:sp>
      <p:cxnSp>
        <p:nvCxnSpPr>
          <p:cNvPr id="15" name="肘形连接符 17"/>
          <p:cNvCxnSpPr>
            <a:cxnSpLocks noChangeShapeType="1"/>
            <a:stCxn id="9" idx="6"/>
            <a:endCxn id="8" idx="2"/>
          </p:cNvCxnSpPr>
          <p:nvPr>
            <p:custDataLst>
              <p:tags r:id="rId4"/>
            </p:custDataLst>
          </p:nvPr>
        </p:nvCxnSpPr>
        <p:spPr bwMode="auto">
          <a:xfrm flipV="1">
            <a:off x="4199890" y="2348865"/>
            <a:ext cx="1887855" cy="1301750"/>
          </a:xfrm>
          <a:prstGeom prst="bentConnector3">
            <a:avLst>
              <a:gd name="adj1" fmla="val 50017"/>
            </a:avLst>
          </a:prstGeom>
          <a:noFill/>
          <a:ln w="28575" cmpd="sng">
            <a:solidFill>
              <a:sysClr val="window" lastClr="FFFFFF">
                <a:lumMod val="65000"/>
              </a:sysClr>
            </a:solidFill>
            <a:prstDash val="sysDot"/>
            <a:miter lim="800000"/>
            <a:tailEnd type="triangle" w="med" len="med"/>
          </a:ln>
          <a:extLst>
            <a:ext uri="{909E8E84-426E-40DD-AFC4-6F175D3DCCD1}">
              <a14:hiddenFill xmlns:a14="http://schemas.microsoft.com/office/drawing/2010/main">
                <a:noFill/>
              </a14:hiddenFill>
            </a:ext>
          </a:extLst>
        </p:spPr>
      </p:cxnSp>
      <p:cxnSp>
        <p:nvCxnSpPr>
          <p:cNvPr id="16" name="肘形连接符 19"/>
          <p:cNvCxnSpPr>
            <a:cxnSpLocks noChangeShapeType="1"/>
            <a:stCxn id="9" idx="6"/>
            <a:endCxn id="12" idx="2"/>
          </p:cNvCxnSpPr>
          <p:nvPr>
            <p:custDataLst>
              <p:tags r:id="rId5"/>
            </p:custDataLst>
          </p:nvPr>
        </p:nvCxnSpPr>
        <p:spPr bwMode="auto">
          <a:xfrm>
            <a:off x="4199890" y="3650615"/>
            <a:ext cx="1887855" cy="1510030"/>
          </a:xfrm>
          <a:prstGeom prst="bentConnector3">
            <a:avLst>
              <a:gd name="adj1" fmla="val 50017"/>
            </a:avLst>
          </a:prstGeom>
          <a:noFill/>
          <a:ln w="28575" cmpd="sng">
            <a:solidFill>
              <a:sysClr val="window" lastClr="FFFFFF">
                <a:lumMod val="65000"/>
              </a:sysClr>
            </a:solidFill>
            <a:prstDash val="sysDot"/>
            <a:miter lim="800000"/>
            <a:tailEnd type="triangle" w="med" len="med"/>
          </a:ln>
          <a:extLst>
            <a:ext uri="{909E8E84-426E-40DD-AFC4-6F175D3DCCD1}">
              <a14:hiddenFill xmlns:a14="http://schemas.microsoft.com/office/drawing/2010/main">
                <a:noFill/>
              </a14:hiddenFill>
            </a:ext>
          </a:extLst>
        </p:spPr>
      </p:cxnSp>
      <p:sp>
        <p:nvSpPr>
          <p:cNvPr id="25" name="矩形 39"/>
          <p:cNvSpPr>
            <a:spLocks noChangeArrowheads="1"/>
          </p:cNvSpPr>
          <p:nvPr>
            <p:custDataLst>
              <p:tags r:id="rId6"/>
            </p:custDataLst>
          </p:nvPr>
        </p:nvSpPr>
        <p:spPr bwMode="auto">
          <a:xfrm>
            <a:off x="7264400" y="4910455"/>
            <a:ext cx="3171825" cy="500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nchorCtr="0">
            <a:normAutofit lnSpcReduction="20000"/>
          </a:bodyPr>
          <a:lstStyle>
            <a:lvl1pPr>
              <a:defRPr>
                <a:solidFill>
                  <a:sysClr val="windowText" lastClr="000000"/>
                </a:solidFill>
                <a:latin typeface="Calibri" panose="020F0502020204030204" charset="0"/>
                <a:ea typeface="微软雅黑" panose="020B0503020204020204" pitchFamily="34" charset="-122"/>
              </a:defRPr>
            </a:lvl1pPr>
            <a:lvl2pPr marL="742950" indent="-285750">
              <a:defRPr>
                <a:solidFill>
                  <a:sysClr val="windowText" lastClr="000000"/>
                </a:solidFill>
                <a:latin typeface="Calibri" panose="020F0502020204030204" charset="0"/>
                <a:ea typeface="微软雅黑" panose="020B0503020204020204" pitchFamily="34" charset="-122"/>
              </a:defRPr>
            </a:lvl2pPr>
            <a:lvl3pPr marL="1143000" indent="-228600">
              <a:defRPr>
                <a:solidFill>
                  <a:sysClr val="windowText" lastClr="000000"/>
                </a:solidFill>
                <a:latin typeface="Calibri" panose="020F0502020204030204" charset="0"/>
                <a:ea typeface="微软雅黑" panose="020B0503020204020204" pitchFamily="34" charset="-122"/>
              </a:defRPr>
            </a:lvl3pPr>
            <a:lvl4pPr marL="1600200" indent="-228600">
              <a:defRPr>
                <a:solidFill>
                  <a:sysClr val="windowText" lastClr="000000"/>
                </a:solidFill>
                <a:latin typeface="Calibri" panose="020F0502020204030204" charset="0"/>
                <a:ea typeface="微软雅黑" panose="020B0503020204020204" pitchFamily="34" charset="-122"/>
              </a:defRPr>
            </a:lvl4pPr>
            <a:lvl5pPr marL="2057400" indent="-228600">
              <a:defRPr>
                <a:solidFill>
                  <a:sysClr val="windowText" lastClr="000000"/>
                </a:solidFill>
                <a:latin typeface="Calibri" panose="020F050202020403020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pitchFamily="34" charset="-122"/>
              </a:defRPr>
            </a:lvl9pPr>
          </a:lstStyle>
          <a:p>
            <a:pPr>
              <a:lnSpc>
                <a:spcPct val="150000"/>
              </a:lnSpc>
            </a:pPr>
            <a:r>
              <a:rPr lang="zh-CN" altLang="en-US" sz="2000" b="1">
                <a:solidFill>
                  <a:sysClr val="windowText" lastClr="000000">
                    <a:lumMod val="65000"/>
                    <a:lumOff val="35000"/>
                  </a:sysClr>
                </a:solidFill>
                <a:latin typeface="Arial" panose="020B0604020202020204" pitchFamily="34" charset="0"/>
                <a:sym typeface="微软雅黑" panose="020B0503020204020204" pitchFamily="34" charset="-122"/>
              </a:rPr>
              <a:t>产生生活垃圾的个人</a:t>
            </a:r>
            <a:endParaRPr lang="zh-CN" altLang="en-US" sz="2000" dirty="0">
              <a:latin typeface="Arial" panose="020B0604020202020204" pitchFamily="34" charset="0"/>
              <a:ea typeface="黑体" panose="02010609060101010101" charset="-122"/>
            </a:endParaRPr>
          </a:p>
        </p:txBody>
      </p:sp>
      <p:sp>
        <p:nvSpPr>
          <p:cNvPr id="19" name="椭圆 18"/>
          <p:cNvSpPr/>
          <p:nvPr/>
        </p:nvSpPr>
        <p:spPr>
          <a:xfrm>
            <a:off x="1751648" y="2533968"/>
            <a:ext cx="2376170" cy="2376170"/>
          </a:xfrm>
          <a:prstGeom prst="ellipse">
            <a:avLst/>
          </a:prstGeom>
          <a:solidFill>
            <a:srgbClr val="017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8" name="图片 17" descr="person"/>
          <p:cNvPicPr>
            <a:picLocks noChangeAspect="1"/>
          </p:cNvPicPr>
          <p:nvPr/>
        </p:nvPicPr>
        <p:blipFill>
          <a:blip r:embed="rId7"/>
          <a:stretch>
            <a:fillRect/>
          </a:stretch>
        </p:blipFill>
        <p:spPr>
          <a:xfrm>
            <a:off x="2035175" y="2745105"/>
            <a:ext cx="1809115" cy="1809115"/>
          </a:xfrm>
          <a:prstGeom prst="rect">
            <a:avLst/>
          </a:prstGeom>
        </p:spPr>
      </p:pic>
      <p:pic>
        <p:nvPicPr>
          <p:cNvPr id="3" name="图片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355034" y="164152"/>
            <a:ext cx="532402" cy="5324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r>
              <a:rPr lang="en-US" altLang="zh-CN" smtClean="0"/>
              <a:t>P</a:t>
            </a:r>
            <a:fld id="{9F2E172E-9EA4-4DC4-9948-45420554EA41}" type="slidenum">
              <a:rPr lang="zh-CN" altLang="en-US" smtClean="0"/>
            </a:fld>
            <a:endParaRPr lang="zh-CN" altLang="en-US" dirty="0"/>
          </a:p>
        </p:txBody>
      </p:sp>
      <p:grpSp>
        <p:nvGrpSpPr>
          <p:cNvPr id="6" name="组合 10"/>
          <p:cNvGrpSpPr/>
          <p:nvPr/>
        </p:nvGrpSpPr>
        <p:grpSpPr>
          <a:xfrm>
            <a:off x="1452530" y="2428868"/>
            <a:ext cx="9376410" cy="2971800"/>
            <a:chOff x="2494" y="2608"/>
            <a:chExt cx="14766" cy="4680"/>
          </a:xfrm>
        </p:grpSpPr>
        <p:grpSp>
          <p:nvGrpSpPr>
            <p:cNvPr id="8" name="组合 16"/>
            <p:cNvGrpSpPr/>
            <p:nvPr/>
          </p:nvGrpSpPr>
          <p:grpSpPr>
            <a:xfrm>
              <a:off x="2494" y="2608"/>
              <a:ext cx="14767" cy="4681"/>
              <a:chOff x="6592334" y="2474295"/>
              <a:chExt cx="9138858" cy="2972435"/>
            </a:xfrm>
          </p:grpSpPr>
          <p:sp>
            <p:nvSpPr>
              <p:cNvPr id="16" name="矩形: 圆角 12"/>
              <p:cNvSpPr/>
              <p:nvPr/>
            </p:nvSpPr>
            <p:spPr>
              <a:xfrm>
                <a:off x="6592334" y="2474295"/>
                <a:ext cx="9138858" cy="2972435"/>
              </a:xfrm>
              <a:prstGeom prst="roundRect">
                <a:avLst>
                  <a:gd name="adj" fmla="val 8149"/>
                </a:avLst>
              </a:prstGeom>
              <a:solidFill>
                <a:srgbClr val="E6F3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grpSp>
            <p:nvGrpSpPr>
              <p:cNvPr id="9" name="组合 26"/>
              <p:cNvGrpSpPr/>
              <p:nvPr/>
            </p:nvGrpSpPr>
            <p:grpSpPr>
              <a:xfrm>
                <a:off x="6597718" y="2728249"/>
                <a:ext cx="1737721" cy="648072"/>
                <a:chOff x="1451294" y="3400301"/>
                <a:chExt cx="1737721" cy="648072"/>
              </a:xfrm>
            </p:grpSpPr>
            <p:sp>
              <p:nvSpPr>
                <p:cNvPr id="19" name="箭头: 五边形 27"/>
                <p:cNvSpPr/>
                <p:nvPr/>
              </p:nvSpPr>
              <p:spPr>
                <a:xfrm>
                  <a:off x="1451294" y="3400301"/>
                  <a:ext cx="1737721" cy="648072"/>
                </a:xfrm>
                <a:prstGeom prst="homePlate">
                  <a:avLst/>
                </a:prstGeom>
                <a:solidFill>
                  <a:srgbClr val="017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594253" y="3517776"/>
                  <a:ext cx="1321907" cy="398780"/>
                </a:xfrm>
                <a:prstGeom prst="rect">
                  <a:avLst/>
                </a:prstGeom>
              </p:spPr>
              <p:txBody>
                <a:bodyPr wrap="squar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谁负责？</a:t>
                  </a:r>
                  <a:endParaRPr lang="zh-CN" altLang="en-US" sz="2000" dirty="0">
                    <a:solidFill>
                      <a:schemeClr val="bg1"/>
                    </a:solidFill>
                  </a:endParaRPr>
                </a:p>
              </p:txBody>
            </p:sp>
          </p:grpSp>
          <p:sp>
            <p:nvSpPr>
              <p:cNvPr id="18" name="TextBox 24"/>
              <p:cNvSpPr txBox="1"/>
              <p:nvPr/>
            </p:nvSpPr>
            <p:spPr>
              <a:xfrm>
                <a:off x="6861543" y="3823035"/>
                <a:ext cx="8318855" cy="1164590"/>
              </a:xfrm>
              <a:prstGeom prst="rect">
                <a:avLst/>
              </a:prstGeom>
              <a:noFill/>
            </p:spPr>
            <p:txBody>
              <a:bodyPr wrap="square" rtlCol="0">
                <a:spAutoFit/>
              </a:bodyPr>
              <a:lstStyle/>
              <a:p>
                <a:pPr marL="285750" indent="-285750">
                  <a:lnSpc>
                    <a:spcPct val="120000"/>
                  </a:lnSpc>
                  <a:spcBef>
                    <a:spcPts val="300"/>
                  </a:spcBef>
                  <a:spcAft>
                    <a:spcPts val="300"/>
                  </a:spcAft>
                  <a:buFont typeface="Wingdings" panose="05000000000000000000" charset="0"/>
                  <a:buChar char="Ø"/>
                  <a:defRPr/>
                </a:pPr>
                <a:r>
                  <a:rPr lang="zh-CN" altLang="zh-CN" b="1" u="sng" dirty="0" smtClean="0">
                    <a:sym typeface="+mn-ea"/>
                  </a:rPr>
                  <a:t>委托物业管理</a:t>
                </a:r>
                <a:r>
                  <a:rPr lang="zh-CN" altLang="zh-CN" dirty="0" smtClean="0">
                    <a:sym typeface="+mn-ea"/>
                  </a:rPr>
                  <a:t>环境卫生的，</a:t>
                </a:r>
                <a:r>
                  <a:rPr lang="zh-CN" altLang="zh-CN" b="1" dirty="0" smtClean="0">
                    <a:solidFill>
                      <a:srgbClr val="002B40"/>
                    </a:solidFill>
                    <a:sym typeface="+mn-ea"/>
                  </a:rPr>
                  <a:t>物业管理单位为垃圾分类投放管理人</a:t>
                </a:r>
                <a:r>
                  <a:rPr lang="zh-CN" altLang="zh-CN" dirty="0" smtClean="0">
                    <a:sym typeface="+mn-ea"/>
                  </a:rPr>
                  <a:t>（</a:t>
                </a:r>
                <a:r>
                  <a:rPr lang="zh-CN" altLang="zh-CN" u="sng" dirty="0" smtClean="0">
                    <a:sym typeface="+mn-ea"/>
                  </a:rPr>
                  <a:t>应纳入物业服务合同内容</a:t>
                </a:r>
                <a:r>
                  <a:rPr lang="zh-CN" altLang="zh-CN" dirty="0" smtClean="0">
                    <a:sym typeface="+mn-ea"/>
                  </a:rPr>
                  <a:t>）；</a:t>
                </a:r>
                <a:endParaRPr lang="zh-CN" altLang="zh-CN" dirty="0" smtClean="0">
                  <a:sym typeface="+mn-ea"/>
                </a:endParaRPr>
              </a:p>
              <a:p>
                <a:pPr marL="285750" indent="-285750">
                  <a:lnSpc>
                    <a:spcPct val="120000"/>
                  </a:lnSpc>
                  <a:spcBef>
                    <a:spcPts val="300"/>
                  </a:spcBef>
                  <a:spcAft>
                    <a:spcPts val="300"/>
                  </a:spcAft>
                  <a:buFont typeface="Wingdings" panose="05000000000000000000" charset="0"/>
                  <a:buChar char="Ø"/>
                  <a:defRPr/>
                </a:pPr>
                <a:r>
                  <a:rPr lang="zh-CN" altLang="zh-CN" b="1" u="sng" dirty="0" smtClean="0">
                    <a:sym typeface="+mn-ea"/>
                  </a:rPr>
                  <a:t>自行</a:t>
                </a:r>
                <a:r>
                  <a:rPr lang="zh-CN" altLang="zh-CN" b="1" u="sng" dirty="0">
                    <a:sym typeface="+mn-ea"/>
                  </a:rPr>
                  <a:t>负责</a:t>
                </a:r>
                <a:r>
                  <a:rPr lang="zh-CN" altLang="zh-CN" dirty="0">
                    <a:sym typeface="+mn-ea"/>
                  </a:rPr>
                  <a:t>环境卫生管理</a:t>
                </a:r>
                <a:r>
                  <a:rPr lang="zh-CN" altLang="zh-CN" dirty="0" smtClean="0">
                    <a:sym typeface="+mn-ea"/>
                  </a:rPr>
                  <a:t>的，</a:t>
                </a:r>
                <a:r>
                  <a:rPr lang="zh-CN" altLang="zh-CN" b="1" dirty="0">
                    <a:solidFill>
                      <a:srgbClr val="002B40"/>
                    </a:solidFill>
                    <a:sym typeface="+mn-ea"/>
                  </a:rPr>
                  <a:t>本单位即为垃圾分类投放管理人。</a:t>
                </a:r>
                <a:endParaRPr lang="zh-CN" altLang="zh-CN" b="1" dirty="0">
                  <a:solidFill>
                    <a:srgbClr val="002B40"/>
                  </a:solidFill>
                  <a:latin typeface="微软雅黑" panose="020B0503020204020204" pitchFamily="34" charset="-122"/>
                  <a:ea typeface="微软雅黑" panose="020B0503020204020204" pitchFamily="34" charset="-122"/>
                  <a:sym typeface="+mn-ea"/>
                </a:endParaRPr>
              </a:p>
            </p:txBody>
          </p:sp>
        </p:grpSp>
        <p:sp>
          <p:nvSpPr>
            <p:cNvPr id="15" name="文本框 6"/>
            <p:cNvSpPr txBox="1"/>
            <p:nvPr/>
          </p:nvSpPr>
          <p:spPr>
            <a:xfrm>
              <a:off x="5505" y="3059"/>
              <a:ext cx="11002" cy="896"/>
            </a:xfrm>
            <a:prstGeom prst="rect">
              <a:avLst/>
            </a:prstGeom>
            <a:noFill/>
          </p:spPr>
          <p:txBody>
            <a:bodyPr wrap="square" bIns="107950" rtlCol="0" anchor="ctr" anchorCtr="1">
              <a:spAutoFit/>
            </a:bodyPr>
            <a:lstStyle/>
            <a:p>
              <a:pPr algn="l">
                <a:lnSpc>
                  <a:spcPct val="150000"/>
                </a:lnSpc>
                <a:spcBef>
                  <a:spcPts val="1200"/>
                </a:spcBef>
              </a:pPr>
              <a:r>
                <a:rPr lang="en-US" altLang="zh-CN" dirty="0" smtClean="0">
                  <a:latin typeface="微软雅黑" panose="020B0503020204020204" pitchFamily="34" charset="-122"/>
                  <a:ea typeface="微软雅黑" panose="020B0503020204020204" pitchFamily="34" charset="-122"/>
                  <a:sym typeface="+mn-ea"/>
                </a:rPr>
                <a:t>《</a:t>
              </a:r>
              <a:r>
                <a:rPr lang="zh-CN" altLang="en-US" dirty="0" smtClean="0">
                  <a:latin typeface="微软雅黑" panose="020B0503020204020204" pitchFamily="34" charset="-122"/>
                  <a:ea typeface="微软雅黑" panose="020B0503020204020204" pitchFamily="34" charset="-122"/>
                  <a:sym typeface="+mn-ea"/>
                </a:rPr>
                <a:t>深圳市生活垃圾分类管理条例</a:t>
              </a:r>
              <a:r>
                <a:rPr lang="en-US" altLang="zh-CN" dirty="0" smtClean="0">
                  <a:latin typeface="微软雅黑" panose="020B0503020204020204" pitchFamily="34" charset="-122"/>
                  <a:ea typeface="微软雅黑" panose="020B0503020204020204" pitchFamily="34" charset="-122"/>
                  <a:sym typeface="+mn-ea"/>
                </a:rPr>
                <a:t>》</a:t>
              </a:r>
              <a:r>
                <a:rPr lang="zh-CN" altLang="en-US" dirty="0" smtClean="0">
                  <a:latin typeface="微软雅黑" panose="020B0503020204020204" pitchFamily="34" charset="-122"/>
                  <a:ea typeface="微软雅黑" panose="020B0503020204020204" pitchFamily="34" charset="-122"/>
                  <a:sym typeface="+mn-ea"/>
                </a:rPr>
                <a:t>规定：</a:t>
              </a:r>
              <a:r>
                <a:rPr lang="zh-CN" altLang="en-US" b="1" dirty="0">
                  <a:latin typeface="Impact" panose="020B0806030902050204" pitchFamily="34" charset="0"/>
                  <a:ea typeface="微软雅黑" panose="020B0503020204020204" pitchFamily="34" charset="-122"/>
                  <a:sym typeface="+mn-ea"/>
                </a:rPr>
                <a:t>生活垃圾分类投放管理人</a:t>
              </a:r>
              <a:endParaRPr lang="zh-CN" altLang="en-US" b="1" dirty="0"/>
            </a:p>
          </p:txBody>
        </p:sp>
      </p:grpSp>
      <p:grpSp>
        <p:nvGrpSpPr>
          <p:cNvPr id="11" name="组合 10"/>
          <p:cNvGrpSpPr/>
          <p:nvPr/>
        </p:nvGrpSpPr>
        <p:grpSpPr>
          <a:xfrm>
            <a:off x="464820" y="591820"/>
            <a:ext cx="665480" cy="502920"/>
            <a:chOff x="732" y="1208"/>
            <a:chExt cx="1048" cy="792"/>
          </a:xfrm>
        </p:grpSpPr>
        <p:sp>
          <p:nvSpPr>
            <p:cNvPr id="12" name="椭圆 11"/>
            <p:cNvSpPr/>
            <p:nvPr/>
          </p:nvSpPr>
          <p:spPr>
            <a:xfrm>
              <a:off x="732" y="1208"/>
              <a:ext cx="792" cy="793"/>
            </a:xfrm>
            <a:prstGeom prst="ellipse">
              <a:avLst/>
            </a:prstGeom>
            <a:solidFill>
              <a:schemeClr val="bg1"/>
            </a:solidFill>
            <a:ln>
              <a:solidFill>
                <a:srgbClr val="E4EB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椭圆 12"/>
            <p:cNvSpPr/>
            <p:nvPr/>
          </p:nvSpPr>
          <p:spPr>
            <a:xfrm>
              <a:off x="988" y="1208"/>
              <a:ext cx="792" cy="793"/>
            </a:xfrm>
            <a:prstGeom prst="ellipse">
              <a:avLst/>
            </a:prstGeom>
            <a:solidFill>
              <a:srgbClr val="19A8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7" name="标题 1"/>
          <p:cNvSpPr>
            <a:spLocks noGrp="1"/>
          </p:cNvSpPr>
          <p:nvPr/>
        </p:nvSpPr>
        <p:spPr>
          <a:xfrm>
            <a:off x="1376045" y="551815"/>
            <a:ext cx="6573520" cy="58293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chemeClr val="tx1">
                    <a:lumMod val="65000"/>
                    <a:lumOff val="35000"/>
                  </a:schemeClr>
                </a:solidFill>
                <a:latin typeface="微软雅黑" panose="020B0503020204020204" pitchFamily="34" charset="-122"/>
                <a:ea typeface="微软雅黑" panose="020B0503020204020204" pitchFamily="34" charset="-122"/>
                <a:cs typeface="+mj-cs"/>
              </a:defRPr>
            </a:lvl1pPr>
          </a:lstStyle>
          <a:p>
            <a:r>
              <a:rPr lang="zh-CN" altLang="en-US" spc="200" dirty="0" smtClean="0">
                <a:solidFill>
                  <a:srgbClr val="002B40"/>
                </a:solidFill>
              </a:rPr>
              <a:t>生活垃圾分类投放管理人</a:t>
            </a:r>
            <a:endParaRPr lang="zh-CN" altLang="en-US" spc="200" dirty="0" smtClean="0">
              <a:solidFill>
                <a:srgbClr val="002B40"/>
              </a:solidFill>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355034" y="164152"/>
            <a:ext cx="532402" cy="5324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弧形 12"/>
          <p:cNvSpPr/>
          <p:nvPr>
            <p:custDataLst>
              <p:tags r:id="rId1"/>
            </p:custDataLst>
          </p:nvPr>
        </p:nvSpPr>
        <p:spPr>
          <a:xfrm>
            <a:off x="2332509" y="1716683"/>
            <a:ext cx="3888432" cy="3888432"/>
          </a:xfrm>
          <a:prstGeom prst="arc">
            <a:avLst>
              <a:gd name="adj1" fmla="val 16200000"/>
              <a:gd name="adj2" fmla="val 5400000"/>
            </a:avLst>
          </a:prstGeom>
          <a:ln w="38100">
            <a:solidFill>
              <a:srgbClr val="000000">
                <a:lumMod val="60000"/>
                <a:lumOff val="40000"/>
              </a:srgbClr>
            </a:solidFill>
            <a:tailEnd type="stealth" w="lg" len="lg"/>
          </a:ln>
        </p:spPr>
        <p:style>
          <a:lnRef idx="1">
            <a:srgbClr val="1F74AD"/>
          </a:lnRef>
          <a:fillRef idx="0">
            <a:srgbClr val="1F74AD"/>
          </a:fillRef>
          <a:effectRef idx="0">
            <a:srgbClr val="1F74AD"/>
          </a:effectRef>
          <a:fontRef idx="minor">
            <a:srgbClr val="000000"/>
          </a:fontRef>
        </p:style>
        <p:txBody>
          <a:bodyPr anchor="ctr"/>
          <a:p>
            <a:pPr algn="ctr">
              <a:lnSpc>
                <a:spcPct val="130000"/>
              </a:lnSpc>
            </a:pPr>
            <a:endParaRPr>
              <a:latin typeface="微软雅黑" panose="020B0503020204020204" pitchFamily="34" charset="-122"/>
              <a:ea typeface="微软雅黑" panose="020B0503020204020204" pitchFamily="34" charset="-122"/>
              <a:cs typeface="Impact" panose="020B0806030902050204" pitchFamily="34" charset="0"/>
            </a:endParaRPr>
          </a:p>
        </p:txBody>
      </p:sp>
      <p:grpSp>
        <p:nvGrpSpPr>
          <p:cNvPr id="16" name="组合 15"/>
          <p:cNvGrpSpPr/>
          <p:nvPr/>
        </p:nvGrpSpPr>
        <p:grpSpPr>
          <a:xfrm>
            <a:off x="6564630" y="1873885"/>
            <a:ext cx="647700" cy="647700"/>
            <a:chOff x="9458" y="2951"/>
            <a:chExt cx="1020" cy="1020"/>
          </a:xfrm>
        </p:grpSpPr>
        <p:sp>
          <p:nvSpPr>
            <p:cNvPr id="14" name="椭圆 13"/>
            <p:cNvSpPr/>
            <p:nvPr/>
          </p:nvSpPr>
          <p:spPr>
            <a:xfrm>
              <a:off x="9458" y="2951"/>
              <a:ext cx="1021" cy="1021"/>
            </a:xfrm>
            <a:prstGeom prst="ellipse">
              <a:avLst/>
            </a:prstGeom>
            <a:solidFill>
              <a:srgbClr val="3EB8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2" name="组合 31"/>
            <p:cNvGrpSpPr/>
            <p:nvPr/>
          </p:nvGrpSpPr>
          <p:grpSpPr>
            <a:xfrm>
              <a:off x="9622" y="3171"/>
              <a:ext cx="692" cy="581"/>
              <a:chOff x="9791183" y="5224434"/>
              <a:chExt cx="645684" cy="620945"/>
            </a:xfrm>
            <a:solidFill>
              <a:schemeClr val="bg1"/>
            </a:solidFill>
          </p:grpSpPr>
          <p:sp>
            <p:nvSpPr>
              <p:cNvPr id="33" name="Oval 131"/>
              <p:cNvSpPr>
                <a:spLocks noChangeArrowheads="1"/>
              </p:cNvSpPr>
              <p:nvPr/>
            </p:nvSpPr>
            <p:spPr bwMode="auto">
              <a:xfrm>
                <a:off x="9968746" y="5224434"/>
                <a:ext cx="290558" cy="2942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4" name="Freeform 134"/>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sp>
        <p:nvSpPr>
          <p:cNvPr id="4" name="灯片编号占位符 3"/>
          <p:cNvSpPr>
            <a:spLocks noGrp="1"/>
          </p:cNvSpPr>
          <p:nvPr>
            <p:ph type="sldNum" sz="quarter" idx="12"/>
          </p:nvPr>
        </p:nvSpPr>
        <p:spPr/>
        <p:txBody>
          <a:bodyPr/>
          <a:lstStyle/>
          <a:p>
            <a:r>
              <a:rPr lang="en-US" altLang="zh-CN" smtClean="0"/>
              <a:t>P</a:t>
            </a:r>
            <a:fld id="{9F2E172E-9EA4-4DC4-9948-45420554EA41}" type="slidenum">
              <a:rPr lang="zh-CN" altLang="en-US" smtClean="0"/>
            </a:fld>
            <a:endParaRPr lang="zh-CN" altLang="en-US" dirty="0"/>
          </a:p>
        </p:txBody>
      </p:sp>
      <p:sp>
        <p:nvSpPr>
          <p:cNvPr id="38" name="矩形 37"/>
          <p:cNvSpPr/>
          <p:nvPr/>
        </p:nvSpPr>
        <p:spPr>
          <a:xfrm>
            <a:off x="7301230" y="2013585"/>
            <a:ext cx="3249295" cy="645160"/>
          </a:xfrm>
          <a:prstGeom prst="rect">
            <a:avLst/>
          </a:prstGeom>
        </p:spPr>
        <p:txBody>
          <a:bodyPr wrap="square">
            <a:spAutoFit/>
          </a:bodyPr>
          <a:lstStyle/>
          <a:p>
            <a:pPr algn="l"/>
            <a:r>
              <a:rPr lang="zh-CN" altLang="en-US" b="1" dirty="0" smtClean="0">
                <a:solidFill>
                  <a:srgbClr val="002B40"/>
                </a:solidFill>
              </a:rPr>
              <a:t>拒不改正的，对个人处五十元罚款，对单位处五万元罚款；</a:t>
            </a:r>
            <a:endParaRPr lang="zh-CN" altLang="en-US" b="1" dirty="0" smtClean="0">
              <a:solidFill>
                <a:srgbClr val="002B40"/>
              </a:solidFill>
            </a:endParaRPr>
          </a:p>
        </p:txBody>
      </p:sp>
      <p:sp>
        <p:nvSpPr>
          <p:cNvPr id="39" name="矩形 38"/>
          <p:cNvSpPr/>
          <p:nvPr/>
        </p:nvSpPr>
        <p:spPr>
          <a:xfrm>
            <a:off x="7383780" y="4878070"/>
            <a:ext cx="3166745" cy="922020"/>
          </a:xfrm>
          <a:prstGeom prst="rect">
            <a:avLst/>
          </a:prstGeom>
        </p:spPr>
        <p:txBody>
          <a:bodyPr wrap="square">
            <a:spAutoFit/>
          </a:bodyPr>
          <a:lstStyle/>
          <a:p>
            <a:pPr algn="l"/>
            <a:r>
              <a:rPr lang="zh-CN" altLang="en-US" b="1" dirty="0" smtClean="0">
                <a:solidFill>
                  <a:srgbClr val="002B40"/>
                </a:solidFill>
              </a:rPr>
              <a:t>情节严重的，对个人处二百元罚款，对单位处五万元以上五十万元以下罚款。</a:t>
            </a:r>
            <a:endParaRPr lang="en-US" altLang="zh-CN" b="1" dirty="0" smtClean="0">
              <a:solidFill>
                <a:srgbClr val="002B40"/>
              </a:solidFill>
            </a:endParaRPr>
          </a:p>
        </p:txBody>
      </p:sp>
      <p:sp>
        <p:nvSpPr>
          <p:cNvPr id="19" name="标题 1"/>
          <p:cNvSpPr>
            <a:spLocks noGrp="1"/>
          </p:cNvSpPr>
          <p:nvPr/>
        </p:nvSpPr>
        <p:spPr>
          <a:xfrm>
            <a:off x="3307080" y="387985"/>
            <a:ext cx="5577205" cy="58293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chemeClr val="tx1">
                    <a:lumMod val="65000"/>
                    <a:lumOff val="35000"/>
                  </a:schemeClr>
                </a:solidFill>
                <a:latin typeface="微软雅黑" panose="020B0503020204020204" pitchFamily="34" charset="-122"/>
                <a:ea typeface="微软雅黑" panose="020B0503020204020204" pitchFamily="34" charset="-122"/>
                <a:cs typeface="+mj-cs"/>
              </a:defRPr>
            </a:lvl1pPr>
          </a:lstStyle>
          <a:p>
            <a:pPr algn="ctr"/>
            <a:r>
              <a:rPr lang="zh-CN" altLang="en-US" spc="200" dirty="0" smtClean="0">
                <a:solidFill>
                  <a:srgbClr val="002B40"/>
                </a:solidFill>
              </a:rPr>
              <a:t>未按要求投放生活垃圾</a:t>
            </a:r>
            <a:endParaRPr lang="zh-CN" altLang="en-US" spc="200" dirty="0" smtClean="0">
              <a:solidFill>
                <a:srgbClr val="002B40"/>
              </a:solidFill>
            </a:endParaRPr>
          </a:p>
        </p:txBody>
      </p:sp>
      <p:sp>
        <p:nvSpPr>
          <p:cNvPr id="11" name="椭圆 10"/>
          <p:cNvSpPr/>
          <p:nvPr/>
        </p:nvSpPr>
        <p:spPr>
          <a:xfrm>
            <a:off x="2728595" y="2023745"/>
            <a:ext cx="3095625" cy="3095625"/>
          </a:xfrm>
          <a:prstGeom prst="ellipse">
            <a:avLst/>
          </a:prstGeom>
          <a:solidFill>
            <a:srgbClr val="017A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nvSpPr>
        <p:spPr>
          <a:xfrm>
            <a:off x="2926080" y="3033395"/>
            <a:ext cx="2734310" cy="1076325"/>
          </a:xfrm>
          <a:prstGeom prst="rect">
            <a:avLst/>
          </a:prstGeom>
          <a:noFill/>
        </p:spPr>
        <p:txBody>
          <a:bodyPr wrap="square" rtlCol="0">
            <a:spAutoFit/>
          </a:bodyPr>
          <a:p>
            <a:pPr algn="ctr"/>
            <a:r>
              <a:rPr lang="zh-CN" altLang="en-US" sz="3200">
                <a:solidFill>
                  <a:schemeClr val="bg1"/>
                </a:solidFill>
                <a:latin typeface="微软雅黑" panose="020B0503020204020204" pitchFamily="34" charset="-122"/>
                <a:ea typeface="微软雅黑" panose="020B0503020204020204" pitchFamily="34" charset="-122"/>
              </a:rPr>
              <a:t>拒不改正的及情节严重的</a:t>
            </a:r>
            <a:endParaRPr lang="zh-CN" altLang="en-US" sz="3200">
              <a:solidFill>
                <a:schemeClr val="bg1"/>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6564630" y="4648835"/>
            <a:ext cx="647700" cy="647700"/>
            <a:chOff x="11194" y="5166"/>
            <a:chExt cx="1020" cy="1020"/>
          </a:xfrm>
        </p:grpSpPr>
        <p:sp>
          <p:nvSpPr>
            <p:cNvPr id="15" name="椭圆 14"/>
            <p:cNvSpPr/>
            <p:nvPr/>
          </p:nvSpPr>
          <p:spPr>
            <a:xfrm>
              <a:off x="11194" y="5166"/>
              <a:ext cx="1021" cy="1021"/>
            </a:xfrm>
            <a:prstGeom prst="ellipse">
              <a:avLst/>
            </a:prstGeom>
            <a:solidFill>
              <a:srgbClr val="A5C2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6" name="组合 25"/>
            <p:cNvGrpSpPr/>
            <p:nvPr/>
          </p:nvGrpSpPr>
          <p:grpSpPr>
            <a:xfrm>
              <a:off x="11498" y="5446"/>
              <a:ext cx="412" cy="461"/>
              <a:chOff x="1605186" y="572440"/>
              <a:chExt cx="563562" cy="720725"/>
            </a:xfrm>
            <a:solidFill>
              <a:schemeClr val="bg1"/>
            </a:solidFill>
          </p:grpSpPr>
          <p:sp>
            <p:nvSpPr>
              <p:cNvPr id="27" name="Freeform 32"/>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 name="Freeform 33"/>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 name="Freeform 34"/>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pic>
        <p:nvPicPr>
          <p:cNvPr id="18" name="图片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55034" y="164152"/>
            <a:ext cx="532402" cy="5324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up)">
                                      <p:cBhvr>
                                        <p:cTn id="7" dur="500"/>
                                        <p:tgtEl>
                                          <p:spTgt spid="38"/>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wipe(up)">
                                      <p:cBhvr>
                                        <p:cTn id="1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灯片编号占位符 2"/>
          <p:cNvSpPr>
            <a:spLocks noGrp="1"/>
          </p:cNvSpPr>
          <p:nvPr>
            <p:ph type="sldNum" sz="quarter" idx="12"/>
          </p:nvPr>
        </p:nvSpPr>
        <p:spPr/>
        <p:txBody>
          <a:bodyPr/>
          <a:p>
            <a:r>
              <a:rPr lang="en-US" altLang="zh-CN" dirty="0" smtClean="0"/>
              <a:t>P</a:t>
            </a:r>
            <a:fld id="{9F2E172E-9EA4-4DC4-9948-45420554EA41}" type="slidenum">
              <a:rPr lang="zh-CN" altLang="en-US" dirty="0" smtClean="0"/>
            </a:fld>
            <a:endParaRPr lang="zh-CN" altLang="en-US" dirty="0"/>
          </a:p>
        </p:txBody>
      </p:sp>
      <p:sp>
        <p:nvSpPr>
          <p:cNvPr id="50" name="文本框 49"/>
          <p:cNvSpPr txBox="1"/>
          <p:nvPr>
            <p:custDataLst>
              <p:tags r:id="rId1"/>
            </p:custDataLst>
          </p:nvPr>
        </p:nvSpPr>
        <p:spPr>
          <a:xfrm>
            <a:off x="9057139" y="3497104"/>
            <a:ext cx="2428546" cy="618134"/>
          </a:xfrm>
          <a:prstGeom prst="rect">
            <a:avLst/>
          </a:prstGeom>
        </p:spPr>
        <p:txBody>
          <a:bodyPr vert="horz" wrap="square" lIns="90000" tIns="0" rIns="90000" bIns="46800" anchor="t" anchorCtr="0">
            <a:noAutofit/>
          </a:bodyPr>
          <a:p>
            <a:pPr lvl="0" algn="r">
              <a:lnSpc>
                <a:spcPct val="120000"/>
              </a:lnSpc>
              <a:buClrTx/>
              <a:buSzTx/>
              <a:buFontTx/>
            </a:pPr>
            <a:r>
              <a:rPr lang="zh-CN" altLang="zh-CN" sz="1200" dirty="0">
                <a:latin typeface="+mn-ea"/>
                <a:cs typeface="+mn-ea"/>
                <a:sym typeface="+mn-ea"/>
              </a:rPr>
              <a:t>未配合市、区主管部门、街道办事处开展生活垃圾分类宣传引导的，处一千元以上一万元以下罚款；</a:t>
            </a:r>
            <a:endParaRPr lang="zh-CN" altLang="zh-CN" sz="1200" dirty="0">
              <a:latin typeface="+mn-ea"/>
              <a:cs typeface="+mn-ea"/>
              <a:sym typeface="+mn-ea"/>
            </a:endParaRPr>
          </a:p>
          <a:p>
            <a:pPr lvl="0" algn="r">
              <a:lnSpc>
                <a:spcPct val="120000"/>
              </a:lnSpc>
              <a:buClrTx/>
              <a:buSzTx/>
              <a:buFontTx/>
            </a:pPr>
            <a:endParaRPr lang="zh-CN" altLang="zh-CN" sz="1200" dirty="0">
              <a:latin typeface="+mn-ea"/>
              <a:cs typeface="+mn-ea"/>
              <a:sym typeface="+mn-ea"/>
            </a:endParaRPr>
          </a:p>
        </p:txBody>
      </p:sp>
      <p:sp>
        <p:nvSpPr>
          <p:cNvPr id="51" name="文本框 50"/>
          <p:cNvSpPr txBox="1"/>
          <p:nvPr>
            <p:custDataLst>
              <p:tags r:id="rId2"/>
            </p:custDataLst>
          </p:nvPr>
        </p:nvSpPr>
        <p:spPr>
          <a:xfrm>
            <a:off x="9057139" y="2959442"/>
            <a:ext cx="2428546" cy="478756"/>
          </a:xfrm>
          <a:prstGeom prst="rect">
            <a:avLst/>
          </a:prstGeom>
          <a:noFill/>
        </p:spPr>
        <p:txBody>
          <a:bodyPr wrap="square" lIns="90000" tIns="46800" rIns="90000" bIns="0" anchor="b" anchorCtr="0">
            <a:normAutofit/>
          </a:bodyPr>
          <a:p>
            <a:pPr>
              <a:lnSpc>
                <a:spcPct val="120000"/>
              </a:lnSpc>
            </a:pPr>
            <a:r>
              <a:rPr lang="zh-CN" altLang="en-US" b="1" spc="300">
                <a:solidFill>
                  <a:srgbClr val="1AA3AA"/>
                </a:solidFill>
                <a:latin typeface="微软雅黑" panose="020B0503020204020204" pitchFamily="34" charset="-122"/>
                <a:ea typeface="微软雅黑" panose="020B0503020204020204" pitchFamily="34" charset="-122"/>
                <a:cs typeface="+mn-ea"/>
              </a:rPr>
              <a:t>开展宣传引导</a:t>
            </a:r>
            <a:endParaRPr lang="zh-CN" altLang="en-US" b="1" spc="300">
              <a:solidFill>
                <a:srgbClr val="1AA3AA"/>
              </a:solidFill>
              <a:latin typeface="微软雅黑" panose="020B0503020204020204" pitchFamily="34" charset="-122"/>
              <a:ea typeface="微软雅黑" panose="020B0503020204020204" pitchFamily="34" charset="-122"/>
              <a:cs typeface="+mn-ea"/>
            </a:endParaRPr>
          </a:p>
        </p:txBody>
      </p:sp>
      <p:sp>
        <p:nvSpPr>
          <p:cNvPr id="22" name="任意多边形 21"/>
          <p:cNvSpPr/>
          <p:nvPr>
            <p:custDataLst>
              <p:tags r:id="rId3"/>
            </p:custDataLst>
          </p:nvPr>
        </p:nvSpPr>
        <p:spPr>
          <a:xfrm>
            <a:off x="4688382" y="1584213"/>
            <a:ext cx="1453455" cy="1589549"/>
          </a:xfrm>
          <a:custGeom>
            <a:avLst/>
            <a:gdLst>
              <a:gd name="connsiteX0" fmla="*/ 1287192 w 2574384"/>
              <a:gd name="connsiteY0" fmla="*/ 0 h 2815436"/>
              <a:gd name="connsiteX1" fmla="*/ 2574383 w 2574384"/>
              <a:gd name="connsiteY1" fmla="*/ 693056 h 2815436"/>
              <a:gd name="connsiteX2" fmla="*/ 2574384 w 2574384"/>
              <a:gd name="connsiteY2" fmla="*/ 693056 h 2815436"/>
              <a:gd name="connsiteX3" fmla="*/ 2574384 w 2574384"/>
              <a:gd name="connsiteY3" fmla="*/ 1961860 h 2815436"/>
              <a:gd name="connsiteX4" fmla="*/ 2574383 w 2574384"/>
              <a:gd name="connsiteY4" fmla="*/ 1961860 h 2815436"/>
              <a:gd name="connsiteX5" fmla="*/ 2306886 w 2574384"/>
              <a:gd name="connsiteY5" fmla="*/ 2105887 h 2815436"/>
              <a:gd name="connsiteX6" fmla="*/ 2347261 w 2574384"/>
              <a:gd name="connsiteY6" fmla="*/ 2180273 h 2815436"/>
              <a:gd name="connsiteX7" fmla="*/ 2383190 w 2574384"/>
              <a:gd name="connsiteY7" fmla="*/ 2358236 h 2815436"/>
              <a:gd name="connsiteX8" fmla="*/ 1925990 w 2574384"/>
              <a:gd name="connsiteY8" fmla="*/ 2815436 h 2815436"/>
              <a:gd name="connsiteX9" fmla="*/ 1546872 w 2574384"/>
              <a:gd name="connsiteY9" fmla="*/ 2613861 h 2815436"/>
              <a:gd name="connsiteX10" fmla="*/ 1505389 w 2574384"/>
              <a:gd name="connsiteY10" fmla="*/ 2537433 h 2815436"/>
              <a:gd name="connsiteX11" fmla="*/ 1287192 w 2574384"/>
              <a:gd name="connsiteY11" fmla="*/ 2654916 h 2815436"/>
              <a:gd name="connsiteX12" fmla="*/ 0 w 2574384"/>
              <a:gd name="connsiteY12" fmla="*/ 1961860 h 2815436"/>
              <a:gd name="connsiteX13" fmla="*/ 1 w 2574384"/>
              <a:gd name="connsiteY13" fmla="*/ 1961860 h 2815436"/>
              <a:gd name="connsiteX14" fmla="*/ 1 w 2574384"/>
              <a:gd name="connsiteY14" fmla="*/ 693056 h 2815436"/>
              <a:gd name="connsiteX15" fmla="*/ 0 w 2574384"/>
              <a:gd name="connsiteY15" fmla="*/ 693056 h 2815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74384" h="2815436">
                <a:moveTo>
                  <a:pt x="1287192" y="0"/>
                </a:moveTo>
                <a:lnTo>
                  <a:pt x="2574383" y="693056"/>
                </a:lnTo>
                <a:lnTo>
                  <a:pt x="2574384" y="693056"/>
                </a:lnTo>
                <a:lnTo>
                  <a:pt x="2574384" y="1961860"/>
                </a:lnTo>
                <a:lnTo>
                  <a:pt x="2574383" y="1961860"/>
                </a:lnTo>
                <a:lnTo>
                  <a:pt x="2306886" y="2105887"/>
                </a:lnTo>
                <a:lnTo>
                  <a:pt x="2347261" y="2180273"/>
                </a:lnTo>
                <a:cubicBezTo>
                  <a:pt x="2370397" y="2234972"/>
                  <a:pt x="2383190" y="2295110"/>
                  <a:pt x="2383190" y="2358236"/>
                </a:cubicBezTo>
                <a:cubicBezTo>
                  <a:pt x="2383190" y="2610741"/>
                  <a:pt x="2178495" y="2815436"/>
                  <a:pt x="1925990" y="2815436"/>
                </a:cubicBezTo>
                <a:cubicBezTo>
                  <a:pt x="1768174" y="2815436"/>
                  <a:pt x="1629035" y="2735477"/>
                  <a:pt x="1546872" y="2613861"/>
                </a:cubicBezTo>
                <a:lnTo>
                  <a:pt x="1505389" y="2537433"/>
                </a:lnTo>
                <a:lnTo>
                  <a:pt x="1287192" y="2654916"/>
                </a:lnTo>
                <a:lnTo>
                  <a:pt x="0" y="1961860"/>
                </a:lnTo>
                <a:lnTo>
                  <a:pt x="1" y="1961860"/>
                </a:lnTo>
                <a:lnTo>
                  <a:pt x="1" y="693056"/>
                </a:lnTo>
                <a:lnTo>
                  <a:pt x="0" y="693056"/>
                </a:lnTo>
                <a:close/>
              </a:path>
            </a:pathLst>
          </a:custGeom>
          <a:solidFill>
            <a:sysClr val="window" lastClr="FFFFFF">
              <a:lumMod val="95000"/>
            </a:sysClr>
          </a:solidFill>
          <a:ln>
            <a:solidFill>
              <a:sysClr val="window" lastClr="FFFFFF">
                <a:lumMod val="85000"/>
              </a:sysClr>
            </a:solidFill>
          </a:ln>
          <a:effectLst/>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微软雅黑" panose="020B0503020204020204" pitchFamily="34" charset="-122"/>
              <a:ea typeface="微软雅黑" panose="020B0503020204020204" pitchFamily="34" charset="-122"/>
            </a:endParaRPr>
          </a:p>
        </p:txBody>
      </p:sp>
      <p:sp>
        <p:nvSpPr>
          <p:cNvPr id="23" name="任意多边形 22"/>
          <p:cNvSpPr/>
          <p:nvPr>
            <p:custDataLst>
              <p:tags r:id="rId4"/>
            </p:custDataLst>
          </p:nvPr>
        </p:nvSpPr>
        <p:spPr>
          <a:xfrm>
            <a:off x="6190216" y="1584213"/>
            <a:ext cx="1453455" cy="1589549"/>
          </a:xfrm>
          <a:custGeom>
            <a:avLst/>
            <a:gdLst>
              <a:gd name="connsiteX0" fmla="*/ 1287192 w 2574384"/>
              <a:gd name="connsiteY0" fmla="*/ 0 h 2815436"/>
              <a:gd name="connsiteX1" fmla="*/ 2574383 w 2574384"/>
              <a:gd name="connsiteY1" fmla="*/ 693056 h 2815436"/>
              <a:gd name="connsiteX2" fmla="*/ 2574384 w 2574384"/>
              <a:gd name="connsiteY2" fmla="*/ 693056 h 2815436"/>
              <a:gd name="connsiteX3" fmla="*/ 2574384 w 2574384"/>
              <a:gd name="connsiteY3" fmla="*/ 1961860 h 2815436"/>
              <a:gd name="connsiteX4" fmla="*/ 2574383 w 2574384"/>
              <a:gd name="connsiteY4" fmla="*/ 1961860 h 2815436"/>
              <a:gd name="connsiteX5" fmla="*/ 1287192 w 2574384"/>
              <a:gd name="connsiteY5" fmla="*/ 2654916 h 2815436"/>
              <a:gd name="connsiteX6" fmla="*/ 1071715 w 2574384"/>
              <a:gd name="connsiteY6" fmla="*/ 2538898 h 2815436"/>
              <a:gd name="connsiteX7" fmla="*/ 1031027 w 2574384"/>
              <a:gd name="connsiteY7" fmla="*/ 2613861 h 2815436"/>
              <a:gd name="connsiteX8" fmla="*/ 651909 w 2574384"/>
              <a:gd name="connsiteY8" fmla="*/ 2815436 h 2815436"/>
              <a:gd name="connsiteX9" fmla="*/ 194709 w 2574384"/>
              <a:gd name="connsiteY9" fmla="*/ 2358236 h 2815436"/>
              <a:gd name="connsiteX10" fmla="*/ 230638 w 2574384"/>
              <a:gd name="connsiteY10" fmla="*/ 2180273 h 2815436"/>
              <a:gd name="connsiteX11" fmla="*/ 270218 w 2574384"/>
              <a:gd name="connsiteY11" fmla="*/ 2107352 h 2815436"/>
              <a:gd name="connsiteX12" fmla="*/ 0 w 2574384"/>
              <a:gd name="connsiteY12" fmla="*/ 1961860 h 2815436"/>
              <a:gd name="connsiteX13" fmla="*/ 1 w 2574384"/>
              <a:gd name="connsiteY13" fmla="*/ 1961860 h 2815436"/>
              <a:gd name="connsiteX14" fmla="*/ 1 w 2574384"/>
              <a:gd name="connsiteY14" fmla="*/ 693056 h 2815436"/>
              <a:gd name="connsiteX15" fmla="*/ 0 w 2574384"/>
              <a:gd name="connsiteY15" fmla="*/ 693056 h 2815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74384" h="2815436">
                <a:moveTo>
                  <a:pt x="1287192" y="0"/>
                </a:moveTo>
                <a:lnTo>
                  <a:pt x="2574383" y="693056"/>
                </a:lnTo>
                <a:lnTo>
                  <a:pt x="2574384" y="693056"/>
                </a:lnTo>
                <a:lnTo>
                  <a:pt x="2574384" y="1961860"/>
                </a:lnTo>
                <a:lnTo>
                  <a:pt x="2574383" y="1961860"/>
                </a:lnTo>
                <a:lnTo>
                  <a:pt x="1287192" y="2654916"/>
                </a:lnTo>
                <a:lnTo>
                  <a:pt x="1071715" y="2538898"/>
                </a:lnTo>
                <a:lnTo>
                  <a:pt x="1031027" y="2613861"/>
                </a:lnTo>
                <a:cubicBezTo>
                  <a:pt x="948865" y="2735477"/>
                  <a:pt x="809725" y="2815436"/>
                  <a:pt x="651909" y="2815436"/>
                </a:cubicBezTo>
                <a:cubicBezTo>
                  <a:pt x="399404" y="2815436"/>
                  <a:pt x="194709" y="2610741"/>
                  <a:pt x="194709" y="2358236"/>
                </a:cubicBezTo>
                <a:cubicBezTo>
                  <a:pt x="194709" y="2295110"/>
                  <a:pt x="207502" y="2234972"/>
                  <a:pt x="230638" y="2180273"/>
                </a:cubicBezTo>
                <a:lnTo>
                  <a:pt x="270218" y="2107352"/>
                </a:lnTo>
                <a:lnTo>
                  <a:pt x="0" y="1961860"/>
                </a:lnTo>
                <a:lnTo>
                  <a:pt x="1" y="1961860"/>
                </a:lnTo>
                <a:lnTo>
                  <a:pt x="1" y="693056"/>
                </a:lnTo>
                <a:lnTo>
                  <a:pt x="0" y="693056"/>
                </a:lnTo>
                <a:close/>
              </a:path>
            </a:pathLst>
          </a:custGeom>
          <a:solidFill>
            <a:sysClr val="window" lastClr="FFFFFF">
              <a:lumMod val="95000"/>
            </a:sysClr>
          </a:solidFill>
          <a:ln>
            <a:solidFill>
              <a:sysClr val="window" lastClr="FFFFFF">
                <a:lumMod val="85000"/>
              </a:sysClr>
            </a:solidFill>
          </a:ln>
          <a:effectLst/>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微软雅黑" panose="020B0503020204020204" pitchFamily="34" charset="-122"/>
              <a:ea typeface="微软雅黑" panose="020B0503020204020204" pitchFamily="34" charset="-122"/>
            </a:endParaRPr>
          </a:p>
        </p:txBody>
      </p:sp>
      <p:sp>
        <p:nvSpPr>
          <p:cNvPr id="24" name="任意多边形 23"/>
          <p:cNvSpPr/>
          <p:nvPr>
            <p:custDataLst>
              <p:tags r:id="rId5"/>
            </p:custDataLst>
          </p:nvPr>
        </p:nvSpPr>
        <p:spPr>
          <a:xfrm>
            <a:off x="6668202" y="2738748"/>
            <a:ext cx="1711583" cy="1498922"/>
          </a:xfrm>
          <a:custGeom>
            <a:avLst/>
            <a:gdLst>
              <a:gd name="connsiteX0" fmla="*/ 1744392 w 3031584"/>
              <a:gd name="connsiteY0" fmla="*/ 0 h 2654916"/>
              <a:gd name="connsiteX1" fmla="*/ 3031583 w 3031584"/>
              <a:gd name="connsiteY1" fmla="*/ 693056 h 2654916"/>
              <a:gd name="connsiteX2" fmla="*/ 3031584 w 3031584"/>
              <a:gd name="connsiteY2" fmla="*/ 693056 h 2654916"/>
              <a:gd name="connsiteX3" fmla="*/ 3031584 w 3031584"/>
              <a:gd name="connsiteY3" fmla="*/ 1961860 h 2654916"/>
              <a:gd name="connsiteX4" fmla="*/ 3031583 w 3031584"/>
              <a:gd name="connsiteY4" fmla="*/ 1961860 h 2654916"/>
              <a:gd name="connsiteX5" fmla="*/ 1744392 w 3031584"/>
              <a:gd name="connsiteY5" fmla="*/ 2654916 h 2654916"/>
              <a:gd name="connsiteX6" fmla="*/ 457200 w 3031584"/>
              <a:gd name="connsiteY6" fmla="*/ 1961860 h 2654916"/>
              <a:gd name="connsiteX7" fmla="*/ 457201 w 3031584"/>
              <a:gd name="connsiteY7" fmla="*/ 1961860 h 2654916"/>
              <a:gd name="connsiteX8" fmla="*/ 457201 w 3031584"/>
              <a:gd name="connsiteY8" fmla="*/ 1784658 h 2654916"/>
              <a:gd name="connsiteX9" fmla="*/ 457200 w 3031584"/>
              <a:gd name="connsiteY9" fmla="*/ 1784658 h 2654916"/>
              <a:gd name="connsiteX10" fmla="*/ 0 w 3031584"/>
              <a:gd name="connsiteY10" fmla="*/ 1327458 h 2654916"/>
              <a:gd name="connsiteX11" fmla="*/ 457200 w 3031584"/>
              <a:gd name="connsiteY11" fmla="*/ 870258 h 2654916"/>
              <a:gd name="connsiteX12" fmla="*/ 457201 w 3031584"/>
              <a:gd name="connsiteY12" fmla="*/ 870258 h 2654916"/>
              <a:gd name="connsiteX13" fmla="*/ 457201 w 3031584"/>
              <a:gd name="connsiteY13" fmla="*/ 693056 h 2654916"/>
              <a:gd name="connsiteX14" fmla="*/ 457200 w 3031584"/>
              <a:gd name="connsiteY14" fmla="*/ 693056 h 265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31584" h="2654916">
                <a:moveTo>
                  <a:pt x="1744392" y="0"/>
                </a:moveTo>
                <a:lnTo>
                  <a:pt x="3031583" y="693056"/>
                </a:lnTo>
                <a:lnTo>
                  <a:pt x="3031584" y="693056"/>
                </a:lnTo>
                <a:lnTo>
                  <a:pt x="3031584" y="1961860"/>
                </a:lnTo>
                <a:lnTo>
                  <a:pt x="3031583" y="1961860"/>
                </a:lnTo>
                <a:lnTo>
                  <a:pt x="1744392" y="2654916"/>
                </a:lnTo>
                <a:lnTo>
                  <a:pt x="457200" y="1961860"/>
                </a:lnTo>
                <a:lnTo>
                  <a:pt x="457201" y="1961860"/>
                </a:lnTo>
                <a:lnTo>
                  <a:pt x="457201" y="1784658"/>
                </a:lnTo>
                <a:lnTo>
                  <a:pt x="457200" y="1784658"/>
                </a:lnTo>
                <a:cubicBezTo>
                  <a:pt x="204695" y="1784658"/>
                  <a:pt x="0" y="1579963"/>
                  <a:pt x="0" y="1327458"/>
                </a:cubicBezTo>
                <a:cubicBezTo>
                  <a:pt x="0" y="1074953"/>
                  <a:pt x="204695" y="870258"/>
                  <a:pt x="457200" y="870258"/>
                </a:cubicBezTo>
                <a:lnTo>
                  <a:pt x="457201" y="870258"/>
                </a:lnTo>
                <a:lnTo>
                  <a:pt x="457201" y="693056"/>
                </a:lnTo>
                <a:lnTo>
                  <a:pt x="457200" y="693056"/>
                </a:lnTo>
                <a:close/>
              </a:path>
            </a:pathLst>
          </a:custGeom>
          <a:solidFill>
            <a:sysClr val="window" lastClr="FFFFFF">
              <a:lumMod val="95000"/>
            </a:sysClr>
          </a:solidFill>
          <a:ln>
            <a:solidFill>
              <a:sysClr val="window" lastClr="FFFFFF">
                <a:lumMod val="85000"/>
              </a:sysClr>
            </a:solidFill>
          </a:ln>
          <a:effectLst/>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微软雅黑" panose="020B0503020204020204" pitchFamily="34" charset="-122"/>
              <a:ea typeface="微软雅黑" panose="020B0503020204020204" pitchFamily="34" charset="-122"/>
            </a:endParaRPr>
          </a:p>
        </p:txBody>
      </p:sp>
      <p:sp>
        <p:nvSpPr>
          <p:cNvPr id="25" name="任意多边形 24"/>
          <p:cNvSpPr/>
          <p:nvPr>
            <p:custDataLst>
              <p:tags r:id="rId6"/>
            </p:custDataLst>
          </p:nvPr>
        </p:nvSpPr>
        <p:spPr>
          <a:xfrm>
            <a:off x="3956237" y="2738748"/>
            <a:ext cx="1695519" cy="1498922"/>
          </a:xfrm>
          <a:custGeom>
            <a:avLst/>
            <a:gdLst>
              <a:gd name="connsiteX0" fmla="*/ 1287192 w 3003132"/>
              <a:gd name="connsiteY0" fmla="*/ 0 h 2654916"/>
              <a:gd name="connsiteX1" fmla="*/ 2574383 w 3003132"/>
              <a:gd name="connsiteY1" fmla="*/ 693056 h 2654916"/>
              <a:gd name="connsiteX2" fmla="*/ 2574384 w 3003132"/>
              <a:gd name="connsiteY2" fmla="*/ 693056 h 2654916"/>
              <a:gd name="connsiteX3" fmla="*/ 2574384 w 3003132"/>
              <a:gd name="connsiteY3" fmla="*/ 853922 h 2654916"/>
              <a:gd name="connsiteX4" fmla="*/ 2638074 w 3003132"/>
              <a:gd name="connsiteY4" fmla="*/ 860343 h 2654916"/>
              <a:gd name="connsiteX5" fmla="*/ 3003132 w 3003132"/>
              <a:gd name="connsiteY5" fmla="*/ 1308254 h 2654916"/>
              <a:gd name="connsiteX6" fmla="*/ 2638074 w 3003132"/>
              <a:gd name="connsiteY6" fmla="*/ 1756166 h 2654916"/>
              <a:gd name="connsiteX7" fmla="*/ 2574384 w 3003132"/>
              <a:gd name="connsiteY7" fmla="*/ 1762586 h 2654916"/>
              <a:gd name="connsiteX8" fmla="*/ 2574384 w 3003132"/>
              <a:gd name="connsiteY8" fmla="*/ 1961860 h 2654916"/>
              <a:gd name="connsiteX9" fmla="*/ 2574383 w 3003132"/>
              <a:gd name="connsiteY9" fmla="*/ 1961860 h 2654916"/>
              <a:gd name="connsiteX10" fmla="*/ 1287192 w 3003132"/>
              <a:gd name="connsiteY10" fmla="*/ 2654916 h 2654916"/>
              <a:gd name="connsiteX11" fmla="*/ 0 w 3003132"/>
              <a:gd name="connsiteY11" fmla="*/ 1961860 h 2654916"/>
              <a:gd name="connsiteX12" fmla="*/ 1 w 3003132"/>
              <a:gd name="connsiteY12" fmla="*/ 1961860 h 2654916"/>
              <a:gd name="connsiteX13" fmla="*/ 1 w 3003132"/>
              <a:gd name="connsiteY13" fmla="*/ 693056 h 2654916"/>
              <a:gd name="connsiteX14" fmla="*/ 0 w 3003132"/>
              <a:gd name="connsiteY14" fmla="*/ 693056 h 265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03132" h="2654916">
                <a:moveTo>
                  <a:pt x="1287192" y="0"/>
                </a:moveTo>
                <a:lnTo>
                  <a:pt x="2574383" y="693056"/>
                </a:lnTo>
                <a:lnTo>
                  <a:pt x="2574384" y="693056"/>
                </a:lnTo>
                <a:lnTo>
                  <a:pt x="2574384" y="853922"/>
                </a:lnTo>
                <a:lnTo>
                  <a:pt x="2638074" y="860343"/>
                </a:lnTo>
                <a:cubicBezTo>
                  <a:pt x="2846412" y="902975"/>
                  <a:pt x="3003132" y="1087312"/>
                  <a:pt x="3003132" y="1308254"/>
                </a:cubicBezTo>
                <a:cubicBezTo>
                  <a:pt x="3003132" y="1529196"/>
                  <a:pt x="2846412" y="1713533"/>
                  <a:pt x="2638074" y="1756166"/>
                </a:cubicBezTo>
                <a:lnTo>
                  <a:pt x="2574384" y="1762586"/>
                </a:lnTo>
                <a:lnTo>
                  <a:pt x="2574384" y="1961860"/>
                </a:lnTo>
                <a:lnTo>
                  <a:pt x="2574383" y="1961860"/>
                </a:lnTo>
                <a:lnTo>
                  <a:pt x="1287192" y="2654916"/>
                </a:lnTo>
                <a:lnTo>
                  <a:pt x="0" y="1961860"/>
                </a:lnTo>
                <a:lnTo>
                  <a:pt x="1" y="1961860"/>
                </a:lnTo>
                <a:lnTo>
                  <a:pt x="1" y="693056"/>
                </a:lnTo>
                <a:lnTo>
                  <a:pt x="0" y="693056"/>
                </a:lnTo>
                <a:close/>
              </a:path>
            </a:pathLst>
          </a:custGeom>
          <a:solidFill>
            <a:sysClr val="window" lastClr="FFFFFF">
              <a:lumMod val="95000"/>
            </a:sysClr>
          </a:solidFill>
          <a:ln>
            <a:solidFill>
              <a:sysClr val="window" lastClr="FFFFFF">
                <a:lumMod val="85000"/>
              </a:sysClr>
            </a:solidFill>
          </a:ln>
          <a:effectLst/>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微软雅黑" panose="020B0503020204020204" pitchFamily="34" charset="-122"/>
              <a:ea typeface="微软雅黑" panose="020B0503020204020204" pitchFamily="34" charset="-122"/>
            </a:endParaRPr>
          </a:p>
        </p:txBody>
      </p:sp>
      <p:sp>
        <p:nvSpPr>
          <p:cNvPr id="26" name="任意多边形 25"/>
          <p:cNvSpPr/>
          <p:nvPr>
            <p:custDataLst>
              <p:tags r:id="rId7"/>
            </p:custDataLst>
          </p:nvPr>
        </p:nvSpPr>
        <p:spPr>
          <a:xfrm>
            <a:off x="4688382" y="3780972"/>
            <a:ext cx="1453455" cy="1611233"/>
          </a:xfrm>
          <a:custGeom>
            <a:avLst/>
            <a:gdLst>
              <a:gd name="connsiteX0" fmla="*/ 1920719 w 2574384"/>
              <a:gd name="connsiteY0" fmla="*/ 0 h 2853844"/>
              <a:gd name="connsiteX1" fmla="*/ 2377919 w 2574384"/>
              <a:gd name="connsiteY1" fmla="*/ 457200 h 2853844"/>
              <a:gd name="connsiteX2" fmla="*/ 2299837 w 2574384"/>
              <a:gd name="connsiteY2" fmla="*/ 712825 h 2853844"/>
              <a:gd name="connsiteX3" fmla="*/ 2281934 w 2574384"/>
              <a:gd name="connsiteY3" fmla="*/ 734523 h 2853844"/>
              <a:gd name="connsiteX4" fmla="*/ 2574383 w 2574384"/>
              <a:gd name="connsiteY4" fmla="*/ 891985 h 2853844"/>
              <a:gd name="connsiteX5" fmla="*/ 2574384 w 2574384"/>
              <a:gd name="connsiteY5" fmla="*/ 891985 h 2853844"/>
              <a:gd name="connsiteX6" fmla="*/ 2574384 w 2574384"/>
              <a:gd name="connsiteY6" fmla="*/ 2160788 h 2853844"/>
              <a:gd name="connsiteX7" fmla="*/ 2574383 w 2574384"/>
              <a:gd name="connsiteY7" fmla="*/ 2160788 h 2853844"/>
              <a:gd name="connsiteX8" fmla="*/ 1287192 w 2574384"/>
              <a:gd name="connsiteY8" fmla="*/ 2853844 h 2853844"/>
              <a:gd name="connsiteX9" fmla="*/ 0 w 2574384"/>
              <a:gd name="connsiteY9" fmla="*/ 2160788 h 2853844"/>
              <a:gd name="connsiteX10" fmla="*/ 1 w 2574384"/>
              <a:gd name="connsiteY10" fmla="*/ 2160788 h 2853844"/>
              <a:gd name="connsiteX11" fmla="*/ 1 w 2574384"/>
              <a:gd name="connsiteY11" fmla="*/ 891985 h 2853844"/>
              <a:gd name="connsiteX12" fmla="*/ 0 w 2574384"/>
              <a:gd name="connsiteY12" fmla="*/ 891985 h 2853844"/>
              <a:gd name="connsiteX13" fmla="*/ 1287192 w 2574384"/>
              <a:gd name="connsiteY13" fmla="*/ 198928 h 2853844"/>
              <a:gd name="connsiteX14" fmla="*/ 1490412 w 2574384"/>
              <a:gd name="connsiteY14" fmla="*/ 308347 h 2853844"/>
              <a:gd name="connsiteX15" fmla="*/ 1499448 w 2574384"/>
              <a:gd name="connsiteY15" fmla="*/ 279237 h 2853844"/>
              <a:gd name="connsiteX16" fmla="*/ 1920719 w 2574384"/>
              <a:gd name="connsiteY16" fmla="*/ 0 h 285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4384" h="2853844">
                <a:moveTo>
                  <a:pt x="1920719" y="0"/>
                </a:moveTo>
                <a:cubicBezTo>
                  <a:pt x="2173224" y="0"/>
                  <a:pt x="2377919" y="204695"/>
                  <a:pt x="2377919" y="457200"/>
                </a:cubicBezTo>
                <a:cubicBezTo>
                  <a:pt x="2377919" y="551890"/>
                  <a:pt x="2349134" y="639856"/>
                  <a:pt x="2299837" y="712825"/>
                </a:cubicBezTo>
                <a:lnTo>
                  <a:pt x="2281934" y="734523"/>
                </a:lnTo>
                <a:lnTo>
                  <a:pt x="2574383" y="891985"/>
                </a:lnTo>
                <a:lnTo>
                  <a:pt x="2574384" y="891985"/>
                </a:lnTo>
                <a:lnTo>
                  <a:pt x="2574384" y="2160788"/>
                </a:lnTo>
                <a:lnTo>
                  <a:pt x="2574383" y="2160788"/>
                </a:lnTo>
                <a:lnTo>
                  <a:pt x="1287192" y="2853844"/>
                </a:lnTo>
                <a:lnTo>
                  <a:pt x="0" y="2160788"/>
                </a:lnTo>
                <a:lnTo>
                  <a:pt x="1" y="2160788"/>
                </a:lnTo>
                <a:lnTo>
                  <a:pt x="1" y="891985"/>
                </a:lnTo>
                <a:lnTo>
                  <a:pt x="0" y="891985"/>
                </a:lnTo>
                <a:lnTo>
                  <a:pt x="1287192" y="198928"/>
                </a:lnTo>
                <a:lnTo>
                  <a:pt x="1490412" y="308347"/>
                </a:lnTo>
                <a:lnTo>
                  <a:pt x="1499448" y="279237"/>
                </a:lnTo>
                <a:cubicBezTo>
                  <a:pt x="1568855" y="115141"/>
                  <a:pt x="1731340" y="0"/>
                  <a:pt x="1920719" y="0"/>
                </a:cubicBezTo>
                <a:close/>
              </a:path>
            </a:pathLst>
          </a:custGeom>
          <a:solidFill>
            <a:sysClr val="window" lastClr="FFFFFF">
              <a:lumMod val="95000"/>
            </a:sysClr>
          </a:solidFill>
          <a:ln>
            <a:solidFill>
              <a:sysClr val="window" lastClr="FFFFFF">
                <a:lumMod val="85000"/>
              </a:sysClr>
            </a:solidFill>
          </a:ln>
          <a:effectLst/>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微软雅黑" panose="020B0503020204020204" pitchFamily="34" charset="-122"/>
              <a:ea typeface="微软雅黑" panose="020B0503020204020204" pitchFamily="34" charset="-122"/>
            </a:endParaRPr>
          </a:p>
        </p:txBody>
      </p:sp>
      <p:sp>
        <p:nvSpPr>
          <p:cNvPr id="27" name="任意多边形 26"/>
          <p:cNvSpPr/>
          <p:nvPr>
            <p:custDataLst>
              <p:tags r:id="rId8"/>
            </p:custDataLst>
          </p:nvPr>
        </p:nvSpPr>
        <p:spPr>
          <a:xfrm>
            <a:off x="6190216" y="3780972"/>
            <a:ext cx="1453455" cy="1611233"/>
          </a:xfrm>
          <a:custGeom>
            <a:avLst/>
            <a:gdLst>
              <a:gd name="connsiteX0" fmla="*/ 651909 w 2574384"/>
              <a:gd name="connsiteY0" fmla="*/ 0 h 2853844"/>
              <a:gd name="connsiteX1" fmla="*/ 1073180 w 2574384"/>
              <a:gd name="connsiteY1" fmla="*/ 279237 h 2853844"/>
              <a:gd name="connsiteX2" fmla="*/ 1082468 w 2574384"/>
              <a:gd name="connsiteY2" fmla="*/ 309157 h 2853844"/>
              <a:gd name="connsiteX3" fmla="*/ 1287192 w 2574384"/>
              <a:gd name="connsiteY3" fmla="*/ 198928 h 2853844"/>
              <a:gd name="connsiteX4" fmla="*/ 2574383 w 2574384"/>
              <a:gd name="connsiteY4" fmla="*/ 891985 h 2853844"/>
              <a:gd name="connsiteX5" fmla="*/ 2574384 w 2574384"/>
              <a:gd name="connsiteY5" fmla="*/ 891985 h 2853844"/>
              <a:gd name="connsiteX6" fmla="*/ 2574384 w 2574384"/>
              <a:gd name="connsiteY6" fmla="*/ 2160788 h 2853844"/>
              <a:gd name="connsiteX7" fmla="*/ 2574383 w 2574384"/>
              <a:gd name="connsiteY7" fmla="*/ 2160788 h 2853844"/>
              <a:gd name="connsiteX8" fmla="*/ 1287192 w 2574384"/>
              <a:gd name="connsiteY8" fmla="*/ 2853844 h 2853844"/>
              <a:gd name="connsiteX9" fmla="*/ 0 w 2574384"/>
              <a:gd name="connsiteY9" fmla="*/ 2160788 h 2853844"/>
              <a:gd name="connsiteX10" fmla="*/ 1 w 2574384"/>
              <a:gd name="connsiteY10" fmla="*/ 2160788 h 2853844"/>
              <a:gd name="connsiteX11" fmla="*/ 1 w 2574384"/>
              <a:gd name="connsiteY11" fmla="*/ 891985 h 2853844"/>
              <a:gd name="connsiteX12" fmla="*/ 0 w 2574384"/>
              <a:gd name="connsiteY12" fmla="*/ 891985 h 2853844"/>
              <a:gd name="connsiteX13" fmla="*/ 291234 w 2574384"/>
              <a:gd name="connsiteY13" fmla="*/ 735177 h 2853844"/>
              <a:gd name="connsiteX14" fmla="*/ 272791 w 2574384"/>
              <a:gd name="connsiteY14" fmla="*/ 712825 h 2853844"/>
              <a:gd name="connsiteX15" fmla="*/ 194709 w 2574384"/>
              <a:gd name="connsiteY15" fmla="*/ 457200 h 2853844"/>
              <a:gd name="connsiteX16" fmla="*/ 651909 w 2574384"/>
              <a:gd name="connsiteY16" fmla="*/ 0 h 285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4384" h="2853844">
                <a:moveTo>
                  <a:pt x="651909" y="0"/>
                </a:moveTo>
                <a:cubicBezTo>
                  <a:pt x="841288" y="0"/>
                  <a:pt x="1003773" y="115141"/>
                  <a:pt x="1073180" y="279237"/>
                </a:cubicBezTo>
                <a:lnTo>
                  <a:pt x="1082468" y="309157"/>
                </a:lnTo>
                <a:lnTo>
                  <a:pt x="1287192" y="198928"/>
                </a:lnTo>
                <a:lnTo>
                  <a:pt x="2574383" y="891985"/>
                </a:lnTo>
                <a:lnTo>
                  <a:pt x="2574384" y="891985"/>
                </a:lnTo>
                <a:lnTo>
                  <a:pt x="2574384" y="2160788"/>
                </a:lnTo>
                <a:lnTo>
                  <a:pt x="2574383" y="2160788"/>
                </a:lnTo>
                <a:lnTo>
                  <a:pt x="1287192" y="2853844"/>
                </a:lnTo>
                <a:lnTo>
                  <a:pt x="0" y="2160788"/>
                </a:lnTo>
                <a:lnTo>
                  <a:pt x="1" y="2160788"/>
                </a:lnTo>
                <a:lnTo>
                  <a:pt x="1" y="891985"/>
                </a:lnTo>
                <a:lnTo>
                  <a:pt x="0" y="891985"/>
                </a:lnTo>
                <a:lnTo>
                  <a:pt x="291234" y="735177"/>
                </a:lnTo>
                <a:lnTo>
                  <a:pt x="272791" y="712825"/>
                </a:lnTo>
                <a:cubicBezTo>
                  <a:pt x="223494" y="639856"/>
                  <a:pt x="194709" y="551890"/>
                  <a:pt x="194709" y="457200"/>
                </a:cubicBezTo>
                <a:cubicBezTo>
                  <a:pt x="194709" y="204695"/>
                  <a:pt x="399404" y="0"/>
                  <a:pt x="651909" y="0"/>
                </a:cubicBezTo>
                <a:close/>
              </a:path>
            </a:pathLst>
          </a:custGeom>
          <a:solidFill>
            <a:sysClr val="window" lastClr="FFFFFF">
              <a:lumMod val="95000"/>
            </a:sysClr>
          </a:solidFill>
          <a:ln>
            <a:solidFill>
              <a:sysClr val="window" lastClr="FFFFFF">
                <a:lumMod val="85000"/>
              </a:sysClr>
            </a:solidFill>
          </a:ln>
          <a:effectLst/>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微软雅黑" panose="020B0503020204020204" pitchFamily="34" charset="-122"/>
              <a:ea typeface="微软雅黑" panose="020B0503020204020204" pitchFamily="34" charset="-122"/>
            </a:endParaRPr>
          </a:p>
        </p:txBody>
      </p:sp>
      <p:sp>
        <p:nvSpPr>
          <p:cNvPr id="28" name="任意多边形 27"/>
          <p:cNvSpPr/>
          <p:nvPr>
            <p:custDataLst>
              <p:tags r:id="rId9"/>
            </p:custDataLst>
          </p:nvPr>
        </p:nvSpPr>
        <p:spPr>
          <a:xfrm>
            <a:off x="5016335" y="2181739"/>
            <a:ext cx="1125502" cy="992023"/>
          </a:xfrm>
          <a:custGeom>
            <a:avLst/>
            <a:gdLst>
              <a:gd name="connsiteX0" fmla="*/ 1993508 w 1993508"/>
              <a:gd name="connsiteY0" fmla="*/ 0 h 1757088"/>
              <a:gd name="connsiteX1" fmla="*/ 1993508 w 1993508"/>
              <a:gd name="connsiteY1" fmla="*/ 903512 h 1757088"/>
              <a:gd name="connsiteX2" fmla="*/ 1993507 w 1993508"/>
              <a:gd name="connsiteY2" fmla="*/ 903512 h 1757088"/>
              <a:gd name="connsiteX3" fmla="*/ 1726010 w 1993508"/>
              <a:gd name="connsiteY3" fmla="*/ 1047539 h 1757088"/>
              <a:gd name="connsiteX4" fmla="*/ 1766385 w 1993508"/>
              <a:gd name="connsiteY4" fmla="*/ 1121925 h 1757088"/>
              <a:gd name="connsiteX5" fmla="*/ 1802314 w 1993508"/>
              <a:gd name="connsiteY5" fmla="*/ 1299888 h 1757088"/>
              <a:gd name="connsiteX6" fmla="*/ 1345114 w 1993508"/>
              <a:gd name="connsiteY6" fmla="*/ 1757088 h 1757088"/>
              <a:gd name="connsiteX7" fmla="*/ 965996 w 1993508"/>
              <a:gd name="connsiteY7" fmla="*/ 1555513 h 1757088"/>
              <a:gd name="connsiteX8" fmla="*/ 924513 w 1993508"/>
              <a:gd name="connsiteY8" fmla="*/ 1479085 h 1757088"/>
              <a:gd name="connsiteX9" fmla="*/ 706316 w 1993508"/>
              <a:gd name="connsiteY9" fmla="*/ 1596568 h 1757088"/>
              <a:gd name="connsiteX10" fmla="*/ 0 w 1993508"/>
              <a:gd name="connsiteY10" fmla="*/ 1216270 h 1757088"/>
              <a:gd name="connsiteX11" fmla="*/ 3060 w 1993508"/>
              <a:gd name="connsiteY11" fmla="*/ 1209917 h 1757088"/>
              <a:gd name="connsiteX12" fmla="*/ 1803031 w 1993508"/>
              <a:gd name="connsiteY12" fmla="*/ 9618 h 1757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93508" h="1757088">
                <a:moveTo>
                  <a:pt x="1993508" y="0"/>
                </a:moveTo>
                <a:lnTo>
                  <a:pt x="1993508" y="903512"/>
                </a:lnTo>
                <a:lnTo>
                  <a:pt x="1993507" y="903512"/>
                </a:lnTo>
                <a:lnTo>
                  <a:pt x="1726010" y="1047539"/>
                </a:lnTo>
                <a:lnTo>
                  <a:pt x="1766385" y="1121925"/>
                </a:lnTo>
                <a:cubicBezTo>
                  <a:pt x="1789521" y="1176624"/>
                  <a:pt x="1802314" y="1236762"/>
                  <a:pt x="1802314" y="1299888"/>
                </a:cubicBezTo>
                <a:cubicBezTo>
                  <a:pt x="1802314" y="1552393"/>
                  <a:pt x="1597619" y="1757088"/>
                  <a:pt x="1345114" y="1757088"/>
                </a:cubicBezTo>
                <a:cubicBezTo>
                  <a:pt x="1187298" y="1757088"/>
                  <a:pt x="1048159" y="1677129"/>
                  <a:pt x="965996" y="1555513"/>
                </a:cubicBezTo>
                <a:lnTo>
                  <a:pt x="924513" y="1479085"/>
                </a:lnTo>
                <a:lnTo>
                  <a:pt x="706316" y="1596568"/>
                </a:lnTo>
                <a:lnTo>
                  <a:pt x="0" y="1216270"/>
                </a:lnTo>
                <a:lnTo>
                  <a:pt x="3060" y="1209917"/>
                </a:lnTo>
                <a:cubicBezTo>
                  <a:pt x="359655" y="553485"/>
                  <a:pt x="1024331" y="88700"/>
                  <a:pt x="1803031" y="9618"/>
                </a:cubicBezTo>
                <a:close/>
              </a:path>
            </a:pathLst>
          </a:custGeom>
          <a:solidFill>
            <a:srgbClr val="1F74AD"/>
          </a:solidFill>
          <a:ln w="28575">
            <a:solidFill>
              <a:srgbClr val="1F74AD"/>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微软雅黑" panose="020B0503020204020204" pitchFamily="34" charset="-122"/>
              <a:ea typeface="微软雅黑" panose="020B0503020204020204" pitchFamily="34" charset="-122"/>
            </a:endParaRPr>
          </a:p>
        </p:txBody>
      </p:sp>
      <p:sp>
        <p:nvSpPr>
          <p:cNvPr id="29" name="任意多边形 28"/>
          <p:cNvSpPr/>
          <p:nvPr>
            <p:custDataLst>
              <p:tags r:id="rId10"/>
            </p:custDataLst>
          </p:nvPr>
        </p:nvSpPr>
        <p:spPr>
          <a:xfrm>
            <a:off x="6190216" y="2181539"/>
            <a:ext cx="1128653" cy="992223"/>
          </a:xfrm>
          <a:custGeom>
            <a:avLst/>
            <a:gdLst>
              <a:gd name="connsiteX0" fmla="*/ 1 w 1999090"/>
              <a:gd name="connsiteY0" fmla="*/ 0 h 1757443"/>
              <a:gd name="connsiteX1" fmla="*/ 197506 w 1999090"/>
              <a:gd name="connsiteY1" fmla="*/ 9973 h 1757443"/>
              <a:gd name="connsiteX2" fmla="*/ 1997477 w 1999090"/>
              <a:gd name="connsiteY2" fmla="*/ 1210272 h 1757443"/>
              <a:gd name="connsiteX3" fmla="*/ 1999090 w 1999090"/>
              <a:gd name="connsiteY3" fmla="*/ 1213620 h 1757443"/>
              <a:gd name="connsiteX4" fmla="*/ 1287192 w 1999090"/>
              <a:gd name="connsiteY4" fmla="*/ 1596923 h 1757443"/>
              <a:gd name="connsiteX5" fmla="*/ 1071715 w 1999090"/>
              <a:gd name="connsiteY5" fmla="*/ 1480905 h 1757443"/>
              <a:gd name="connsiteX6" fmla="*/ 1031027 w 1999090"/>
              <a:gd name="connsiteY6" fmla="*/ 1555868 h 1757443"/>
              <a:gd name="connsiteX7" fmla="*/ 651909 w 1999090"/>
              <a:gd name="connsiteY7" fmla="*/ 1757443 h 1757443"/>
              <a:gd name="connsiteX8" fmla="*/ 194709 w 1999090"/>
              <a:gd name="connsiteY8" fmla="*/ 1300243 h 1757443"/>
              <a:gd name="connsiteX9" fmla="*/ 230638 w 1999090"/>
              <a:gd name="connsiteY9" fmla="*/ 1122280 h 1757443"/>
              <a:gd name="connsiteX10" fmla="*/ 270218 w 1999090"/>
              <a:gd name="connsiteY10" fmla="*/ 1049359 h 1757443"/>
              <a:gd name="connsiteX11" fmla="*/ 0 w 1999090"/>
              <a:gd name="connsiteY11" fmla="*/ 903867 h 1757443"/>
              <a:gd name="connsiteX12" fmla="*/ 1 w 1999090"/>
              <a:gd name="connsiteY12" fmla="*/ 903867 h 1757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99090" h="1757443">
                <a:moveTo>
                  <a:pt x="1" y="0"/>
                </a:moveTo>
                <a:lnTo>
                  <a:pt x="197506" y="9973"/>
                </a:lnTo>
                <a:cubicBezTo>
                  <a:pt x="976206" y="89055"/>
                  <a:pt x="1640882" y="553840"/>
                  <a:pt x="1997477" y="1210272"/>
                </a:cubicBezTo>
                <a:lnTo>
                  <a:pt x="1999090" y="1213620"/>
                </a:lnTo>
                <a:lnTo>
                  <a:pt x="1287192" y="1596923"/>
                </a:lnTo>
                <a:lnTo>
                  <a:pt x="1071715" y="1480905"/>
                </a:lnTo>
                <a:lnTo>
                  <a:pt x="1031027" y="1555868"/>
                </a:lnTo>
                <a:cubicBezTo>
                  <a:pt x="948865" y="1677484"/>
                  <a:pt x="809725" y="1757443"/>
                  <a:pt x="651909" y="1757443"/>
                </a:cubicBezTo>
                <a:cubicBezTo>
                  <a:pt x="399404" y="1757443"/>
                  <a:pt x="194709" y="1552748"/>
                  <a:pt x="194709" y="1300243"/>
                </a:cubicBezTo>
                <a:cubicBezTo>
                  <a:pt x="194709" y="1237117"/>
                  <a:pt x="207502" y="1176979"/>
                  <a:pt x="230638" y="1122280"/>
                </a:cubicBezTo>
                <a:lnTo>
                  <a:pt x="270218" y="1049359"/>
                </a:lnTo>
                <a:lnTo>
                  <a:pt x="0" y="903867"/>
                </a:lnTo>
                <a:lnTo>
                  <a:pt x="1" y="903867"/>
                </a:lnTo>
                <a:close/>
              </a:path>
            </a:pathLst>
          </a:custGeom>
          <a:solidFill>
            <a:srgbClr val="3498DB"/>
          </a:solidFill>
          <a:ln w="28575">
            <a:solidFill>
              <a:srgbClr val="3498DB"/>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微软雅黑" panose="020B0503020204020204" pitchFamily="34" charset="-122"/>
              <a:ea typeface="微软雅黑" panose="020B0503020204020204" pitchFamily="34" charset="-122"/>
            </a:endParaRPr>
          </a:p>
        </p:txBody>
      </p:sp>
      <p:sp>
        <p:nvSpPr>
          <p:cNvPr id="30" name="任意多边形 29"/>
          <p:cNvSpPr/>
          <p:nvPr>
            <p:custDataLst>
              <p:tags r:id="rId11"/>
            </p:custDataLst>
          </p:nvPr>
        </p:nvSpPr>
        <p:spPr>
          <a:xfrm>
            <a:off x="6668203" y="2907984"/>
            <a:ext cx="807600" cy="1160452"/>
          </a:xfrm>
          <a:custGeom>
            <a:avLst/>
            <a:gdLst>
              <a:gd name="connsiteX0" fmla="*/ 1187673 w 1430435"/>
              <a:gd name="connsiteY0" fmla="*/ 0 h 2055413"/>
              <a:gd name="connsiteX1" fmla="*/ 1248402 w 1430435"/>
              <a:gd name="connsiteY1" fmla="*/ 126065 h 2055413"/>
              <a:gd name="connsiteX2" fmla="*/ 1430435 w 1430435"/>
              <a:gd name="connsiteY2" fmla="*/ 1027706 h 2055413"/>
              <a:gd name="connsiteX3" fmla="*/ 1248402 w 1430435"/>
              <a:gd name="connsiteY3" fmla="*/ 1929347 h 2055413"/>
              <a:gd name="connsiteX4" fmla="*/ 1187673 w 1430435"/>
              <a:gd name="connsiteY4" fmla="*/ 2055413 h 2055413"/>
              <a:gd name="connsiteX5" fmla="*/ 457200 w 1430435"/>
              <a:gd name="connsiteY5" fmla="*/ 1662108 h 2055413"/>
              <a:gd name="connsiteX6" fmla="*/ 457201 w 1430435"/>
              <a:gd name="connsiteY6" fmla="*/ 1662108 h 2055413"/>
              <a:gd name="connsiteX7" fmla="*/ 457201 w 1430435"/>
              <a:gd name="connsiteY7" fmla="*/ 1484906 h 2055413"/>
              <a:gd name="connsiteX8" fmla="*/ 457200 w 1430435"/>
              <a:gd name="connsiteY8" fmla="*/ 1484906 h 2055413"/>
              <a:gd name="connsiteX9" fmla="*/ 0 w 1430435"/>
              <a:gd name="connsiteY9" fmla="*/ 1027706 h 2055413"/>
              <a:gd name="connsiteX10" fmla="*/ 457200 w 1430435"/>
              <a:gd name="connsiteY10" fmla="*/ 570506 h 2055413"/>
              <a:gd name="connsiteX11" fmla="*/ 457201 w 1430435"/>
              <a:gd name="connsiteY11" fmla="*/ 570506 h 2055413"/>
              <a:gd name="connsiteX12" fmla="*/ 457201 w 1430435"/>
              <a:gd name="connsiteY12" fmla="*/ 393304 h 2055413"/>
              <a:gd name="connsiteX13" fmla="*/ 457200 w 1430435"/>
              <a:gd name="connsiteY13" fmla="*/ 393304 h 2055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0435" h="2055413">
                <a:moveTo>
                  <a:pt x="1187673" y="0"/>
                </a:moveTo>
                <a:lnTo>
                  <a:pt x="1248402" y="126065"/>
                </a:lnTo>
                <a:cubicBezTo>
                  <a:pt x="1365618" y="403194"/>
                  <a:pt x="1430435" y="707881"/>
                  <a:pt x="1430435" y="1027706"/>
                </a:cubicBezTo>
                <a:cubicBezTo>
                  <a:pt x="1430435" y="1347532"/>
                  <a:pt x="1365618" y="1652219"/>
                  <a:pt x="1248402" y="1929347"/>
                </a:cubicBezTo>
                <a:lnTo>
                  <a:pt x="1187673" y="2055413"/>
                </a:lnTo>
                <a:lnTo>
                  <a:pt x="457200" y="1662108"/>
                </a:lnTo>
                <a:lnTo>
                  <a:pt x="457201" y="1662108"/>
                </a:lnTo>
                <a:lnTo>
                  <a:pt x="457201" y="1484906"/>
                </a:lnTo>
                <a:lnTo>
                  <a:pt x="457200" y="1484906"/>
                </a:lnTo>
                <a:cubicBezTo>
                  <a:pt x="204695" y="1484906"/>
                  <a:pt x="0" y="1280211"/>
                  <a:pt x="0" y="1027706"/>
                </a:cubicBezTo>
                <a:cubicBezTo>
                  <a:pt x="0" y="775201"/>
                  <a:pt x="204695" y="570506"/>
                  <a:pt x="457200" y="570506"/>
                </a:cubicBezTo>
                <a:lnTo>
                  <a:pt x="457201" y="570506"/>
                </a:lnTo>
                <a:lnTo>
                  <a:pt x="457201" y="393304"/>
                </a:lnTo>
                <a:lnTo>
                  <a:pt x="457200" y="393304"/>
                </a:lnTo>
                <a:close/>
              </a:path>
            </a:pathLst>
          </a:custGeom>
          <a:solidFill>
            <a:srgbClr val="1AA3AA"/>
          </a:solidFill>
          <a:ln w="28575">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微软雅黑" panose="020B0503020204020204" pitchFamily="34" charset="-122"/>
              <a:ea typeface="微软雅黑" panose="020B0503020204020204" pitchFamily="34" charset="-122"/>
            </a:endParaRPr>
          </a:p>
        </p:txBody>
      </p:sp>
      <p:sp>
        <p:nvSpPr>
          <p:cNvPr id="31" name="任意多边形 30"/>
          <p:cNvSpPr/>
          <p:nvPr>
            <p:custDataLst>
              <p:tags r:id="rId12"/>
            </p:custDataLst>
          </p:nvPr>
        </p:nvSpPr>
        <p:spPr>
          <a:xfrm>
            <a:off x="6190216" y="3780972"/>
            <a:ext cx="1128653" cy="1013908"/>
          </a:xfrm>
          <a:custGeom>
            <a:avLst/>
            <a:gdLst>
              <a:gd name="connsiteX0" fmla="*/ 651909 w 1999090"/>
              <a:gd name="connsiteY0" fmla="*/ 0 h 1795851"/>
              <a:gd name="connsiteX1" fmla="*/ 1073180 w 1999090"/>
              <a:gd name="connsiteY1" fmla="*/ 279237 h 1795851"/>
              <a:gd name="connsiteX2" fmla="*/ 1082468 w 1999090"/>
              <a:gd name="connsiteY2" fmla="*/ 309157 h 1795851"/>
              <a:gd name="connsiteX3" fmla="*/ 1287192 w 1999090"/>
              <a:gd name="connsiteY3" fmla="*/ 198928 h 1795851"/>
              <a:gd name="connsiteX4" fmla="*/ 1999090 w 1999090"/>
              <a:gd name="connsiteY4" fmla="*/ 582232 h 1795851"/>
              <a:gd name="connsiteX5" fmla="*/ 1997477 w 1999090"/>
              <a:gd name="connsiteY5" fmla="*/ 585580 h 1795851"/>
              <a:gd name="connsiteX6" fmla="*/ 197506 w 1999090"/>
              <a:gd name="connsiteY6" fmla="*/ 1785878 h 1795851"/>
              <a:gd name="connsiteX7" fmla="*/ 1 w 1999090"/>
              <a:gd name="connsiteY7" fmla="*/ 1795851 h 1795851"/>
              <a:gd name="connsiteX8" fmla="*/ 1 w 1999090"/>
              <a:gd name="connsiteY8" fmla="*/ 891985 h 1795851"/>
              <a:gd name="connsiteX9" fmla="*/ 0 w 1999090"/>
              <a:gd name="connsiteY9" fmla="*/ 891985 h 1795851"/>
              <a:gd name="connsiteX10" fmla="*/ 291234 w 1999090"/>
              <a:gd name="connsiteY10" fmla="*/ 735177 h 1795851"/>
              <a:gd name="connsiteX11" fmla="*/ 272791 w 1999090"/>
              <a:gd name="connsiteY11" fmla="*/ 712825 h 1795851"/>
              <a:gd name="connsiteX12" fmla="*/ 194709 w 1999090"/>
              <a:gd name="connsiteY12" fmla="*/ 457200 h 1795851"/>
              <a:gd name="connsiteX13" fmla="*/ 651909 w 1999090"/>
              <a:gd name="connsiteY13" fmla="*/ 0 h 1795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99090" h="1795851">
                <a:moveTo>
                  <a:pt x="651909" y="0"/>
                </a:moveTo>
                <a:cubicBezTo>
                  <a:pt x="841288" y="0"/>
                  <a:pt x="1003773" y="115141"/>
                  <a:pt x="1073180" y="279237"/>
                </a:cubicBezTo>
                <a:lnTo>
                  <a:pt x="1082468" y="309157"/>
                </a:lnTo>
                <a:lnTo>
                  <a:pt x="1287192" y="198928"/>
                </a:lnTo>
                <a:lnTo>
                  <a:pt x="1999090" y="582232"/>
                </a:lnTo>
                <a:lnTo>
                  <a:pt x="1997477" y="585580"/>
                </a:lnTo>
                <a:cubicBezTo>
                  <a:pt x="1640882" y="1242012"/>
                  <a:pt x="976206" y="1706797"/>
                  <a:pt x="197506" y="1785878"/>
                </a:cubicBezTo>
                <a:lnTo>
                  <a:pt x="1" y="1795851"/>
                </a:lnTo>
                <a:lnTo>
                  <a:pt x="1" y="891985"/>
                </a:lnTo>
                <a:lnTo>
                  <a:pt x="0" y="891985"/>
                </a:lnTo>
                <a:lnTo>
                  <a:pt x="291234" y="735177"/>
                </a:lnTo>
                <a:lnTo>
                  <a:pt x="272791" y="712825"/>
                </a:lnTo>
                <a:cubicBezTo>
                  <a:pt x="223494" y="639856"/>
                  <a:pt x="194709" y="551890"/>
                  <a:pt x="194709" y="457200"/>
                </a:cubicBezTo>
                <a:cubicBezTo>
                  <a:pt x="194709" y="204695"/>
                  <a:pt x="399404" y="0"/>
                  <a:pt x="651909" y="0"/>
                </a:cubicBezTo>
                <a:close/>
              </a:path>
            </a:pathLst>
          </a:custGeom>
          <a:solidFill>
            <a:srgbClr val="9BBB59"/>
          </a:solidFill>
          <a:ln w="28575">
            <a:solidFill>
              <a:srgbClr val="9BBB59"/>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微软雅黑" panose="020B0503020204020204" pitchFamily="34" charset="-122"/>
              <a:ea typeface="微软雅黑" panose="020B0503020204020204" pitchFamily="34" charset="-122"/>
            </a:endParaRPr>
          </a:p>
        </p:txBody>
      </p:sp>
      <p:sp>
        <p:nvSpPr>
          <p:cNvPr id="32" name="任意多边形 31"/>
          <p:cNvSpPr/>
          <p:nvPr>
            <p:custDataLst>
              <p:tags r:id="rId13"/>
            </p:custDataLst>
          </p:nvPr>
        </p:nvSpPr>
        <p:spPr>
          <a:xfrm>
            <a:off x="4860219" y="2907983"/>
            <a:ext cx="791537" cy="1160453"/>
          </a:xfrm>
          <a:custGeom>
            <a:avLst/>
            <a:gdLst>
              <a:gd name="connsiteX0" fmla="*/ 242762 w 1401984"/>
              <a:gd name="connsiteY0" fmla="*/ 0 h 2055414"/>
              <a:gd name="connsiteX1" fmla="*/ 973235 w 1401984"/>
              <a:gd name="connsiteY1" fmla="*/ 393305 h 2055414"/>
              <a:gd name="connsiteX2" fmla="*/ 973236 w 1401984"/>
              <a:gd name="connsiteY2" fmla="*/ 393305 h 2055414"/>
              <a:gd name="connsiteX3" fmla="*/ 973236 w 1401984"/>
              <a:gd name="connsiteY3" fmla="*/ 554171 h 2055414"/>
              <a:gd name="connsiteX4" fmla="*/ 1036926 w 1401984"/>
              <a:gd name="connsiteY4" fmla="*/ 560592 h 2055414"/>
              <a:gd name="connsiteX5" fmla="*/ 1401984 w 1401984"/>
              <a:gd name="connsiteY5" fmla="*/ 1008503 h 2055414"/>
              <a:gd name="connsiteX6" fmla="*/ 1036926 w 1401984"/>
              <a:gd name="connsiteY6" fmla="*/ 1456415 h 2055414"/>
              <a:gd name="connsiteX7" fmla="*/ 973236 w 1401984"/>
              <a:gd name="connsiteY7" fmla="*/ 1462835 h 2055414"/>
              <a:gd name="connsiteX8" fmla="*/ 973236 w 1401984"/>
              <a:gd name="connsiteY8" fmla="*/ 1662109 h 2055414"/>
              <a:gd name="connsiteX9" fmla="*/ 973235 w 1401984"/>
              <a:gd name="connsiteY9" fmla="*/ 1662109 h 2055414"/>
              <a:gd name="connsiteX10" fmla="*/ 242762 w 1401984"/>
              <a:gd name="connsiteY10" fmla="*/ 2055414 h 2055414"/>
              <a:gd name="connsiteX11" fmla="*/ 182033 w 1401984"/>
              <a:gd name="connsiteY11" fmla="*/ 1929348 h 2055414"/>
              <a:gd name="connsiteX12" fmla="*/ 0 w 1401984"/>
              <a:gd name="connsiteY12" fmla="*/ 1027707 h 2055414"/>
              <a:gd name="connsiteX13" fmla="*/ 182033 w 1401984"/>
              <a:gd name="connsiteY13" fmla="*/ 126066 h 2055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01984" h="2055414">
                <a:moveTo>
                  <a:pt x="242762" y="0"/>
                </a:moveTo>
                <a:lnTo>
                  <a:pt x="973235" y="393305"/>
                </a:lnTo>
                <a:lnTo>
                  <a:pt x="973236" y="393305"/>
                </a:lnTo>
                <a:lnTo>
                  <a:pt x="973236" y="554171"/>
                </a:lnTo>
                <a:lnTo>
                  <a:pt x="1036926" y="560592"/>
                </a:lnTo>
                <a:cubicBezTo>
                  <a:pt x="1245264" y="603224"/>
                  <a:pt x="1401984" y="787561"/>
                  <a:pt x="1401984" y="1008503"/>
                </a:cubicBezTo>
                <a:cubicBezTo>
                  <a:pt x="1401984" y="1229445"/>
                  <a:pt x="1245264" y="1413782"/>
                  <a:pt x="1036926" y="1456415"/>
                </a:cubicBezTo>
                <a:lnTo>
                  <a:pt x="973236" y="1462835"/>
                </a:lnTo>
                <a:lnTo>
                  <a:pt x="973236" y="1662109"/>
                </a:lnTo>
                <a:lnTo>
                  <a:pt x="973235" y="1662109"/>
                </a:lnTo>
                <a:lnTo>
                  <a:pt x="242762" y="2055414"/>
                </a:lnTo>
                <a:lnTo>
                  <a:pt x="182033" y="1929348"/>
                </a:lnTo>
                <a:cubicBezTo>
                  <a:pt x="64818" y="1652220"/>
                  <a:pt x="0" y="1347533"/>
                  <a:pt x="0" y="1027707"/>
                </a:cubicBezTo>
                <a:cubicBezTo>
                  <a:pt x="0" y="707882"/>
                  <a:pt x="64818" y="403195"/>
                  <a:pt x="182033" y="126066"/>
                </a:cubicBezTo>
                <a:close/>
              </a:path>
            </a:pathLst>
          </a:custGeom>
          <a:solidFill>
            <a:srgbClr val="FFC000"/>
          </a:solidFill>
          <a:ln w="28575">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微软雅黑" panose="020B0503020204020204" pitchFamily="34" charset="-122"/>
              <a:ea typeface="微软雅黑" panose="020B0503020204020204" pitchFamily="34" charset="-122"/>
            </a:endParaRPr>
          </a:p>
        </p:txBody>
      </p:sp>
      <p:sp>
        <p:nvSpPr>
          <p:cNvPr id="33" name="任意多边形 32"/>
          <p:cNvSpPr/>
          <p:nvPr>
            <p:custDataLst>
              <p:tags r:id="rId14"/>
            </p:custDataLst>
          </p:nvPr>
        </p:nvSpPr>
        <p:spPr>
          <a:xfrm>
            <a:off x="5016335" y="3780972"/>
            <a:ext cx="1125502" cy="1013708"/>
          </a:xfrm>
          <a:custGeom>
            <a:avLst/>
            <a:gdLst>
              <a:gd name="connsiteX0" fmla="*/ 1339843 w 1993508"/>
              <a:gd name="connsiteY0" fmla="*/ 0 h 1795496"/>
              <a:gd name="connsiteX1" fmla="*/ 1797043 w 1993508"/>
              <a:gd name="connsiteY1" fmla="*/ 457200 h 1795496"/>
              <a:gd name="connsiteX2" fmla="*/ 1718961 w 1993508"/>
              <a:gd name="connsiteY2" fmla="*/ 712825 h 1795496"/>
              <a:gd name="connsiteX3" fmla="*/ 1701058 w 1993508"/>
              <a:gd name="connsiteY3" fmla="*/ 734523 h 1795496"/>
              <a:gd name="connsiteX4" fmla="*/ 1993507 w 1993508"/>
              <a:gd name="connsiteY4" fmla="*/ 891985 h 1795496"/>
              <a:gd name="connsiteX5" fmla="*/ 1993508 w 1993508"/>
              <a:gd name="connsiteY5" fmla="*/ 891985 h 1795496"/>
              <a:gd name="connsiteX6" fmla="*/ 1993508 w 1993508"/>
              <a:gd name="connsiteY6" fmla="*/ 1795496 h 1795496"/>
              <a:gd name="connsiteX7" fmla="*/ 1803031 w 1993508"/>
              <a:gd name="connsiteY7" fmla="*/ 1785878 h 1795496"/>
              <a:gd name="connsiteX8" fmla="*/ 3060 w 1993508"/>
              <a:gd name="connsiteY8" fmla="*/ 585580 h 1795496"/>
              <a:gd name="connsiteX9" fmla="*/ 0 w 1993508"/>
              <a:gd name="connsiteY9" fmla="*/ 579227 h 1795496"/>
              <a:gd name="connsiteX10" fmla="*/ 706316 w 1993508"/>
              <a:gd name="connsiteY10" fmla="*/ 198928 h 1795496"/>
              <a:gd name="connsiteX11" fmla="*/ 909536 w 1993508"/>
              <a:gd name="connsiteY11" fmla="*/ 308347 h 1795496"/>
              <a:gd name="connsiteX12" fmla="*/ 918572 w 1993508"/>
              <a:gd name="connsiteY12" fmla="*/ 279237 h 1795496"/>
              <a:gd name="connsiteX13" fmla="*/ 1339843 w 1993508"/>
              <a:gd name="connsiteY13" fmla="*/ 0 h 1795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93508" h="1795496">
                <a:moveTo>
                  <a:pt x="1339843" y="0"/>
                </a:moveTo>
                <a:cubicBezTo>
                  <a:pt x="1592348" y="0"/>
                  <a:pt x="1797043" y="204695"/>
                  <a:pt x="1797043" y="457200"/>
                </a:cubicBezTo>
                <a:cubicBezTo>
                  <a:pt x="1797043" y="551890"/>
                  <a:pt x="1768258" y="639856"/>
                  <a:pt x="1718961" y="712825"/>
                </a:cubicBezTo>
                <a:lnTo>
                  <a:pt x="1701058" y="734523"/>
                </a:lnTo>
                <a:lnTo>
                  <a:pt x="1993507" y="891985"/>
                </a:lnTo>
                <a:lnTo>
                  <a:pt x="1993508" y="891985"/>
                </a:lnTo>
                <a:lnTo>
                  <a:pt x="1993508" y="1795496"/>
                </a:lnTo>
                <a:lnTo>
                  <a:pt x="1803031" y="1785878"/>
                </a:lnTo>
                <a:cubicBezTo>
                  <a:pt x="1024331" y="1706797"/>
                  <a:pt x="359655" y="1242012"/>
                  <a:pt x="3060" y="585580"/>
                </a:cubicBezTo>
                <a:lnTo>
                  <a:pt x="0" y="579227"/>
                </a:lnTo>
                <a:lnTo>
                  <a:pt x="706316" y="198928"/>
                </a:lnTo>
                <a:lnTo>
                  <a:pt x="909536" y="308347"/>
                </a:lnTo>
                <a:lnTo>
                  <a:pt x="918572" y="279237"/>
                </a:lnTo>
                <a:cubicBezTo>
                  <a:pt x="987979" y="115141"/>
                  <a:pt x="1150464" y="0"/>
                  <a:pt x="1339843" y="0"/>
                </a:cubicBezTo>
                <a:close/>
              </a:path>
            </a:pathLst>
          </a:custGeom>
          <a:solidFill>
            <a:srgbClr val="69A35B"/>
          </a:solidFill>
          <a:ln w="28575">
            <a:solidFill>
              <a:srgbClr val="69A35B"/>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微软雅黑" panose="020B0503020204020204" pitchFamily="34" charset="-122"/>
              <a:ea typeface="微软雅黑" panose="020B0503020204020204" pitchFamily="34" charset="-122"/>
            </a:endParaRPr>
          </a:p>
        </p:txBody>
      </p:sp>
      <p:sp>
        <p:nvSpPr>
          <p:cNvPr id="40" name="文本框 39"/>
          <p:cNvSpPr txBox="1"/>
          <p:nvPr>
            <p:custDataLst>
              <p:tags r:id="rId15"/>
            </p:custDataLst>
          </p:nvPr>
        </p:nvSpPr>
        <p:spPr>
          <a:xfrm>
            <a:off x="6788420" y="1820937"/>
            <a:ext cx="665567" cy="707053"/>
          </a:xfrm>
          <a:prstGeom prst="rect">
            <a:avLst/>
          </a:prstGeom>
          <a:noFill/>
        </p:spPr>
        <p:txBody>
          <a:bodyPr wrap="square" lIns="91440" tIns="45720" rIns="91440" bIns="45720">
            <a:normAutofit/>
          </a:bodyPr>
          <a:p>
            <a:pPr>
              <a:lnSpc>
                <a:spcPct val="120000"/>
              </a:lnSpc>
            </a:pPr>
            <a:r>
              <a:rPr lang="en-US" sz="3200">
                <a:solidFill>
                  <a:srgbClr val="000000">
                    <a:lumMod val="65000"/>
                    <a:lumOff val="35000"/>
                  </a:srgbClr>
                </a:solidFill>
                <a:latin typeface="微软雅黑" panose="020B0503020204020204" pitchFamily="34" charset="-122"/>
                <a:ea typeface="微软雅黑" panose="020B0503020204020204" pitchFamily="34" charset="-122"/>
              </a:rPr>
              <a:t>02</a:t>
            </a:r>
            <a:endParaRPr lang="en-US" sz="3200">
              <a:solidFill>
                <a:srgbClr val="000000">
                  <a:lumMod val="65000"/>
                  <a:lumOff val="35000"/>
                </a:srgbClr>
              </a:solidFill>
              <a:latin typeface="微软雅黑" panose="020B0503020204020204" pitchFamily="34" charset="-122"/>
              <a:ea typeface="微软雅黑" panose="020B0503020204020204" pitchFamily="34" charset="-122"/>
            </a:endParaRPr>
          </a:p>
        </p:txBody>
      </p:sp>
      <p:sp>
        <p:nvSpPr>
          <p:cNvPr id="41" name="文本框 40"/>
          <p:cNvSpPr txBox="1"/>
          <p:nvPr>
            <p:custDataLst>
              <p:tags r:id="rId16"/>
            </p:custDataLst>
          </p:nvPr>
        </p:nvSpPr>
        <p:spPr>
          <a:xfrm>
            <a:off x="4874790" y="1817775"/>
            <a:ext cx="665567" cy="707053"/>
          </a:xfrm>
          <a:prstGeom prst="rect">
            <a:avLst/>
          </a:prstGeom>
          <a:noFill/>
        </p:spPr>
        <p:txBody>
          <a:bodyPr wrap="square" lIns="91440" tIns="45720" rIns="91440" bIns="45720">
            <a:normAutofit/>
          </a:bodyPr>
          <a:p>
            <a:pPr algn="ctr">
              <a:lnSpc>
                <a:spcPct val="120000"/>
              </a:lnSpc>
            </a:pPr>
            <a:r>
              <a:rPr lang="en-US" sz="3200" dirty="0">
                <a:solidFill>
                  <a:srgbClr val="000000">
                    <a:lumMod val="65000"/>
                    <a:lumOff val="35000"/>
                  </a:srgbClr>
                </a:solidFill>
                <a:latin typeface="微软雅黑" panose="020B0503020204020204" pitchFamily="34" charset="-122"/>
                <a:ea typeface="微软雅黑" panose="020B0503020204020204" pitchFamily="34" charset="-122"/>
              </a:rPr>
              <a:t>01</a:t>
            </a:r>
            <a:endParaRPr lang="en-US" sz="3200" dirty="0">
              <a:solidFill>
                <a:srgbClr val="000000">
                  <a:lumMod val="65000"/>
                  <a:lumOff val="35000"/>
                </a:srgbClr>
              </a:solidFill>
              <a:latin typeface="微软雅黑" panose="020B0503020204020204" pitchFamily="34" charset="-122"/>
              <a:ea typeface="微软雅黑" panose="020B0503020204020204" pitchFamily="34" charset="-122"/>
            </a:endParaRPr>
          </a:p>
        </p:txBody>
      </p:sp>
      <p:sp>
        <p:nvSpPr>
          <p:cNvPr id="42" name="文本框 41"/>
          <p:cNvSpPr txBox="1"/>
          <p:nvPr>
            <p:custDataLst>
              <p:tags r:id="rId17"/>
            </p:custDataLst>
          </p:nvPr>
        </p:nvSpPr>
        <p:spPr>
          <a:xfrm>
            <a:off x="7588253" y="3116765"/>
            <a:ext cx="665567" cy="707053"/>
          </a:xfrm>
          <a:prstGeom prst="rect">
            <a:avLst/>
          </a:prstGeom>
          <a:noFill/>
        </p:spPr>
        <p:txBody>
          <a:bodyPr wrap="square" lIns="91440" tIns="45720" rIns="91440" bIns="45720">
            <a:normAutofit/>
          </a:bodyPr>
          <a:p>
            <a:pPr>
              <a:lnSpc>
                <a:spcPct val="120000"/>
              </a:lnSpc>
            </a:pPr>
            <a:r>
              <a:rPr lang="en-US" sz="3200">
                <a:solidFill>
                  <a:srgbClr val="000000">
                    <a:lumMod val="65000"/>
                    <a:lumOff val="35000"/>
                  </a:srgbClr>
                </a:solidFill>
                <a:latin typeface="微软雅黑" panose="020B0503020204020204" pitchFamily="34" charset="-122"/>
                <a:ea typeface="微软雅黑" panose="020B0503020204020204" pitchFamily="34" charset="-122"/>
              </a:rPr>
              <a:t>03</a:t>
            </a:r>
            <a:endParaRPr lang="en-US" sz="3200">
              <a:solidFill>
                <a:srgbClr val="000000">
                  <a:lumMod val="65000"/>
                  <a:lumOff val="35000"/>
                </a:srgbClr>
              </a:solidFill>
              <a:latin typeface="微软雅黑" panose="020B0503020204020204" pitchFamily="34" charset="-122"/>
              <a:ea typeface="微软雅黑" panose="020B0503020204020204" pitchFamily="34" charset="-122"/>
            </a:endParaRPr>
          </a:p>
        </p:txBody>
      </p:sp>
      <p:sp>
        <p:nvSpPr>
          <p:cNvPr id="43" name="文本框 42"/>
          <p:cNvSpPr txBox="1"/>
          <p:nvPr>
            <p:custDataLst>
              <p:tags r:id="rId18"/>
            </p:custDataLst>
          </p:nvPr>
        </p:nvSpPr>
        <p:spPr>
          <a:xfrm>
            <a:off x="4188763" y="3116765"/>
            <a:ext cx="665567" cy="707053"/>
          </a:xfrm>
          <a:prstGeom prst="rect">
            <a:avLst/>
          </a:prstGeom>
          <a:noFill/>
        </p:spPr>
        <p:txBody>
          <a:bodyPr wrap="square" lIns="91440" tIns="45720" rIns="91440" bIns="45720">
            <a:normAutofit/>
          </a:bodyPr>
          <a:p>
            <a:pPr>
              <a:lnSpc>
                <a:spcPct val="120000"/>
              </a:lnSpc>
            </a:pPr>
            <a:r>
              <a:rPr lang="en-US" sz="3200">
                <a:solidFill>
                  <a:srgbClr val="000000">
                    <a:lumMod val="65000"/>
                    <a:lumOff val="35000"/>
                  </a:srgbClr>
                </a:solidFill>
                <a:latin typeface="微软雅黑" panose="020B0503020204020204" pitchFamily="34" charset="-122"/>
                <a:ea typeface="微软雅黑" panose="020B0503020204020204" pitchFamily="34" charset="-122"/>
              </a:rPr>
              <a:t>06</a:t>
            </a:r>
            <a:endParaRPr lang="en-US" sz="3200">
              <a:solidFill>
                <a:srgbClr val="000000">
                  <a:lumMod val="65000"/>
                  <a:lumOff val="35000"/>
                </a:srgbClr>
              </a:solidFill>
              <a:latin typeface="微软雅黑" panose="020B0503020204020204" pitchFamily="34" charset="-122"/>
              <a:ea typeface="微软雅黑" panose="020B0503020204020204" pitchFamily="34" charset="-122"/>
            </a:endParaRPr>
          </a:p>
        </p:txBody>
      </p:sp>
      <p:sp>
        <p:nvSpPr>
          <p:cNvPr id="44" name="文本框 43"/>
          <p:cNvSpPr txBox="1"/>
          <p:nvPr>
            <p:custDataLst>
              <p:tags r:id="rId19"/>
            </p:custDataLst>
          </p:nvPr>
        </p:nvSpPr>
        <p:spPr>
          <a:xfrm>
            <a:off x="4982896" y="4557451"/>
            <a:ext cx="665567" cy="707053"/>
          </a:xfrm>
          <a:prstGeom prst="rect">
            <a:avLst/>
          </a:prstGeom>
          <a:noFill/>
        </p:spPr>
        <p:txBody>
          <a:bodyPr wrap="square" lIns="91440" tIns="45720" rIns="91440" bIns="45720">
            <a:normAutofit/>
          </a:bodyPr>
          <a:p>
            <a:pPr>
              <a:lnSpc>
                <a:spcPct val="120000"/>
              </a:lnSpc>
            </a:pPr>
            <a:r>
              <a:rPr lang="en-US" sz="3200">
                <a:solidFill>
                  <a:srgbClr val="000000">
                    <a:lumMod val="65000"/>
                    <a:lumOff val="35000"/>
                  </a:srgbClr>
                </a:solidFill>
                <a:latin typeface="微软雅黑" panose="020B0503020204020204" pitchFamily="34" charset="-122"/>
                <a:ea typeface="微软雅黑" panose="020B0503020204020204" pitchFamily="34" charset="-122"/>
              </a:rPr>
              <a:t>05</a:t>
            </a:r>
            <a:endParaRPr lang="en-US" sz="3200">
              <a:solidFill>
                <a:srgbClr val="000000">
                  <a:lumMod val="65000"/>
                  <a:lumOff val="35000"/>
                </a:srgbClr>
              </a:solidFill>
              <a:latin typeface="微软雅黑" panose="020B0503020204020204" pitchFamily="34" charset="-122"/>
              <a:ea typeface="微软雅黑" panose="020B0503020204020204" pitchFamily="34" charset="-122"/>
            </a:endParaRPr>
          </a:p>
        </p:txBody>
      </p:sp>
      <p:sp>
        <p:nvSpPr>
          <p:cNvPr id="45" name="文本框 44"/>
          <p:cNvSpPr txBox="1"/>
          <p:nvPr>
            <p:custDataLst>
              <p:tags r:id="rId20"/>
            </p:custDataLst>
          </p:nvPr>
        </p:nvSpPr>
        <p:spPr>
          <a:xfrm>
            <a:off x="6788419" y="4557450"/>
            <a:ext cx="665567" cy="707053"/>
          </a:xfrm>
          <a:prstGeom prst="rect">
            <a:avLst/>
          </a:prstGeom>
          <a:noFill/>
        </p:spPr>
        <p:txBody>
          <a:bodyPr wrap="square" lIns="91440" tIns="45720" rIns="91440" bIns="45720">
            <a:normAutofit/>
          </a:bodyPr>
          <a:p>
            <a:pPr>
              <a:lnSpc>
                <a:spcPct val="120000"/>
              </a:lnSpc>
            </a:pPr>
            <a:r>
              <a:rPr lang="en-US" sz="3200">
                <a:solidFill>
                  <a:srgbClr val="000000">
                    <a:lumMod val="65000"/>
                    <a:lumOff val="35000"/>
                  </a:srgbClr>
                </a:solidFill>
                <a:latin typeface="微软雅黑" panose="020B0503020204020204" pitchFamily="34" charset="-122"/>
                <a:ea typeface="微软雅黑" panose="020B0503020204020204" pitchFamily="34" charset="-122"/>
              </a:rPr>
              <a:t>04</a:t>
            </a:r>
            <a:endParaRPr lang="en-US" sz="3200">
              <a:solidFill>
                <a:srgbClr val="000000">
                  <a:lumMod val="65000"/>
                  <a:lumOff val="35000"/>
                </a:srgbClr>
              </a:solidFill>
              <a:latin typeface="微软雅黑" panose="020B0503020204020204" pitchFamily="34" charset="-122"/>
              <a:ea typeface="微软雅黑" panose="020B0503020204020204" pitchFamily="34" charset="-122"/>
            </a:endParaRPr>
          </a:p>
        </p:txBody>
      </p:sp>
      <p:sp>
        <p:nvSpPr>
          <p:cNvPr id="46" name="文本框 45"/>
          <p:cNvSpPr txBox="1"/>
          <p:nvPr>
            <p:custDataLst>
              <p:tags r:id="rId21"/>
            </p:custDataLst>
          </p:nvPr>
        </p:nvSpPr>
        <p:spPr>
          <a:xfrm>
            <a:off x="1111572" y="1451074"/>
            <a:ext cx="2369556" cy="504844"/>
          </a:xfrm>
          <a:prstGeom prst="rect">
            <a:avLst/>
          </a:prstGeom>
          <a:noFill/>
        </p:spPr>
        <p:txBody>
          <a:bodyPr wrap="square" lIns="90000" tIns="46800" rIns="90000" bIns="0" anchor="b" anchorCtr="0">
            <a:normAutofit/>
          </a:bodyPr>
          <a:p>
            <a:pPr algn="r">
              <a:lnSpc>
                <a:spcPct val="120000"/>
              </a:lnSpc>
            </a:pPr>
            <a:r>
              <a:rPr lang="zh-CN" altLang="en-US" b="1" spc="300">
                <a:solidFill>
                  <a:srgbClr val="1F74AD"/>
                </a:solidFill>
                <a:latin typeface="微软雅黑" panose="020B0503020204020204" pitchFamily="34" charset="-122"/>
                <a:ea typeface="微软雅黑" panose="020B0503020204020204" pitchFamily="34" charset="-122"/>
                <a:cs typeface="+mn-ea"/>
              </a:rPr>
              <a:t>设置投放点</a:t>
            </a:r>
            <a:endParaRPr lang="zh-CN" altLang="en-US" b="1" spc="300">
              <a:solidFill>
                <a:srgbClr val="1F74AD"/>
              </a:solidFill>
              <a:latin typeface="微软雅黑" panose="020B0503020204020204" pitchFamily="34" charset="-122"/>
              <a:ea typeface="微软雅黑" panose="020B0503020204020204" pitchFamily="34" charset="-122"/>
              <a:cs typeface="+mn-ea"/>
            </a:endParaRPr>
          </a:p>
        </p:txBody>
      </p:sp>
      <p:sp>
        <p:nvSpPr>
          <p:cNvPr id="47" name="文本框 46"/>
          <p:cNvSpPr txBox="1"/>
          <p:nvPr>
            <p:custDataLst>
              <p:tags r:id="rId22"/>
            </p:custDataLst>
          </p:nvPr>
        </p:nvSpPr>
        <p:spPr>
          <a:xfrm>
            <a:off x="706120" y="2004060"/>
            <a:ext cx="2775585" cy="617855"/>
          </a:xfrm>
          <a:prstGeom prst="rect">
            <a:avLst/>
          </a:prstGeom>
        </p:spPr>
        <p:txBody>
          <a:bodyPr vert="horz" wrap="square" lIns="90000" tIns="0" rIns="90000" bIns="46800" anchor="t" anchorCtr="0"/>
          <a:p>
            <a:pPr algn="r">
              <a:lnSpc>
                <a:spcPct val="120000"/>
              </a:lnSpc>
            </a:pPr>
            <a:r>
              <a:rPr lang="zh-CN" altLang="zh-CN" sz="1200" dirty="0">
                <a:latin typeface="+mn-ea"/>
                <a:cs typeface="+mn-ea"/>
                <a:sym typeface="+mn-ea"/>
              </a:rPr>
              <a:t>未按照要求设置分类</a:t>
            </a:r>
            <a:r>
              <a:rPr lang="zh-CN" altLang="zh-CN" sz="1200" dirty="0" smtClean="0">
                <a:latin typeface="+mn-ea"/>
                <a:cs typeface="+mn-ea"/>
                <a:sym typeface="+mn-ea"/>
              </a:rPr>
              <a:t>投放</a:t>
            </a:r>
            <a:r>
              <a:rPr lang="zh-CN" altLang="zh-CN" sz="1200" dirty="0">
                <a:latin typeface="+mn-ea"/>
                <a:cs typeface="+mn-ea"/>
                <a:sym typeface="+mn-ea"/>
              </a:rPr>
              <a:t>点、配置分类收集</a:t>
            </a:r>
            <a:r>
              <a:rPr lang="zh-CN" altLang="zh-CN" sz="1200" dirty="0" smtClean="0">
                <a:latin typeface="+mn-ea"/>
                <a:cs typeface="+mn-ea"/>
                <a:sym typeface="+mn-ea"/>
              </a:rPr>
              <a:t>容器</a:t>
            </a:r>
            <a:r>
              <a:rPr lang="zh-CN" altLang="zh-CN" sz="1200" dirty="0">
                <a:latin typeface="+mn-ea"/>
                <a:cs typeface="+mn-ea"/>
                <a:sym typeface="+mn-ea"/>
              </a:rPr>
              <a:t>的，责令限期</a:t>
            </a:r>
            <a:r>
              <a:rPr lang="zh-CN" altLang="zh-CN" sz="1200" dirty="0" smtClean="0">
                <a:latin typeface="+mn-ea"/>
                <a:cs typeface="+mn-ea"/>
                <a:sym typeface="+mn-ea"/>
              </a:rPr>
              <a:t>改正</a:t>
            </a:r>
            <a:r>
              <a:rPr lang="zh-CN" altLang="en-US" sz="1200" dirty="0">
                <a:latin typeface="+mn-ea"/>
                <a:cs typeface="+mn-ea"/>
                <a:sym typeface="+mn-ea"/>
              </a:rPr>
              <a:t>。</a:t>
            </a:r>
            <a:r>
              <a:rPr lang="zh-CN" altLang="zh-CN" sz="1200" dirty="0" smtClean="0">
                <a:latin typeface="+mn-ea"/>
                <a:cs typeface="+mn-ea"/>
                <a:sym typeface="+mn-ea"/>
              </a:rPr>
              <a:t>逾期</a:t>
            </a:r>
            <a:r>
              <a:rPr lang="zh-CN" altLang="zh-CN" sz="1200" dirty="0">
                <a:latin typeface="+mn-ea"/>
                <a:cs typeface="+mn-ea"/>
                <a:sym typeface="+mn-ea"/>
              </a:rPr>
              <a:t>不改正的</a:t>
            </a:r>
            <a:r>
              <a:rPr lang="zh-CN" altLang="zh-CN" sz="1200" dirty="0" smtClean="0">
                <a:latin typeface="+mn-ea"/>
                <a:cs typeface="+mn-ea"/>
                <a:sym typeface="+mn-ea"/>
              </a:rPr>
              <a:t>，处</a:t>
            </a:r>
            <a:r>
              <a:rPr lang="zh-CN" altLang="zh-CN" sz="1200" dirty="0">
                <a:latin typeface="+mn-ea"/>
                <a:cs typeface="+mn-ea"/>
                <a:sym typeface="+mn-ea"/>
              </a:rPr>
              <a:t>二千元以上一万元以下</a:t>
            </a:r>
            <a:r>
              <a:rPr lang="zh-CN" altLang="zh-CN" sz="1200" dirty="0" smtClean="0">
                <a:latin typeface="+mn-ea"/>
                <a:cs typeface="+mn-ea"/>
                <a:sym typeface="+mn-ea"/>
              </a:rPr>
              <a:t>罚款</a:t>
            </a:r>
            <a:r>
              <a:rPr lang="en-US" altLang="zh-CN" sz="1200" dirty="0" smtClean="0">
                <a:latin typeface="+mn-ea"/>
                <a:cs typeface="+mn-ea"/>
                <a:sym typeface="+mn-ea"/>
              </a:rPr>
              <a:t>;</a:t>
            </a:r>
            <a:endParaRPr lang="en-US" altLang="zh-CN" sz="1200" dirty="0" smtClean="0">
              <a:latin typeface="+mn-ea"/>
              <a:cs typeface="+mn-ea"/>
            </a:endParaRPr>
          </a:p>
          <a:p>
            <a:pPr algn="r">
              <a:lnSpc>
                <a:spcPct val="120000"/>
              </a:lnSpc>
            </a:pPr>
            <a:endParaRPr lang="en-US" altLang="zh-CN" sz="1200" spc="150" dirty="0" smtClean="0">
              <a:latin typeface="+mn-ea"/>
              <a:ea typeface="微软雅黑" panose="020B0503020204020204" pitchFamily="34" charset="-122"/>
              <a:cs typeface="+mn-ea"/>
            </a:endParaRPr>
          </a:p>
        </p:txBody>
      </p:sp>
      <p:sp>
        <p:nvSpPr>
          <p:cNvPr id="48" name="文本框 47"/>
          <p:cNvSpPr txBox="1"/>
          <p:nvPr>
            <p:custDataLst>
              <p:tags r:id="rId23"/>
            </p:custDataLst>
          </p:nvPr>
        </p:nvSpPr>
        <p:spPr>
          <a:xfrm>
            <a:off x="8855178" y="1451074"/>
            <a:ext cx="2349380" cy="493894"/>
          </a:xfrm>
          <a:prstGeom prst="rect">
            <a:avLst/>
          </a:prstGeom>
          <a:noFill/>
        </p:spPr>
        <p:txBody>
          <a:bodyPr wrap="square" lIns="90000" tIns="46800" rIns="90000" bIns="0" anchor="b" anchorCtr="0">
            <a:normAutofit/>
          </a:bodyPr>
          <a:p>
            <a:pPr>
              <a:lnSpc>
                <a:spcPct val="120000"/>
              </a:lnSpc>
            </a:pPr>
            <a:r>
              <a:rPr lang="zh-CN" altLang="en-US" b="1" spc="300">
                <a:solidFill>
                  <a:srgbClr val="3498DB">
                    <a:lumMod val="100000"/>
                  </a:srgbClr>
                </a:solidFill>
                <a:latin typeface="微软雅黑" panose="020B0503020204020204" pitchFamily="34" charset="-122"/>
                <a:ea typeface="微软雅黑" panose="020B0503020204020204" pitchFamily="34" charset="-122"/>
                <a:cs typeface="+mn-ea"/>
              </a:rPr>
              <a:t>保持完好整洁</a:t>
            </a:r>
            <a:endParaRPr lang="zh-CN" altLang="en-US" b="1" spc="300">
              <a:solidFill>
                <a:srgbClr val="3498DB">
                  <a:lumMod val="100000"/>
                </a:srgbClr>
              </a:solidFill>
              <a:latin typeface="微软雅黑" panose="020B0503020204020204" pitchFamily="34" charset="-122"/>
              <a:ea typeface="微软雅黑" panose="020B0503020204020204" pitchFamily="34" charset="-122"/>
              <a:cs typeface="+mn-ea"/>
            </a:endParaRPr>
          </a:p>
        </p:txBody>
      </p:sp>
      <p:sp>
        <p:nvSpPr>
          <p:cNvPr id="49" name="文本框 48"/>
          <p:cNvSpPr txBox="1"/>
          <p:nvPr>
            <p:custDataLst>
              <p:tags r:id="rId24"/>
            </p:custDataLst>
          </p:nvPr>
        </p:nvSpPr>
        <p:spPr>
          <a:xfrm>
            <a:off x="8855178" y="2003873"/>
            <a:ext cx="2349380" cy="618134"/>
          </a:xfrm>
          <a:prstGeom prst="rect">
            <a:avLst/>
          </a:prstGeom>
        </p:spPr>
        <p:txBody>
          <a:bodyPr vert="horz" wrap="square" lIns="90000" tIns="0" rIns="90000" bIns="46800" anchor="t" anchorCtr="0">
            <a:noAutofit/>
          </a:bodyPr>
          <a:p>
            <a:pPr lvl="0" algn="r">
              <a:lnSpc>
                <a:spcPct val="120000"/>
              </a:lnSpc>
              <a:buClrTx/>
              <a:buSzTx/>
              <a:buFontTx/>
            </a:pPr>
            <a:r>
              <a:rPr lang="zh-CN" altLang="zh-CN" sz="1200" dirty="0">
                <a:latin typeface="+mn-ea"/>
                <a:cs typeface="+mn-ea"/>
                <a:sym typeface="+mn-ea"/>
              </a:rPr>
              <a:t>未保持投放点或者收集容器完好整洁的，责令限期改正；逾期不改正的，处二千元以上一万元以下罚款；</a:t>
            </a:r>
            <a:endParaRPr lang="zh-CN" altLang="zh-CN" sz="1200" dirty="0">
              <a:latin typeface="+mn-ea"/>
              <a:cs typeface="+mn-ea"/>
              <a:sym typeface="+mn-ea"/>
            </a:endParaRPr>
          </a:p>
          <a:p>
            <a:pPr lvl="0" algn="r">
              <a:lnSpc>
                <a:spcPct val="120000"/>
              </a:lnSpc>
              <a:buClrTx/>
              <a:buSzTx/>
              <a:buFontTx/>
            </a:pPr>
            <a:endParaRPr lang="zh-CN" altLang="zh-CN" sz="1200" dirty="0">
              <a:latin typeface="+mn-ea"/>
              <a:cs typeface="+mn-ea"/>
              <a:sym typeface="+mn-ea"/>
            </a:endParaRPr>
          </a:p>
        </p:txBody>
      </p:sp>
      <p:sp>
        <p:nvSpPr>
          <p:cNvPr id="52" name="文本框 51"/>
          <p:cNvSpPr txBox="1"/>
          <p:nvPr>
            <p:custDataLst>
              <p:tags r:id="rId25"/>
            </p:custDataLst>
          </p:nvPr>
        </p:nvSpPr>
        <p:spPr>
          <a:xfrm>
            <a:off x="8864294" y="4976550"/>
            <a:ext cx="2428546" cy="618134"/>
          </a:xfrm>
          <a:prstGeom prst="rect">
            <a:avLst/>
          </a:prstGeom>
        </p:spPr>
        <p:txBody>
          <a:bodyPr vert="horz" wrap="square" lIns="90000" tIns="0" rIns="90000" bIns="46800" anchor="t" anchorCtr="0">
            <a:noAutofit/>
          </a:bodyPr>
          <a:p>
            <a:pPr lvl="0" algn="r">
              <a:lnSpc>
                <a:spcPct val="120000"/>
              </a:lnSpc>
              <a:buClrTx/>
              <a:buSzTx/>
              <a:buFontTx/>
            </a:pPr>
            <a:r>
              <a:rPr lang="zh-CN" altLang="zh-CN" sz="1200" dirty="0">
                <a:latin typeface="+mn-ea"/>
                <a:cs typeface="+mn-ea"/>
                <a:sym typeface="+mn-ea"/>
              </a:rPr>
              <a:t>未及时将生活垃圾分类移交给符合要求的收集、运输单位的，处五千元以上一万元以下罚款；</a:t>
            </a:r>
            <a:endParaRPr lang="zh-CN" altLang="zh-CN" sz="1200" dirty="0">
              <a:latin typeface="+mn-ea"/>
              <a:cs typeface="+mn-ea"/>
              <a:sym typeface="+mn-ea"/>
            </a:endParaRPr>
          </a:p>
          <a:p>
            <a:pPr lvl="0" algn="r">
              <a:lnSpc>
                <a:spcPct val="120000"/>
              </a:lnSpc>
              <a:buClrTx/>
              <a:buSzTx/>
              <a:buFontTx/>
            </a:pPr>
            <a:endParaRPr lang="zh-CN" altLang="zh-CN" sz="1200" dirty="0">
              <a:latin typeface="+mn-ea"/>
              <a:cs typeface="+mn-ea"/>
              <a:sym typeface="+mn-ea"/>
            </a:endParaRPr>
          </a:p>
        </p:txBody>
      </p:sp>
      <p:sp>
        <p:nvSpPr>
          <p:cNvPr id="53" name="文本框 52"/>
          <p:cNvSpPr txBox="1"/>
          <p:nvPr>
            <p:custDataLst>
              <p:tags r:id="rId26"/>
            </p:custDataLst>
          </p:nvPr>
        </p:nvSpPr>
        <p:spPr>
          <a:xfrm>
            <a:off x="8864294" y="4438888"/>
            <a:ext cx="2428546" cy="478756"/>
          </a:xfrm>
          <a:prstGeom prst="rect">
            <a:avLst/>
          </a:prstGeom>
          <a:noFill/>
        </p:spPr>
        <p:txBody>
          <a:bodyPr wrap="square" lIns="90000" tIns="46800" rIns="90000" bIns="0" anchor="b" anchorCtr="0">
            <a:normAutofit/>
          </a:bodyPr>
          <a:p>
            <a:pPr>
              <a:lnSpc>
                <a:spcPct val="120000"/>
              </a:lnSpc>
            </a:pPr>
            <a:r>
              <a:rPr lang="zh-CN" altLang="en-US" b="1" spc="300">
                <a:solidFill>
                  <a:srgbClr val="69A35B"/>
                </a:solidFill>
                <a:latin typeface="微软雅黑" panose="020B0503020204020204" pitchFamily="34" charset="-122"/>
                <a:ea typeface="微软雅黑" panose="020B0503020204020204" pitchFamily="34" charset="-122"/>
                <a:cs typeface="+mn-ea"/>
              </a:rPr>
              <a:t>及时移交</a:t>
            </a:r>
            <a:endParaRPr lang="zh-CN" altLang="en-US" b="1" spc="300">
              <a:solidFill>
                <a:srgbClr val="69A35B"/>
              </a:solidFill>
              <a:latin typeface="微软雅黑" panose="020B0503020204020204" pitchFamily="34" charset="-122"/>
              <a:ea typeface="微软雅黑" panose="020B0503020204020204" pitchFamily="34" charset="-122"/>
              <a:cs typeface="+mn-ea"/>
            </a:endParaRPr>
          </a:p>
        </p:txBody>
      </p:sp>
      <p:sp>
        <p:nvSpPr>
          <p:cNvPr id="54" name="文本框 53"/>
          <p:cNvSpPr txBox="1"/>
          <p:nvPr>
            <p:custDataLst>
              <p:tags r:id="rId27"/>
            </p:custDataLst>
          </p:nvPr>
        </p:nvSpPr>
        <p:spPr>
          <a:xfrm>
            <a:off x="1045788" y="4976550"/>
            <a:ext cx="2428546" cy="618134"/>
          </a:xfrm>
          <a:prstGeom prst="rect">
            <a:avLst/>
          </a:prstGeom>
        </p:spPr>
        <p:txBody>
          <a:bodyPr vert="horz" wrap="square" lIns="90000" tIns="0" rIns="90000" bIns="46800" anchor="t" anchorCtr="0">
            <a:noAutofit/>
          </a:bodyPr>
          <a:p>
            <a:pPr lvl="0" algn="r">
              <a:lnSpc>
                <a:spcPct val="120000"/>
              </a:lnSpc>
              <a:buClrTx/>
              <a:buSzTx/>
              <a:buFontTx/>
            </a:pPr>
            <a:r>
              <a:rPr lang="zh-CN" altLang="zh-CN" sz="1200" dirty="0">
                <a:latin typeface="+mn-ea"/>
                <a:cs typeface="+mn-ea"/>
                <a:sym typeface="+mn-ea"/>
              </a:rPr>
              <a:t>未建立生活垃圾分类投放管理台账，如实记录，按时向街道办事处报送台账的，责令限期改正；逾期不改正的，处</a:t>
            </a:r>
            <a:r>
              <a:rPr lang="zh-CN" altLang="en-US" sz="1200" dirty="0">
                <a:latin typeface="+mn-ea"/>
                <a:cs typeface="+mn-ea"/>
                <a:sym typeface="+mn-ea"/>
              </a:rPr>
              <a:t>二千元以上一万元以下</a:t>
            </a:r>
            <a:r>
              <a:rPr lang="zh-CN" altLang="zh-CN" sz="1200" dirty="0">
                <a:latin typeface="+mn-ea"/>
                <a:cs typeface="+mn-ea"/>
                <a:sym typeface="+mn-ea"/>
              </a:rPr>
              <a:t>元罚款；</a:t>
            </a:r>
            <a:endParaRPr lang="zh-CN" altLang="zh-CN" sz="1200" dirty="0">
              <a:latin typeface="+mn-ea"/>
              <a:cs typeface="+mn-ea"/>
              <a:sym typeface="+mn-ea"/>
            </a:endParaRPr>
          </a:p>
          <a:p>
            <a:pPr lvl="0" algn="r">
              <a:lnSpc>
                <a:spcPct val="120000"/>
              </a:lnSpc>
              <a:buClrTx/>
              <a:buSzTx/>
              <a:buFontTx/>
            </a:pPr>
            <a:endParaRPr lang="zh-CN" altLang="zh-CN" sz="1200" dirty="0">
              <a:latin typeface="+mn-ea"/>
              <a:cs typeface="+mn-ea"/>
              <a:sym typeface="+mn-ea"/>
            </a:endParaRPr>
          </a:p>
        </p:txBody>
      </p:sp>
      <p:sp>
        <p:nvSpPr>
          <p:cNvPr id="55" name="文本框 54"/>
          <p:cNvSpPr txBox="1"/>
          <p:nvPr>
            <p:custDataLst>
              <p:tags r:id="rId28"/>
            </p:custDataLst>
          </p:nvPr>
        </p:nvSpPr>
        <p:spPr>
          <a:xfrm>
            <a:off x="1045788" y="4438888"/>
            <a:ext cx="2428546" cy="478756"/>
          </a:xfrm>
          <a:prstGeom prst="rect">
            <a:avLst/>
          </a:prstGeom>
          <a:noFill/>
        </p:spPr>
        <p:txBody>
          <a:bodyPr wrap="square" lIns="90000" tIns="46800" rIns="90000" bIns="0" anchor="b" anchorCtr="0">
            <a:normAutofit/>
          </a:bodyPr>
          <a:p>
            <a:pPr algn="r">
              <a:lnSpc>
                <a:spcPct val="120000"/>
              </a:lnSpc>
            </a:pPr>
            <a:r>
              <a:rPr lang="zh-CN" altLang="en-US" b="1" spc="300">
                <a:solidFill>
                  <a:srgbClr val="9BBB59"/>
                </a:solidFill>
                <a:latin typeface="微软雅黑" panose="020B0503020204020204" pitchFamily="34" charset="-122"/>
                <a:ea typeface="微软雅黑" panose="020B0503020204020204" pitchFamily="34" charset="-122"/>
                <a:cs typeface="+mn-ea"/>
              </a:rPr>
              <a:t>建立投放台账</a:t>
            </a:r>
            <a:endParaRPr lang="zh-CN" altLang="en-US" b="1" spc="300">
              <a:solidFill>
                <a:srgbClr val="9BBB59"/>
              </a:solidFill>
              <a:latin typeface="微软雅黑" panose="020B0503020204020204" pitchFamily="34" charset="-122"/>
              <a:ea typeface="微软雅黑" panose="020B0503020204020204" pitchFamily="34" charset="-122"/>
              <a:cs typeface="+mn-ea"/>
            </a:endParaRPr>
          </a:p>
        </p:txBody>
      </p:sp>
      <p:sp>
        <p:nvSpPr>
          <p:cNvPr id="56" name="文本框 55"/>
          <p:cNvSpPr txBox="1"/>
          <p:nvPr>
            <p:custDataLst>
              <p:tags r:id="rId29"/>
            </p:custDataLst>
          </p:nvPr>
        </p:nvSpPr>
        <p:spPr>
          <a:xfrm>
            <a:off x="706315" y="3495687"/>
            <a:ext cx="2428546" cy="618134"/>
          </a:xfrm>
          <a:prstGeom prst="rect">
            <a:avLst/>
          </a:prstGeom>
        </p:spPr>
        <p:txBody>
          <a:bodyPr vert="horz" wrap="square" lIns="90000" tIns="0" rIns="90000" bIns="46800" anchor="t" anchorCtr="0">
            <a:noAutofit/>
          </a:bodyPr>
          <a:p>
            <a:pPr lvl="0" algn="r">
              <a:lnSpc>
                <a:spcPct val="120000"/>
              </a:lnSpc>
              <a:buClrTx/>
              <a:buSzTx/>
              <a:buFontTx/>
            </a:pPr>
            <a:r>
              <a:rPr lang="zh-CN" altLang="zh-CN" sz="1200" dirty="0">
                <a:latin typeface="+mn-ea"/>
                <a:cs typeface="+mn-ea"/>
                <a:sym typeface="+mn-ea"/>
              </a:rPr>
              <a:t>在住宅区居住楼层公共区域摆放生活垃圾收集容器的，处二千元以上一万元以下元以下罚款。</a:t>
            </a:r>
            <a:endParaRPr lang="zh-CN" altLang="zh-CN" sz="1200" dirty="0">
              <a:latin typeface="+mn-ea"/>
              <a:cs typeface="+mn-ea"/>
              <a:sym typeface="+mn-ea"/>
            </a:endParaRPr>
          </a:p>
          <a:p>
            <a:pPr lvl="0" algn="r">
              <a:lnSpc>
                <a:spcPct val="120000"/>
              </a:lnSpc>
              <a:buClrTx/>
              <a:buSzTx/>
              <a:buFontTx/>
            </a:pPr>
            <a:endParaRPr lang="zh-CN" altLang="zh-CN" sz="1200" dirty="0">
              <a:latin typeface="+mn-ea"/>
              <a:cs typeface="+mn-ea"/>
              <a:sym typeface="+mn-ea"/>
            </a:endParaRPr>
          </a:p>
        </p:txBody>
      </p:sp>
      <p:sp>
        <p:nvSpPr>
          <p:cNvPr id="57" name="文本框 56"/>
          <p:cNvSpPr txBox="1"/>
          <p:nvPr>
            <p:custDataLst>
              <p:tags r:id="rId30"/>
            </p:custDataLst>
          </p:nvPr>
        </p:nvSpPr>
        <p:spPr>
          <a:xfrm>
            <a:off x="706315" y="2958025"/>
            <a:ext cx="2428546" cy="478756"/>
          </a:xfrm>
          <a:prstGeom prst="rect">
            <a:avLst/>
          </a:prstGeom>
          <a:noFill/>
        </p:spPr>
        <p:txBody>
          <a:bodyPr wrap="square" lIns="90000" tIns="46800" rIns="90000" bIns="0" anchor="b" anchorCtr="0">
            <a:normAutofit/>
          </a:bodyPr>
          <a:p>
            <a:pPr algn="r">
              <a:lnSpc>
                <a:spcPct val="120000"/>
              </a:lnSpc>
            </a:pPr>
            <a:r>
              <a:rPr lang="zh-CN" altLang="en-US" b="1" spc="300">
                <a:solidFill>
                  <a:srgbClr val="FFC000"/>
                </a:solidFill>
                <a:latin typeface="微软雅黑" panose="020B0503020204020204" pitchFamily="34" charset="-122"/>
                <a:ea typeface="微软雅黑" panose="020B0503020204020204" pitchFamily="34" charset="-122"/>
                <a:cs typeface="+mn-ea"/>
              </a:rPr>
              <a:t>不在楼层设置</a:t>
            </a:r>
            <a:endParaRPr lang="zh-CN" altLang="en-US" b="1" spc="300">
              <a:solidFill>
                <a:srgbClr val="FFC000"/>
              </a:solidFill>
              <a:latin typeface="微软雅黑" panose="020B0503020204020204" pitchFamily="34" charset="-122"/>
              <a:ea typeface="微软雅黑" panose="020B0503020204020204" pitchFamily="34" charset="-122"/>
              <a:cs typeface="+mn-ea"/>
            </a:endParaRPr>
          </a:p>
        </p:txBody>
      </p:sp>
      <p:grpSp>
        <p:nvGrpSpPr>
          <p:cNvPr id="6" name="组合 5"/>
          <p:cNvGrpSpPr/>
          <p:nvPr/>
        </p:nvGrpSpPr>
        <p:grpSpPr>
          <a:xfrm>
            <a:off x="464820" y="591820"/>
            <a:ext cx="665480" cy="502920"/>
            <a:chOff x="732" y="1208"/>
            <a:chExt cx="1048" cy="792"/>
          </a:xfrm>
        </p:grpSpPr>
        <p:sp>
          <p:nvSpPr>
            <p:cNvPr id="4" name="椭圆 3"/>
            <p:cNvSpPr/>
            <p:nvPr/>
          </p:nvSpPr>
          <p:spPr>
            <a:xfrm>
              <a:off x="732" y="1208"/>
              <a:ext cx="792" cy="793"/>
            </a:xfrm>
            <a:prstGeom prst="ellipse">
              <a:avLst/>
            </a:prstGeom>
            <a:solidFill>
              <a:schemeClr val="bg1"/>
            </a:solidFill>
            <a:ln>
              <a:solidFill>
                <a:srgbClr val="E4EB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椭圆 4"/>
            <p:cNvSpPr/>
            <p:nvPr/>
          </p:nvSpPr>
          <p:spPr>
            <a:xfrm>
              <a:off x="988" y="1208"/>
              <a:ext cx="792" cy="793"/>
            </a:xfrm>
            <a:prstGeom prst="ellipse">
              <a:avLst/>
            </a:prstGeom>
            <a:solidFill>
              <a:srgbClr val="19A8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0" name="标题 1"/>
          <p:cNvSpPr>
            <a:spLocks noGrp="1"/>
          </p:cNvSpPr>
          <p:nvPr/>
        </p:nvSpPr>
        <p:spPr>
          <a:xfrm>
            <a:off x="1376045" y="551815"/>
            <a:ext cx="7167245" cy="58293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chemeClr val="tx1">
                    <a:lumMod val="65000"/>
                    <a:lumOff val="35000"/>
                  </a:schemeClr>
                </a:solidFill>
                <a:latin typeface="微软雅黑" panose="020B0503020204020204" pitchFamily="34" charset="-122"/>
                <a:ea typeface="微软雅黑" panose="020B0503020204020204" pitchFamily="34" charset="-122"/>
                <a:cs typeface="+mj-cs"/>
              </a:defRPr>
            </a:lvl1pPr>
          </a:lstStyle>
          <a:p>
            <a:r>
              <a:rPr lang="zh-CN" altLang="en-US" spc="200" dirty="0" smtClean="0">
                <a:solidFill>
                  <a:srgbClr val="002B40"/>
                </a:solidFill>
              </a:rPr>
              <a:t>生活垃圾分类投放管理人</a:t>
            </a:r>
            <a:endParaRPr lang="zh-CN" altLang="en-US" spc="200" dirty="0" smtClean="0">
              <a:solidFill>
                <a:srgbClr val="002B40"/>
              </a:solidFill>
            </a:endParaRPr>
          </a:p>
        </p:txBody>
      </p:sp>
      <p:pic>
        <p:nvPicPr>
          <p:cNvPr id="18" name="图片 17"/>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a:off x="11355034" y="164152"/>
            <a:ext cx="532402" cy="5324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矩形 1"/>
          <p:cNvSpPr/>
          <p:nvPr/>
        </p:nvSpPr>
        <p:spPr>
          <a:xfrm>
            <a:off x="-24130" y="2205355"/>
            <a:ext cx="12216130" cy="2519680"/>
          </a:xfrm>
          <a:prstGeom prst="rect">
            <a:avLst/>
          </a:prstGeom>
          <a:solidFill>
            <a:schemeClr val="accent1">
              <a:lumMod val="20000"/>
              <a:lumOff val="80000"/>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1782445" y="2459990"/>
            <a:ext cx="9238615" cy="1938020"/>
          </a:xfrm>
          <a:prstGeom prst="rect">
            <a:avLst/>
          </a:prstGeom>
          <a:noFill/>
        </p:spPr>
        <p:txBody>
          <a:bodyPr wrap="square" rtlCol="0">
            <a:spAutoFit/>
          </a:bodyPr>
          <a:p>
            <a:pPr>
              <a:lnSpc>
                <a:spcPct val="150000"/>
              </a:lnSpc>
            </a:pPr>
            <a:r>
              <a:rPr lang="zh-CN" altLang="en-US" sz="2000" dirty="0" smtClean="0">
                <a:solidFill>
                  <a:srgbClr val="002B40"/>
                </a:solidFill>
                <a:latin typeface="微软雅黑" panose="020B0503020204020204" pitchFamily="34" charset="-122"/>
                <a:ea typeface="微软雅黑" panose="020B0503020204020204" pitchFamily="34" charset="-122"/>
                <a:sym typeface="+mn-ea"/>
              </a:rPr>
              <a:t>注意：</a:t>
            </a:r>
            <a:endParaRPr lang="en-US" altLang="zh-CN" sz="2000" dirty="0" smtClean="0">
              <a:solidFill>
                <a:srgbClr val="002B40"/>
              </a:solidFill>
              <a:latin typeface="微软雅黑" panose="020B0503020204020204" pitchFamily="34" charset="-122"/>
              <a:ea typeface="微软雅黑" panose="020B0503020204020204" pitchFamily="34" charset="-122"/>
            </a:endParaRPr>
          </a:p>
          <a:p>
            <a:pPr>
              <a:lnSpc>
                <a:spcPct val="150000"/>
              </a:lnSpc>
            </a:pPr>
            <a:r>
              <a:rPr lang="zh-CN" altLang="en-US" sz="2000" dirty="0" smtClean="0">
                <a:solidFill>
                  <a:srgbClr val="002B40"/>
                </a:solidFill>
                <a:latin typeface="微软雅黑" panose="020B0503020204020204" pitchFamily="34" charset="-122"/>
                <a:ea typeface="微软雅黑" panose="020B0503020204020204" pitchFamily="34" charset="-122"/>
                <a:sym typeface="+mn-ea"/>
              </a:rPr>
              <a:t>第六十条</a:t>
            </a:r>
            <a:r>
              <a:rPr lang="en-US" sz="2000" dirty="0" smtClean="0">
                <a:solidFill>
                  <a:srgbClr val="002B40"/>
                </a:solidFill>
                <a:latin typeface="微软雅黑" panose="020B0503020204020204" pitchFamily="34" charset="-122"/>
                <a:ea typeface="微软雅黑" panose="020B0503020204020204" pitchFamily="34" charset="-122"/>
                <a:sym typeface="+mn-ea"/>
              </a:rPr>
              <a:t>  </a:t>
            </a:r>
            <a:r>
              <a:rPr lang="zh-CN" altLang="en-US" sz="2000" dirty="0" smtClean="0">
                <a:solidFill>
                  <a:srgbClr val="002B40"/>
                </a:solidFill>
                <a:latin typeface="微软雅黑" panose="020B0503020204020204" pitchFamily="34" charset="-122"/>
                <a:ea typeface="微软雅黑" panose="020B0503020204020204" pitchFamily="34" charset="-122"/>
                <a:sym typeface="+mn-ea"/>
              </a:rPr>
              <a:t>市住房建设部门应当将生活垃圾分类要求纳入物业服务合同示范文本和绿色物业管理评价体系，并将物业服务企业违反生活垃圾分类管理规定受到行政处罚的有关信息纳入物业服务企业信用信息档案。</a:t>
            </a:r>
            <a:endParaRPr lang="zh-CN" altLang="en-US" sz="2000" dirty="0" smtClean="0">
              <a:solidFill>
                <a:srgbClr val="002B40"/>
              </a:solidFill>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r>
              <a:rPr lang="en-US" altLang="zh-CN" smtClean="0"/>
              <a:t>P</a:t>
            </a:r>
            <a:fld id="{9F2E172E-9EA4-4DC4-9948-45420554EA41}" type="slidenum">
              <a:rPr lang="zh-CN" altLang="en-US" smtClean="0"/>
            </a:fld>
            <a:endParaRPr lang="zh-CN" altLang="en-US" dirty="0"/>
          </a:p>
        </p:txBody>
      </p:sp>
      <p:sp>
        <p:nvSpPr>
          <p:cNvPr id="12" name="AutoShape 40"/>
          <p:cNvSpPr>
            <a:spLocks noChangeArrowheads="1"/>
          </p:cNvSpPr>
          <p:nvPr/>
        </p:nvSpPr>
        <p:spPr bwMode="auto">
          <a:xfrm>
            <a:off x="1509395" y="1426845"/>
            <a:ext cx="1971040" cy="318135"/>
          </a:xfrm>
          <a:prstGeom prst="roundRect">
            <a:avLst>
              <a:gd name="adj" fmla="val 50000"/>
            </a:avLst>
          </a:prstGeom>
          <a:noFill/>
          <a:ln>
            <a:noFill/>
          </a:ln>
          <a:effectLst/>
        </p:spPr>
        <p:txBody>
          <a:bodyPr wrap="none" anchor="ctr"/>
          <a:lstStyle>
            <a:defPPr>
              <a:defRPr lang="zh-CN"/>
            </a:defPPr>
            <a:lvl1pPr algn="l" rtl="0" fontAlgn="base">
              <a:spcBef>
                <a:spcPct val="0"/>
              </a:spcBef>
              <a:spcAft>
                <a:spcPct val="0"/>
              </a:spcAft>
              <a:defRPr b="1" kern="1200">
                <a:solidFill>
                  <a:schemeClr val="tx1"/>
                </a:solidFill>
                <a:latin typeface="Arial" panose="020B0604020202020204" pitchFamily="34" charset="0"/>
                <a:ea typeface="微软雅黑" panose="020B0503020204020204" pitchFamily="34" charset="-122"/>
                <a:cs typeface="+mn-cs"/>
              </a:defRPr>
            </a:lvl1pPr>
            <a:lvl2pPr marL="457200" algn="l" rtl="0" fontAlgn="base">
              <a:spcBef>
                <a:spcPct val="0"/>
              </a:spcBef>
              <a:spcAft>
                <a:spcPct val="0"/>
              </a:spcAft>
              <a:defRPr b="1" kern="1200">
                <a:solidFill>
                  <a:schemeClr val="tx1"/>
                </a:solidFill>
                <a:latin typeface="Arial" panose="020B0604020202020204" pitchFamily="34" charset="0"/>
                <a:ea typeface="微软雅黑" panose="020B0503020204020204" pitchFamily="34" charset="-122"/>
                <a:cs typeface="+mn-cs"/>
              </a:defRPr>
            </a:lvl2pPr>
            <a:lvl3pPr marL="914400" algn="l" rtl="0" fontAlgn="base">
              <a:spcBef>
                <a:spcPct val="0"/>
              </a:spcBef>
              <a:spcAft>
                <a:spcPct val="0"/>
              </a:spcAft>
              <a:defRPr b="1" kern="1200">
                <a:solidFill>
                  <a:schemeClr val="tx1"/>
                </a:solidFill>
                <a:latin typeface="Arial" panose="020B0604020202020204" pitchFamily="34" charset="0"/>
                <a:ea typeface="微软雅黑" panose="020B0503020204020204" pitchFamily="34" charset="-122"/>
                <a:cs typeface="+mn-cs"/>
              </a:defRPr>
            </a:lvl3pPr>
            <a:lvl4pPr marL="1371600" algn="l" rtl="0" fontAlgn="base">
              <a:spcBef>
                <a:spcPct val="0"/>
              </a:spcBef>
              <a:spcAft>
                <a:spcPct val="0"/>
              </a:spcAft>
              <a:defRPr b="1" kern="1200">
                <a:solidFill>
                  <a:schemeClr val="tx1"/>
                </a:solidFill>
                <a:latin typeface="Arial" panose="020B0604020202020204" pitchFamily="34" charset="0"/>
                <a:ea typeface="微软雅黑" panose="020B0503020204020204" pitchFamily="34" charset="-122"/>
                <a:cs typeface="+mn-cs"/>
              </a:defRPr>
            </a:lvl4pPr>
            <a:lvl5pPr marL="1828800" algn="l" rtl="0" fontAlgn="base">
              <a:spcBef>
                <a:spcPct val="0"/>
              </a:spcBef>
              <a:spcAft>
                <a:spcPct val="0"/>
              </a:spcAft>
              <a:defRPr b="1" kern="1200">
                <a:solidFill>
                  <a:schemeClr val="tx1"/>
                </a:solidFill>
                <a:latin typeface="Arial" panose="020B0604020202020204" pitchFamily="34" charset="0"/>
                <a:ea typeface="微软雅黑" panose="020B0503020204020204" pitchFamily="34" charset="-122"/>
                <a:cs typeface="+mn-cs"/>
              </a:defRPr>
            </a:lvl5pPr>
            <a:lvl6pPr marL="2286000" algn="l" defTabSz="914400" rtl="0" eaLnBrk="1" latinLnBrk="0" hangingPunct="1">
              <a:defRPr b="1" kern="1200">
                <a:solidFill>
                  <a:schemeClr val="tx1"/>
                </a:solidFill>
                <a:latin typeface="Arial" panose="020B0604020202020204" pitchFamily="34" charset="0"/>
                <a:ea typeface="微软雅黑" panose="020B0503020204020204" pitchFamily="34" charset="-122"/>
                <a:cs typeface="+mn-cs"/>
              </a:defRPr>
            </a:lvl6pPr>
            <a:lvl7pPr marL="2743200" algn="l" defTabSz="914400" rtl="0" eaLnBrk="1" latinLnBrk="0" hangingPunct="1">
              <a:defRPr b="1" kern="1200">
                <a:solidFill>
                  <a:schemeClr val="tx1"/>
                </a:solidFill>
                <a:latin typeface="Arial" panose="020B0604020202020204" pitchFamily="34" charset="0"/>
                <a:ea typeface="微软雅黑" panose="020B0503020204020204" pitchFamily="34" charset="-122"/>
                <a:cs typeface="+mn-cs"/>
              </a:defRPr>
            </a:lvl7pPr>
            <a:lvl8pPr marL="3200400" algn="l" defTabSz="914400" rtl="0" eaLnBrk="1" latinLnBrk="0" hangingPunct="1">
              <a:defRPr b="1" kern="1200">
                <a:solidFill>
                  <a:schemeClr val="tx1"/>
                </a:solidFill>
                <a:latin typeface="Arial" panose="020B0604020202020204" pitchFamily="34" charset="0"/>
                <a:ea typeface="微软雅黑" panose="020B0503020204020204" pitchFamily="34" charset="-122"/>
                <a:cs typeface="+mn-cs"/>
              </a:defRPr>
            </a:lvl8pPr>
            <a:lvl9pPr marL="3657600" algn="l" defTabSz="914400" rtl="0" eaLnBrk="1" latinLnBrk="0" hangingPunct="1">
              <a:defRPr b="1" kern="1200">
                <a:solidFill>
                  <a:schemeClr val="tx1"/>
                </a:solidFill>
                <a:latin typeface="Arial" panose="020B0604020202020204" pitchFamily="34" charset="0"/>
                <a:ea typeface="微软雅黑" panose="020B0503020204020204" pitchFamily="34" charset="-122"/>
                <a:cs typeface="+mn-cs"/>
              </a:defRPr>
            </a:lvl9pPr>
          </a:lstStyle>
          <a:p>
            <a:pPr algn="ctr"/>
            <a:endParaRPr lang="zh-CN" altLang="en-US" sz="2000" b="0" spc="200" dirty="0" smtClean="0">
              <a:solidFill>
                <a:schemeClr val="tx1">
                  <a:lumMod val="65000"/>
                  <a:lumOff val="35000"/>
                </a:schemeClr>
              </a:solidFill>
              <a:uFillTx/>
            </a:endParaRPr>
          </a:p>
        </p:txBody>
      </p:sp>
      <p:grpSp>
        <p:nvGrpSpPr>
          <p:cNvPr id="5" name="组合 6"/>
          <p:cNvGrpSpPr/>
          <p:nvPr/>
        </p:nvGrpSpPr>
        <p:grpSpPr>
          <a:xfrm>
            <a:off x="1673509" y="1744976"/>
            <a:ext cx="9027939" cy="3714776"/>
            <a:chOff x="1395039" y="1903126"/>
            <a:chExt cx="10866984" cy="4374427"/>
          </a:xfrm>
        </p:grpSpPr>
        <p:sp>
          <p:nvSpPr>
            <p:cNvPr id="17" name="ValueShape3"/>
            <p:cNvSpPr/>
            <p:nvPr/>
          </p:nvSpPr>
          <p:spPr>
            <a:xfrm>
              <a:off x="5920975" y="4049260"/>
              <a:ext cx="3514722" cy="360000"/>
            </a:xfrm>
            <a:prstGeom prst="homePlat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8" name="图片 17" descr="《深圳市推进生活垃圾分类工作激励实施方案》.jpg"/>
            <p:cNvPicPr>
              <a:picLocks noChangeAspect="1"/>
            </p:cNvPicPr>
            <p:nvPr/>
          </p:nvPicPr>
          <p:blipFill>
            <a:blip r:embed="rId1"/>
            <a:stretch>
              <a:fillRect/>
            </a:stretch>
          </p:blipFill>
          <p:spPr>
            <a:xfrm>
              <a:off x="1395039" y="1903126"/>
              <a:ext cx="3103184" cy="4374427"/>
            </a:xfrm>
            <a:prstGeom prst="rect">
              <a:avLst/>
            </a:prstGeom>
            <a:ln>
              <a:noFill/>
            </a:ln>
            <a:effectLst>
              <a:outerShdw blurRad="50800" dist="38100" dir="8100000" sx="102000" sy="102000" algn="tr" rotWithShape="0">
                <a:prstClr val="black">
                  <a:alpha val="31000"/>
                </a:prstClr>
              </a:outerShdw>
            </a:effectLst>
          </p:spPr>
        </p:pic>
        <p:sp>
          <p:nvSpPr>
            <p:cNvPr id="19" name="ValueShape1"/>
            <p:cNvSpPr/>
            <p:nvPr/>
          </p:nvSpPr>
          <p:spPr>
            <a:xfrm>
              <a:off x="5920975" y="3440064"/>
              <a:ext cx="3514722" cy="352521"/>
            </a:xfrm>
            <a:prstGeom prst="homePlat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ValueShape3"/>
            <p:cNvSpPr/>
            <p:nvPr/>
          </p:nvSpPr>
          <p:spPr>
            <a:xfrm>
              <a:off x="5920975" y="4670942"/>
              <a:ext cx="3514722" cy="360000"/>
            </a:xfrm>
            <a:prstGeom prst="homePlat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ValueText1"/>
            <p:cNvSpPr txBox="1"/>
            <p:nvPr/>
          </p:nvSpPr>
          <p:spPr>
            <a:xfrm>
              <a:off x="9536543" y="3427612"/>
              <a:ext cx="2198404" cy="352521"/>
            </a:xfrm>
            <a:prstGeom prst="rect">
              <a:avLst/>
            </a:prstGeom>
            <a:noFill/>
          </p:spPr>
          <p:txBody>
            <a:bodyPr wrap="none" lIns="0" tIns="0" rIns="0" bIns="0" numCol="1" anchor="ctr" anchorCtr="1">
              <a:prstTxWarp prst="textPlain">
                <a:avLst/>
              </a:prstTxWarp>
              <a:normAutofit fontScale="70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3400" b="1" dirty="0">
                  <a:solidFill>
                    <a:srgbClr val="017ACD"/>
                  </a:solidFill>
                  <a:latin typeface="Impact" panose="020B0806030902050204" pitchFamily="34" charset="0"/>
                </a:rPr>
                <a:t>5000</a:t>
              </a:r>
              <a:r>
                <a:rPr lang="zh-CN" altLang="en-US" sz="3400" b="1" dirty="0">
                  <a:solidFill>
                    <a:srgbClr val="017ACD"/>
                  </a:solidFill>
                  <a:latin typeface="微软雅黑" panose="020B0503020204020204" pitchFamily="34" charset="-122"/>
                  <a:ea typeface="微软雅黑" panose="020B0503020204020204" pitchFamily="34" charset="-122"/>
                </a:rPr>
                <a:t>个</a:t>
              </a:r>
              <a:r>
                <a:rPr lang="en-US" altLang="zh-CN" sz="3400" b="1" dirty="0">
                  <a:solidFill>
                    <a:srgbClr val="017ACD"/>
                  </a:solidFill>
                  <a:latin typeface="Impact" panose="020B0806030902050204" pitchFamily="34" charset="0"/>
                </a:rPr>
                <a:t>× ¥2000</a:t>
              </a:r>
              <a:endParaRPr lang="en-US" altLang="zh-CN" sz="3400" b="1" dirty="0">
                <a:solidFill>
                  <a:srgbClr val="017ACD"/>
                </a:solidFill>
                <a:latin typeface="Impact" panose="020B0806030902050204" pitchFamily="34" charset="0"/>
              </a:endParaRPr>
            </a:p>
          </p:txBody>
        </p:sp>
        <p:sp>
          <p:nvSpPr>
            <p:cNvPr id="22" name="矩形 21"/>
            <p:cNvSpPr/>
            <p:nvPr/>
          </p:nvSpPr>
          <p:spPr>
            <a:xfrm>
              <a:off x="5224221" y="3427612"/>
              <a:ext cx="681677" cy="389509"/>
            </a:xfrm>
            <a:prstGeom prst="rect">
              <a:avLst/>
            </a:prstGeom>
          </p:spPr>
          <p:txBody>
            <a:bodyPr wrap="none">
              <a:spAutoFit/>
            </a:bodyPr>
            <a:lstStyle/>
            <a:p>
              <a:pPr lvl="0"/>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家庭</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5920975" y="3440062"/>
              <a:ext cx="648000" cy="360000"/>
            </a:xfrm>
            <a:prstGeom prst="rect">
              <a:avLst/>
            </a:prstGeom>
            <a:solidFill>
              <a:srgbClr val="017A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6779566" y="2324270"/>
              <a:ext cx="3346930" cy="880298"/>
              <a:chOff x="7166373" y="1878236"/>
              <a:chExt cx="3346930" cy="880298"/>
            </a:xfrm>
          </p:grpSpPr>
          <p:grpSp>
            <p:nvGrpSpPr>
              <p:cNvPr id="8" name="组合 1"/>
              <p:cNvGrpSpPr/>
              <p:nvPr/>
            </p:nvGrpSpPr>
            <p:grpSpPr>
              <a:xfrm>
                <a:off x="7166373" y="1878236"/>
                <a:ext cx="874536" cy="880298"/>
                <a:chOff x="5054911" y="2760204"/>
                <a:chExt cx="2351152" cy="2366644"/>
              </a:xfrm>
            </p:grpSpPr>
            <p:sp>
              <p:nvSpPr>
                <p:cNvPr id="35" name="ValueBack33"/>
                <p:cNvSpPr/>
                <p:nvPr/>
              </p:nvSpPr>
              <p:spPr bwMode="auto">
                <a:xfrm rot="1035703" flipH="1">
                  <a:off x="6428645" y="3140993"/>
                  <a:ext cx="977418" cy="1485014"/>
                </a:xfrm>
                <a:custGeom>
                  <a:avLst/>
                  <a:gdLst>
                    <a:gd name="T0" fmla="*/ 340 w 396"/>
                    <a:gd name="T1" fmla="*/ 604 h 604"/>
                    <a:gd name="T2" fmla="*/ 56 w 396"/>
                    <a:gd name="T3" fmla="*/ 604 h 604"/>
                    <a:gd name="T4" fmla="*/ 0 w 396"/>
                    <a:gd name="T5" fmla="*/ 548 h 604"/>
                    <a:gd name="T6" fmla="*/ 0 w 396"/>
                    <a:gd name="T7" fmla="*/ 56 h 604"/>
                    <a:gd name="T8" fmla="*/ 56 w 396"/>
                    <a:gd name="T9" fmla="*/ 0 h 604"/>
                    <a:gd name="T10" fmla="*/ 340 w 396"/>
                    <a:gd name="T11" fmla="*/ 0 h 604"/>
                    <a:gd name="T12" fmla="*/ 396 w 396"/>
                    <a:gd name="T13" fmla="*/ 56 h 604"/>
                    <a:gd name="T14" fmla="*/ 396 w 396"/>
                    <a:gd name="T15" fmla="*/ 548 h 604"/>
                    <a:gd name="T16" fmla="*/ 340 w 396"/>
                    <a:gd name="T17" fmla="*/ 604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6" h="604">
                      <a:moveTo>
                        <a:pt x="340" y="604"/>
                      </a:moveTo>
                      <a:cubicBezTo>
                        <a:pt x="56" y="604"/>
                        <a:pt x="56" y="604"/>
                        <a:pt x="56" y="604"/>
                      </a:cubicBezTo>
                      <a:cubicBezTo>
                        <a:pt x="25" y="604"/>
                        <a:pt x="0" y="579"/>
                        <a:pt x="0" y="548"/>
                      </a:cubicBezTo>
                      <a:cubicBezTo>
                        <a:pt x="0" y="56"/>
                        <a:pt x="0" y="56"/>
                        <a:pt x="0" y="56"/>
                      </a:cubicBezTo>
                      <a:cubicBezTo>
                        <a:pt x="0" y="25"/>
                        <a:pt x="25" y="0"/>
                        <a:pt x="56" y="0"/>
                      </a:cubicBezTo>
                      <a:cubicBezTo>
                        <a:pt x="340" y="0"/>
                        <a:pt x="340" y="0"/>
                        <a:pt x="340" y="0"/>
                      </a:cubicBezTo>
                      <a:cubicBezTo>
                        <a:pt x="371" y="0"/>
                        <a:pt x="396" y="25"/>
                        <a:pt x="396" y="56"/>
                      </a:cubicBezTo>
                      <a:cubicBezTo>
                        <a:pt x="396" y="548"/>
                        <a:pt x="396" y="548"/>
                        <a:pt x="396" y="548"/>
                      </a:cubicBezTo>
                      <a:cubicBezTo>
                        <a:pt x="396" y="579"/>
                        <a:pt x="371" y="604"/>
                        <a:pt x="340" y="604"/>
                      </a:cubicBezTo>
                      <a:close/>
                    </a:path>
                  </a:pathLst>
                </a:custGeom>
                <a:solidFill>
                  <a:schemeClr val="accent3">
                    <a:lumMod val="50000"/>
                    <a:lumOff val="50000"/>
                  </a:schemeClr>
                </a:solidFill>
                <a:ln>
                  <a:noFill/>
                </a:ln>
              </p:spPr>
              <p:txBody>
                <a:bodyPr vert="horz" wrap="square" lIns="91440" tIns="45720" rIns="91440" bIns="45720" numCol="1" anchor="t" anchorCtr="0" compatLnSpc="1"/>
                <a:lstStyle/>
                <a:p>
                  <a:endParaRPr lang="zh-CN" altLang="en-US"/>
                </a:p>
              </p:txBody>
            </p:sp>
            <p:sp>
              <p:nvSpPr>
                <p:cNvPr id="36" name="ValueBack3"/>
                <p:cNvSpPr/>
                <p:nvPr/>
              </p:nvSpPr>
              <p:spPr bwMode="auto">
                <a:xfrm rot="1035703" flipH="1">
                  <a:off x="6428645" y="3140993"/>
                  <a:ext cx="977418" cy="1485014"/>
                </a:xfrm>
                <a:custGeom>
                  <a:avLst/>
                  <a:gdLst>
                    <a:gd name="T0" fmla="*/ 304 w 396"/>
                    <a:gd name="T1" fmla="*/ 2 h 604"/>
                    <a:gd name="T2" fmla="*/ 304 w 396"/>
                    <a:gd name="T3" fmla="*/ 0 h 604"/>
                    <a:gd name="T4" fmla="*/ 96 w 396"/>
                    <a:gd name="T5" fmla="*/ 0 h 604"/>
                    <a:gd name="T6" fmla="*/ 96 w 396"/>
                    <a:gd name="T7" fmla="*/ 2 h 604"/>
                    <a:gd name="T8" fmla="*/ 2 w 396"/>
                    <a:gd name="T9" fmla="*/ 96 h 604"/>
                    <a:gd name="T10" fmla="*/ 0 w 396"/>
                    <a:gd name="T11" fmla="*/ 96 h 604"/>
                    <a:gd name="T12" fmla="*/ 0 w 396"/>
                    <a:gd name="T13" fmla="*/ 508 h 604"/>
                    <a:gd name="T14" fmla="*/ 2 w 396"/>
                    <a:gd name="T15" fmla="*/ 508 h 604"/>
                    <a:gd name="T16" fmla="*/ 96 w 396"/>
                    <a:gd name="T17" fmla="*/ 602 h 604"/>
                    <a:gd name="T18" fmla="*/ 96 w 396"/>
                    <a:gd name="T19" fmla="*/ 604 h 604"/>
                    <a:gd name="T20" fmla="*/ 300 w 396"/>
                    <a:gd name="T21" fmla="*/ 604 h 604"/>
                    <a:gd name="T22" fmla="*/ 300 w 396"/>
                    <a:gd name="T23" fmla="*/ 602 h 604"/>
                    <a:gd name="T24" fmla="*/ 394 w 396"/>
                    <a:gd name="T25" fmla="*/ 508 h 604"/>
                    <a:gd name="T26" fmla="*/ 396 w 396"/>
                    <a:gd name="T27" fmla="*/ 508 h 604"/>
                    <a:gd name="T28" fmla="*/ 396 w 396"/>
                    <a:gd name="T29" fmla="*/ 96 h 604"/>
                    <a:gd name="T30" fmla="*/ 304 w 396"/>
                    <a:gd name="T31" fmla="*/ 2 h 604"/>
                    <a:gd name="T32" fmla="*/ 198 w 396"/>
                    <a:gd name="T33" fmla="*/ 396 h 604"/>
                    <a:gd name="T34" fmla="*/ 130 w 396"/>
                    <a:gd name="T35" fmla="*/ 302 h 604"/>
                    <a:gd name="T36" fmla="*/ 198 w 396"/>
                    <a:gd name="T37" fmla="*/ 208 h 604"/>
                    <a:gd name="T38" fmla="*/ 266 w 396"/>
                    <a:gd name="T39" fmla="*/ 302 h 604"/>
                    <a:gd name="T40" fmla="*/ 198 w 396"/>
                    <a:gd name="T41" fmla="*/ 396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6" h="604">
                      <a:moveTo>
                        <a:pt x="304" y="2"/>
                      </a:moveTo>
                      <a:cubicBezTo>
                        <a:pt x="304" y="1"/>
                        <a:pt x="304" y="1"/>
                        <a:pt x="304" y="0"/>
                      </a:cubicBezTo>
                      <a:cubicBezTo>
                        <a:pt x="96" y="0"/>
                        <a:pt x="96" y="0"/>
                        <a:pt x="96" y="0"/>
                      </a:cubicBezTo>
                      <a:cubicBezTo>
                        <a:pt x="96" y="1"/>
                        <a:pt x="96" y="1"/>
                        <a:pt x="96" y="2"/>
                      </a:cubicBezTo>
                      <a:cubicBezTo>
                        <a:pt x="96" y="54"/>
                        <a:pt x="54" y="96"/>
                        <a:pt x="2" y="96"/>
                      </a:cubicBezTo>
                      <a:cubicBezTo>
                        <a:pt x="1" y="96"/>
                        <a:pt x="1" y="96"/>
                        <a:pt x="0" y="96"/>
                      </a:cubicBezTo>
                      <a:cubicBezTo>
                        <a:pt x="0" y="508"/>
                        <a:pt x="0" y="508"/>
                        <a:pt x="0" y="508"/>
                      </a:cubicBezTo>
                      <a:cubicBezTo>
                        <a:pt x="1" y="508"/>
                        <a:pt x="1" y="508"/>
                        <a:pt x="2" y="508"/>
                      </a:cubicBezTo>
                      <a:cubicBezTo>
                        <a:pt x="54" y="508"/>
                        <a:pt x="96" y="550"/>
                        <a:pt x="96" y="602"/>
                      </a:cubicBezTo>
                      <a:cubicBezTo>
                        <a:pt x="96" y="603"/>
                        <a:pt x="96" y="603"/>
                        <a:pt x="96" y="604"/>
                      </a:cubicBezTo>
                      <a:cubicBezTo>
                        <a:pt x="300" y="604"/>
                        <a:pt x="300" y="604"/>
                        <a:pt x="300" y="604"/>
                      </a:cubicBezTo>
                      <a:cubicBezTo>
                        <a:pt x="300" y="603"/>
                        <a:pt x="300" y="603"/>
                        <a:pt x="300" y="602"/>
                      </a:cubicBezTo>
                      <a:cubicBezTo>
                        <a:pt x="300" y="550"/>
                        <a:pt x="342" y="508"/>
                        <a:pt x="394" y="508"/>
                      </a:cubicBezTo>
                      <a:cubicBezTo>
                        <a:pt x="395" y="508"/>
                        <a:pt x="395" y="508"/>
                        <a:pt x="396" y="508"/>
                      </a:cubicBezTo>
                      <a:cubicBezTo>
                        <a:pt x="396" y="96"/>
                        <a:pt x="396" y="96"/>
                        <a:pt x="396" y="96"/>
                      </a:cubicBezTo>
                      <a:cubicBezTo>
                        <a:pt x="345" y="95"/>
                        <a:pt x="304" y="53"/>
                        <a:pt x="304" y="2"/>
                      </a:cubicBezTo>
                      <a:close/>
                      <a:moveTo>
                        <a:pt x="198" y="396"/>
                      </a:moveTo>
                      <a:cubicBezTo>
                        <a:pt x="160" y="396"/>
                        <a:pt x="130" y="354"/>
                        <a:pt x="130" y="302"/>
                      </a:cubicBezTo>
                      <a:cubicBezTo>
                        <a:pt x="130" y="250"/>
                        <a:pt x="160" y="208"/>
                        <a:pt x="198" y="208"/>
                      </a:cubicBezTo>
                      <a:cubicBezTo>
                        <a:pt x="236" y="208"/>
                        <a:pt x="266" y="250"/>
                        <a:pt x="266" y="302"/>
                      </a:cubicBezTo>
                      <a:cubicBezTo>
                        <a:pt x="266" y="354"/>
                        <a:pt x="236" y="396"/>
                        <a:pt x="198" y="396"/>
                      </a:cubicBezTo>
                      <a:close/>
                    </a:path>
                  </a:pathLst>
                </a:custGeom>
                <a:solidFill>
                  <a:srgbClr val="A5C249"/>
                </a:solidFill>
                <a:ln>
                  <a:noFill/>
                </a:ln>
              </p:spPr>
              <p:txBody>
                <a:bodyPr vert="horz" wrap="square" lIns="91440" tIns="45720" rIns="91440" bIns="45720" numCol="1" anchor="t" anchorCtr="0" compatLnSpc="1"/>
                <a:lstStyle/>
                <a:p>
                  <a:endParaRPr lang="zh-CN" altLang="en-US"/>
                </a:p>
              </p:txBody>
            </p:sp>
            <p:sp>
              <p:nvSpPr>
                <p:cNvPr id="37" name="ValueBack11"/>
                <p:cNvSpPr/>
                <p:nvPr/>
              </p:nvSpPr>
              <p:spPr bwMode="auto">
                <a:xfrm rot="20564297">
                  <a:off x="5054911" y="3140992"/>
                  <a:ext cx="977418" cy="1485014"/>
                </a:xfrm>
                <a:custGeom>
                  <a:avLst/>
                  <a:gdLst>
                    <a:gd name="T0" fmla="*/ 340 w 396"/>
                    <a:gd name="T1" fmla="*/ 604 h 604"/>
                    <a:gd name="T2" fmla="*/ 56 w 396"/>
                    <a:gd name="T3" fmla="*/ 604 h 604"/>
                    <a:gd name="T4" fmla="*/ 0 w 396"/>
                    <a:gd name="T5" fmla="*/ 548 h 604"/>
                    <a:gd name="T6" fmla="*/ 0 w 396"/>
                    <a:gd name="T7" fmla="*/ 56 h 604"/>
                    <a:gd name="T8" fmla="*/ 56 w 396"/>
                    <a:gd name="T9" fmla="*/ 0 h 604"/>
                    <a:gd name="T10" fmla="*/ 340 w 396"/>
                    <a:gd name="T11" fmla="*/ 0 h 604"/>
                    <a:gd name="T12" fmla="*/ 396 w 396"/>
                    <a:gd name="T13" fmla="*/ 56 h 604"/>
                    <a:gd name="T14" fmla="*/ 396 w 396"/>
                    <a:gd name="T15" fmla="*/ 548 h 604"/>
                    <a:gd name="T16" fmla="*/ 340 w 396"/>
                    <a:gd name="T17" fmla="*/ 604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6" h="604">
                      <a:moveTo>
                        <a:pt x="340" y="604"/>
                      </a:moveTo>
                      <a:cubicBezTo>
                        <a:pt x="56" y="604"/>
                        <a:pt x="56" y="604"/>
                        <a:pt x="56" y="604"/>
                      </a:cubicBezTo>
                      <a:cubicBezTo>
                        <a:pt x="25" y="604"/>
                        <a:pt x="0" y="579"/>
                        <a:pt x="0" y="548"/>
                      </a:cubicBezTo>
                      <a:cubicBezTo>
                        <a:pt x="0" y="56"/>
                        <a:pt x="0" y="56"/>
                        <a:pt x="0" y="56"/>
                      </a:cubicBezTo>
                      <a:cubicBezTo>
                        <a:pt x="0" y="25"/>
                        <a:pt x="25" y="0"/>
                        <a:pt x="56" y="0"/>
                      </a:cubicBezTo>
                      <a:cubicBezTo>
                        <a:pt x="340" y="0"/>
                        <a:pt x="340" y="0"/>
                        <a:pt x="340" y="0"/>
                      </a:cubicBezTo>
                      <a:cubicBezTo>
                        <a:pt x="371" y="0"/>
                        <a:pt x="396" y="25"/>
                        <a:pt x="396" y="56"/>
                      </a:cubicBezTo>
                      <a:cubicBezTo>
                        <a:pt x="396" y="548"/>
                        <a:pt x="396" y="548"/>
                        <a:pt x="396" y="548"/>
                      </a:cubicBezTo>
                      <a:cubicBezTo>
                        <a:pt x="396" y="579"/>
                        <a:pt x="371" y="604"/>
                        <a:pt x="340" y="604"/>
                      </a:cubicBezTo>
                      <a:close/>
                    </a:path>
                  </a:pathLst>
                </a:custGeom>
                <a:solidFill>
                  <a:schemeClr val="accent2">
                    <a:lumMod val="50000"/>
                    <a:lumOff val="50000"/>
                  </a:schemeClr>
                </a:solidFill>
                <a:ln>
                  <a:noFill/>
                </a:ln>
              </p:spPr>
              <p:txBody>
                <a:bodyPr vert="horz" wrap="square" lIns="91440" tIns="45720" rIns="91440" bIns="45720" numCol="1" anchor="t" anchorCtr="0" compatLnSpc="1"/>
                <a:lstStyle/>
                <a:p>
                  <a:endParaRPr lang="zh-CN" altLang="en-US"/>
                </a:p>
              </p:txBody>
            </p:sp>
            <p:sp>
              <p:nvSpPr>
                <p:cNvPr id="38" name="ValueBack1"/>
                <p:cNvSpPr/>
                <p:nvPr/>
              </p:nvSpPr>
              <p:spPr bwMode="auto">
                <a:xfrm rot="20564297">
                  <a:off x="5054911" y="3140992"/>
                  <a:ext cx="977418" cy="1485014"/>
                </a:xfrm>
                <a:custGeom>
                  <a:avLst/>
                  <a:gdLst>
                    <a:gd name="T0" fmla="*/ 304 w 396"/>
                    <a:gd name="T1" fmla="*/ 2 h 604"/>
                    <a:gd name="T2" fmla="*/ 304 w 396"/>
                    <a:gd name="T3" fmla="*/ 0 h 604"/>
                    <a:gd name="T4" fmla="*/ 96 w 396"/>
                    <a:gd name="T5" fmla="*/ 0 h 604"/>
                    <a:gd name="T6" fmla="*/ 96 w 396"/>
                    <a:gd name="T7" fmla="*/ 2 h 604"/>
                    <a:gd name="T8" fmla="*/ 2 w 396"/>
                    <a:gd name="T9" fmla="*/ 96 h 604"/>
                    <a:gd name="T10" fmla="*/ 0 w 396"/>
                    <a:gd name="T11" fmla="*/ 96 h 604"/>
                    <a:gd name="T12" fmla="*/ 0 w 396"/>
                    <a:gd name="T13" fmla="*/ 508 h 604"/>
                    <a:gd name="T14" fmla="*/ 2 w 396"/>
                    <a:gd name="T15" fmla="*/ 508 h 604"/>
                    <a:gd name="T16" fmla="*/ 96 w 396"/>
                    <a:gd name="T17" fmla="*/ 602 h 604"/>
                    <a:gd name="T18" fmla="*/ 96 w 396"/>
                    <a:gd name="T19" fmla="*/ 604 h 604"/>
                    <a:gd name="T20" fmla="*/ 300 w 396"/>
                    <a:gd name="T21" fmla="*/ 604 h 604"/>
                    <a:gd name="T22" fmla="*/ 300 w 396"/>
                    <a:gd name="T23" fmla="*/ 602 h 604"/>
                    <a:gd name="T24" fmla="*/ 394 w 396"/>
                    <a:gd name="T25" fmla="*/ 508 h 604"/>
                    <a:gd name="T26" fmla="*/ 396 w 396"/>
                    <a:gd name="T27" fmla="*/ 508 h 604"/>
                    <a:gd name="T28" fmla="*/ 396 w 396"/>
                    <a:gd name="T29" fmla="*/ 96 h 604"/>
                    <a:gd name="T30" fmla="*/ 304 w 396"/>
                    <a:gd name="T31" fmla="*/ 2 h 604"/>
                    <a:gd name="T32" fmla="*/ 198 w 396"/>
                    <a:gd name="T33" fmla="*/ 396 h 604"/>
                    <a:gd name="T34" fmla="*/ 130 w 396"/>
                    <a:gd name="T35" fmla="*/ 302 h 604"/>
                    <a:gd name="T36" fmla="*/ 198 w 396"/>
                    <a:gd name="T37" fmla="*/ 208 h 604"/>
                    <a:gd name="T38" fmla="*/ 266 w 396"/>
                    <a:gd name="T39" fmla="*/ 302 h 604"/>
                    <a:gd name="T40" fmla="*/ 198 w 396"/>
                    <a:gd name="T41" fmla="*/ 396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6" h="604">
                      <a:moveTo>
                        <a:pt x="304" y="2"/>
                      </a:moveTo>
                      <a:cubicBezTo>
                        <a:pt x="304" y="1"/>
                        <a:pt x="304" y="1"/>
                        <a:pt x="304" y="0"/>
                      </a:cubicBezTo>
                      <a:cubicBezTo>
                        <a:pt x="96" y="0"/>
                        <a:pt x="96" y="0"/>
                        <a:pt x="96" y="0"/>
                      </a:cubicBezTo>
                      <a:cubicBezTo>
                        <a:pt x="96" y="1"/>
                        <a:pt x="96" y="1"/>
                        <a:pt x="96" y="2"/>
                      </a:cubicBezTo>
                      <a:cubicBezTo>
                        <a:pt x="96" y="54"/>
                        <a:pt x="54" y="96"/>
                        <a:pt x="2" y="96"/>
                      </a:cubicBezTo>
                      <a:cubicBezTo>
                        <a:pt x="1" y="96"/>
                        <a:pt x="1" y="96"/>
                        <a:pt x="0" y="96"/>
                      </a:cubicBezTo>
                      <a:cubicBezTo>
                        <a:pt x="0" y="508"/>
                        <a:pt x="0" y="508"/>
                        <a:pt x="0" y="508"/>
                      </a:cubicBezTo>
                      <a:cubicBezTo>
                        <a:pt x="1" y="508"/>
                        <a:pt x="1" y="508"/>
                        <a:pt x="2" y="508"/>
                      </a:cubicBezTo>
                      <a:cubicBezTo>
                        <a:pt x="54" y="508"/>
                        <a:pt x="96" y="550"/>
                        <a:pt x="96" y="602"/>
                      </a:cubicBezTo>
                      <a:cubicBezTo>
                        <a:pt x="96" y="603"/>
                        <a:pt x="96" y="603"/>
                        <a:pt x="96" y="604"/>
                      </a:cubicBezTo>
                      <a:cubicBezTo>
                        <a:pt x="300" y="604"/>
                        <a:pt x="300" y="604"/>
                        <a:pt x="300" y="604"/>
                      </a:cubicBezTo>
                      <a:cubicBezTo>
                        <a:pt x="300" y="603"/>
                        <a:pt x="300" y="603"/>
                        <a:pt x="300" y="602"/>
                      </a:cubicBezTo>
                      <a:cubicBezTo>
                        <a:pt x="300" y="550"/>
                        <a:pt x="342" y="508"/>
                        <a:pt x="394" y="508"/>
                      </a:cubicBezTo>
                      <a:cubicBezTo>
                        <a:pt x="395" y="508"/>
                        <a:pt x="395" y="508"/>
                        <a:pt x="396" y="508"/>
                      </a:cubicBezTo>
                      <a:cubicBezTo>
                        <a:pt x="396" y="96"/>
                        <a:pt x="396" y="96"/>
                        <a:pt x="396" y="96"/>
                      </a:cubicBezTo>
                      <a:cubicBezTo>
                        <a:pt x="345" y="95"/>
                        <a:pt x="304" y="53"/>
                        <a:pt x="304" y="2"/>
                      </a:cubicBezTo>
                      <a:close/>
                      <a:moveTo>
                        <a:pt x="198" y="396"/>
                      </a:moveTo>
                      <a:cubicBezTo>
                        <a:pt x="160" y="396"/>
                        <a:pt x="130" y="354"/>
                        <a:pt x="130" y="302"/>
                      </a:cubicBezTo>
                      <a:cubicBezTo>
                        <a:pt x="130" y="250"/>
                        <a:pt x="160" y="208"/>
                        <a:pt x="198" y="208"/>
                      </a:cubicBezTo>
                      <a:cubicBezTo>
                        <a:pt x="236" y="208"/>
                        <a:pt x="266" y="250"/>
                        <a:pt x="266" y="302"/>
                      </a:cubicBezTo>
                      <a:cubicBezTo>
                        <a:pt x="266" y="354"/>
                        <a:pt x="236" y="396"/>
                        <a:pt x="198" y="396"/>
                      </a:cubicBezTo>
                      <a:close/>
                    </a:path>
                  </a:pathLst>
                </a:custGeom>
                <a:solidFill>
                  <a:srgbClr val="FFCE38"/>
                </a:solidFill>
                <a:ln>
                  <a:noFill/>
                </a:ln>
              </p:spPr>
              <p:txBody>
                <a:bodyPr vert="horz" wrap="square" lIns="91440" tIns="45720" rIns="91440" bIns="45720" numCol="1" anchor="t" anchorCtr="0" compatLnSpc="1"/>
                <a:lstStyle/>
                <a:p>
                  <a:endParaRPr lang="zh-CN" altLang="en-US"/>
                </a:p>
              </p:txBody>
            </p:sp>
            <p:sp>
              <p:nvSpPr>
                <p:cNvPr id="39" name="ValueBack22"/>
                <p:cNvSpPr/>
                <p:nvPr/>
              </p:nvSpPr>
              <p:spPr bwMode="auto">
                <a:xfrm>
                  <a:off x="5699363" y="2760204"/>
                  <a:ext cx="1061929" cy="1613414"/>
                </a:xfrm>
                <a:custGeom>
                  <a:avLst/>
                  <a:gdLst>
                    <a:gd name="T0" fmla="*/ 340 w 396"/>
                    <a:gd name="T1" fmla="*/ 604 h 604"/>
                    <a:gd name="T2" fmla="*/ 56 w 396"/>
                    <a:gd name="T3" fmla="*/ 604 h 604"/>
                    <a:gd name="T4" fmla="*/ 0 w 396"/>
                    <a:gd name="T5" fmla="*/ 548 h 604"/>
                    <a:gd name="T6" fmla="*/ 0 w 396"/>
                    <a:gd name="T7" fmla="*/ 56 h 604"/>
                    <a:gd name="T8" fmla="*/ 56 w 396"/>
                    <a:gd name="T9" fmla="*/ 0 h 604"/>
                    <a:gd name="T10" fmla="*/ 340 w 396"/>
                    <a:gd name="T11" fmla="*/ 0 h 604"/>
                    <a:gd name="T12" fmla="*/ 396 w 396"/>
                    <a:gd name="T13" fmla="*/ 56 h 604"/>
                    <a:gd name="T14" fmla="*/ 396 w 396"/>
                    <a:gd name="T15" fmla="*/ 548 h 604"/>
                    <a:gd name="T16" fmla="*/ 340 w 396"/>
                    <a:gd name="T17" fmla="*/ 604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6" h="604">
                      <a:moveTo>
                        <a:pt x="340" y="604"/>
                      </a:moveTo>
                      <a:cubicBezTo>
                        <a:pt x="56" y="604"/>
                        <a:pt x="56" y="604"/>
                        <a:pt x="56" y="604"/>
                      </a:cubicBezTo>
                      <a:cubicBezTo>
                        <a:pt x="25" y="604"/>
                        <a:pt x="0" y="579"/>
                        <a:pt x="0" y="548"/>
                      </a:cubicBezTo>
                      <a:cubicBezTo>
                        <a:pt x="0" y="56"/>
                        <a:pt x="0" y="56"/>
                        <a:pt x="0" y="56"/>
                      </a:cubicBezTo>
                      <a:cubicBezTo>
                        <a:pt x="0" y="25"/>
                        <a:pt x="25" y="0"/>
                        <a:pt x="56" y="0"/>
                      </a:cubicBezTo>
                      <a:cubicBezTo>
                        <a:pt x="340" y="0"/>
                        <a:pt x="340" y="0"/>
                        <a:pt x="340" y="0"/>
                      </a:cubicBezTo>
                      <a:cubicBezTo>
                        <a:pt x="371" y="0"/>
                        <a:pt x="396" y="25"/>
                        <a:pt x="396" y="56"/>
                      </a:cubicBezTo>
                      <a:cubicBezTo>
                        <a:pt x="396" y="548"/>
                        <a:pt x="396" y="548"/>
                        <a:pt x="396" y="548"/>
                      </a:cubicBezTo>
                      <a:cubicBezTo>
                        <a:pt x="396" y="579"/>
                        <a:pt x="371" y="604"/>
                        <a:pt x="340" y="604"/>
                      </a:cubicBezTo>
                      <a:close/>
                    </a:path>
                  </a:pathLst>
                </a:custGeom>
                <a:solidFill>
                  <a:schemeClr val="accent1">
                    <a:lumMod val="50000"/>
                    <a:lumOff val="50000"/>
                  </a:schemeClr>
                </a:solidFill>
                <a:ln>
                  <a:noFill/>
                </a:ln>
              </p:spPr>
              <p:txBody>
                <a:bodyPr vert="horz" wrap="square" lIns="91440" tIns="45720" rIns="91440" bIns="45720" numCol="1" anchor="t" anchorCtr="0" compatLnSpc="1"/>
                <a:lstStyle/>
                <a:p>
                  <a:endParaRPr lang="zh-CN" altLang="en-US"/>
                </a:p>
              </p:txBody>
            </p:sp>
            <p:sp>
              <p:nvSpPr>
                <p:cNvPr id="40" name="ValueBack2"/>
                <p:cNvSpPr/>
                <p:nvPr/>
              </p:nvSpPr>
              <p:spPr bwMode="auto">
                <a:xfrm>
                  <a:off x="5699363" y="2760204"/>
                  <a:ext cx="1061929" cy="1613414"/>
                </a:xfrm>
                <a:custGeom>
                  <a:avLst/>
                  <a:gdLst>
                    <a:gd name="T0" fmla="*/ 304 w 396"/>
                    <a:gd name="T1" fmla="*/ 2 h 604"/>
                    <a:gd name="T2" fmla="*/ 304 w 396"/>
                    <a:gd name="T3" fmla="*/ 0 h 604"/>
                    <a:gd name="T4" fmla="*/ 96 w 396"/>
                    <a:gd name="T5" fmla="*/ 0 h 604"/>
                    <a:gd name="T6" fmla="*/ 96 w 396"/>
                    <a:gd name="T7" fmla="*/ 2 h 604"/>
                    <a:gd name="T8" fmla="*/ 2 w 396"/>
                    <a:gd name="T9" fmla="*/ 96 h 604"/>
                    <a:gd name="T10" fmla="*/ 0 w 396"/>
                    <a:gd name="T11" fmla="*/ 96 h 604"/>
                    <a:gd name="T12" fmla="*/ 0 w 396"/>
                    <a:gd name="T13" fmla="*/ 508 h 604"/>
                    <a:gd name="T14" fmla="*/ 2 w 396"/>
                    <a:gd name="T15" fmla="*/ 508 h 604"/>
                    <a:gd name="T16" fmla="*/ 96 w 396"/>
                    <a:gd name="T17" fmla="*/ 602 h 604"/>
                    <a:gd name="T18" fmla="*/ 96 w 396"/>
                    <a:gd name="T19" fmla="*/ 604 h 604"/>
                    <a:gd name="T20" fmla="*/ 300 w 396"/>
                    <a:gd name="T21" fmla="*/ 604 h 604"/>
                    <a:gd name="T22" fmla="*/ 300 w 396"/>
                    <a:gd name="T23" fmla="*/ 602 h 604"/>
                    <a:gd name="T24" fmla="*/ 394 w 396"/>
                    <a:gd name="T25" fmla="*/ 508 h 604"/>
                    <a:gd name="T26" fmla="*/ 396 w 396"/>
                    <a:gd name="T27" fmla="*/ 508 h 604"/>
                    <a:gd name="T28" fmla="*/ 396 w 396"/>
                    <a:gd name="T29" fmla="*/ 96 h 604"/>
                    <a:gd name="T30" fmla="*/ 304 w 396"/>
                    <a:gd name="T31" fmla="*/ 2 h 604"/>
                    <a:gd name="T32" fmla="*/ 198 w 396"/>
                    <a:gd name="T33" fmla="*/ 396 h 604"/>
                    <a:gd name="T34" fmla="*/ 130 w 396"/>
                    <a:gd name="T35" fmla="*/ 302 h 604"/>
                    <a:gd name="T36" fmla="*/ 198 w 396"/>
                    <a:gd name="T37" fmla="*/ 208 h 604"/>
                    <a:gd name="T38" fmla="*/ 266 w 396"/>
                    <a:gd name="T39" fmla="*/ 302 h 604"/>
                    <a:gd name="T40" fmla="*/ 198 w 396"/>
                    <a:gd name="T41" fmla="*/ 396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6" h="604">
                      <a:moveTo>
                        <a:pt x="304" y="2"/>
                      </a:moveTo>
                      <a:cubicBezTo>
                        <a:pt x="304" y="1"/>
                        <a:pt x="304" y="1"/>
                        <a:pt x="304" y="0"/>
                      </a:cubicBezTo>
                      <a:cubicBezTo>
                        <a:pt x="96" y="0"/>
                        <a:pt x="96" y="0"/>
                        <a:pt x="96" y="0"/>
                      </a:cubicBezTo>
                      <a:cubicBezTo>
                        <a:pt x="96" y="1"/>
                        <a:pt x="96" y="1"/>
                        <a:pt x="96" y="2"/>
                      </a:cubicBezTo>
                      <a:cubicBezTo>
                        <a:pt x="96" y="54"/>
                        <a:pt x="54" y="96"/>
                        <a:pt x="2" y="96"/>
                      </a:cubicBezTo>
                      <a:cubicBezTo>
                        <a:pt x="1" y="96"/>
                        <a:pt x="1" y="96"/>
                        <a:pt x="0" y="96"/>
                      </a:cubicBezTo>
                      <a:cubicBezTo>
                        <a:pt x="0" y="508"/>
                        <a:pt x="0" y="508"/>
                        <a:pt x="0" y="508"/>
                      </a:cubicBezTo>
                      <a:cubicBezTo>
                        <a:pt x="1" y="508"/>
                        <a:pt x="1" y="508"/>
                        <a:pt x="2" y="508"/>
                      </a:cubicBezTo>
                      <a:cubicBezTo>
                        <a:pt x="54" y="508"/>
                        <a:pt x="96" y="550"/>
                        <a:pt x="96" y="602"/>
                      </a:cubicBezTo>
                      <a:cubicBezTo>
                        <a:pt x="96" y="603"/>
                        <a:pt x="96" y="603"/>
                        <a:pt x="96" y="604"/>
                      </a:cubicBezTo>
                      <a:cubicBezTo>
                        <a:pt x="300" y="604"/>
                        <a:pt x="300" y="604"/>
                        <a:pt x="300" y="604"/>
                      </a:cubicBezTo>
                      <a:cubicBezTo>
                        <a:pt x="300" y="603"/>
                        <a:pt x="300" y="603"/>
                        <a:pt x="300" y="602"/>
                      </a:cubicBezTo>
                      <a:cubicBezTo>
                        <a:pt x="300" y="550"/>
                        <a:pt x="342" y="508"/>
                        <a:pt x="394" y="508"/>
                      </a:cubicBezTo>
                      <a:cubicBezTo>
                        <a:pt x="395" y="508"/>
                        <a:pt x="395" y="508"/>
                        <a:pt x="396" y="508"/>
                      </a:cubicBezTo>
                      <a:cubicBezTo>
                        <a:pt x="396" y="96"/>
                        <a:pt x="396" y="96"/>
                        <a:pt x="396" y="96"/>
                      </a:cubicBezTo>
                      <a:cubicBezTo>
                        <a:pt x="345" y="95"/>
                        <a:pt x="304" y="53"/>
                        <a:pt x="304" y="2"/>
                      </a:cubicBezTo>
                      <a:close/>
                      <a:moveTo>
                        <a:pt x="198" y="396"/>
                      </a:moveTo>
                      <a:cubicBezTo>
                        <a:pt x="160" y="396"/>
                        <a:pt x="130" y="354"/>
                        <a:pt x="130" y="302"/>
                      </a:cubicBezTo>
                      <a:cubicBezTo>
                        <a:pt x="130" y="250"/>
                        <a:pt x="160" y="208"/>
                        <a:pt x="198" y="208"/>
                      </a:cubicBezTo>
                      <a:cubicBezTo>
                        <a:pt x="236" y="208"/>
                        <a:pt x="266" y="250"/>
                        <a:pt x="266" y="302"/>
                      </a:cubicBezTo>
                      <a:cubicBezTo>
                        <a:pt x="266" y="354"/>
                        <a:pt x="236" y="396"/>
                        <a:pt x="198" y="396"/>
                      </a:cubicBezTo>
                      <a:close/>
                    </a:path>
                  </a:pathLst>
                </a:custGeom>
                <a:solidFill>
                  <a:srgbClr val="017ACD"/>
                </a:solidFill>
                <a:ln>
                  <a:noFill/>
                </a:ln>
              </p:spPr>
              <p:txBody>
                <a:bodyPr vert="horz" wrap="square" lIns="91440" tIns="45720" rIns="91440" bIns="45720" numCol="1" anchor="t" anchorCtr="0" compatLnSpc="1"/>
                <a:lstStyle/>
                <a:p>
                  <a:endParaRPr lang="zh-CN" altLang="en-US"/>
                </a:p>
              </p:txBody>
            </p:sp>
            <p:sp>
              <p:nvSpPr>
                <p:cNvPr id="41" name="ExtraShape1"/>
                <p:cNvSpPr/>
                <p:nvPr/>
              </p:nvSpPr>
              <p:spPr bwMode="auto">
                <a:xfrm>
                  <a:off x="5658199" y="3980496"/>
                  <a:ext cx="1144576" cy="1146352"/>
                </a:xfrm>
                <a:prstGeom prst="ellipse">
                  <a:avLst/>
                </a:prstGeom>
                <a:solidFill>
                  <a:schemeClr val="accent4"/>
                </a:solidFill>
                <a:ln>
                  <a:noFill/>
                </a:ln>
              </p:spPr>
              <p:txBody>
                <a:bodyPr anchor="ctr"/>
                <a:lstStyle/>
                <a:p>
                  <a:pPr algn="ctr"/>
                </a:p>
              </p:txBody>
            </p:sp>
          </p:grpSp>
          <p:sp>
            <p:nvSpPr>
              <p:cNvPr id="34" name="矩形 33"/>
              <p:cNvSpPr/>
              <p:nvPr/>
            </p:nvSpPr>
            <p:spPr>
              <a:xfrm>
                <a:off x="8140958" y="2107140"/>
                <a:ext cx="2372345" cy="470656"/>
              </a:xfrm>
              <a:prstGeom prst="rect">
                <a:avLst/>
              </a:prstGeom>
            </p:spPr>
            <p:txBody>
              <a:bodyPr wrap="none">
                <a:spAutoFit/>
              </a:bodyPr>
              <a:lstStyle/>
              <a:p>
                <a:r>
                  <a:rPr lang="zh-CN" altLang="en-US" sz="2300" b="1" dirty="0">
                    <a:solidFill>
                      <a:schemeClr val="tx1">
                        <a:lumMod val="75000"/>
                        <a:lumOff val="25000"/>
                      </a:schemeClr>
                    </a:solidFill>
                    <a:latin typeface="微软雅黑" panose="020B0503020204020204" pitchFamily="34" charset="-122"/>
                    <a:ea typeface="微软雅黑" panose="020B0503020204020204" pitchFamily="34" charset="-122"/>
                  </a:rPr>
                  <a:t>奖励对象及额度</a:t>
                </a:r>
                <a:endParaRPr lang="zh-CN" altLang="en-US" sz="23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25" name="矩形 24"/>
            <p:cNvSpPr/>
            <p:nvPr/>
          </p:nvSpPr>
          <p:spPr>
            <a:xfrm>
              <a:off x="5224221" y="4047785"/>
              <a:ext cx="681677" cy="389509"/>
            </a:xfrm>
            <a:prstGeom prst="rect">
              <a:avLst/>
            </a:prstGeom>
          </p:spPr>
          <p:txBody>
            <a:bodyPr wrap="none">
              <a:spAutoFit/>
            </a:bodyPr>
            <a:lstStyle/>
            <a:p>
              <a:pPr lvl="0"/>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个人</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ValueText1"/>
            <p:cNvSpPr txBox="1"/>
            <p:nvPr/>
          </p:nvSpPr>
          <p:spPr>
            <a:xfrm>
              <a:off x="9536543" y="4052665"/>
              <a:ext cx="2198404" cy="345715"/>
            </a:xfrm>
            <a:prstGeom prst="rect">
              <a:avLst/>
            </a:prstGeom>
            <a:noFill/>
          </p:spPr>
          <p:txBody>
            <a:bodyPr wrap="none" lIns="0" tIns="0" rIns="0" bIns="0" numCol="1" anchor="ctr" anchorCtr="1">
              <a:prstTxWarp prst="textPlain">
                <a:avLst/>
              </a:prstTxWarp>
              <a:normAutofit fontScale="70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3400" b="1" dirty="0">
                  <a:solidFill>
                    <a:srgbClr val="A5C249"/>
                  </a:solidFill>
                  <a:latin typeface="Impact" panose="020B0806030902050204" pitchFamily="34" charset="0"/>
                </a:rPr>
                <a:t>1000</a:t>
              </a:r>
              <a:r>
                <a:rPr lang="zh-CN" altLang="en-US" sz="3400" b="1" dirty="0">
                  <a:solidFill>
                    <a:srgbClr val="A5C249"/>
                  </a:solidFill>
                  <a:latin typeface="微软雅黑" panose="020B0503020204020204" pitchFamily="34" charset="-122"/>
                  <a:ea typeface="微软雅黑" panose="020B0503020204020204" pitchFamily="34" charset="-122"/>
                </a:rPr>
                <a:t>个</a:t>
              </a:r>
              <a:r>
                <a:rPr lang="en-US" altLang="zh-CN" sz="3400" b="1" dirty="0">
                  <a:solidFill>
                    <a:srgbClr val="A5C249"/>
                  </a:solidFill>
                  <a:latin typeface="Impact" panose="020B0806030902050204" pitchFamily="34" charset="0"/>
                </a:rPr>
                <a:t>× ¥1000</a:t>
              </a:r>
              <a:endParaRPr lang="en-US" altLang="zh-CN" sz="3400" b="1" dirty="0">
                <a:solidFill>
                  <a:srgbClr val="A5C249"/>
                </a:solidFill>
                <a:latin typeface="Impact" panose="020B0806030902050204" pitchFamily="34" charset="0"/>
              </a:endParaRPr>
            </a:p>
          </p:txBody>
        </p:sp>
        <p:sp>
          <p:nvSpPr>
            <p:cNvPr id="28" name="矩形 27"/>
            <p:cNvSpPr/>
            <p:nvPr/>
          </p:nvSpPr>
          <p:spPr>
            <a:xfrm>
              <a:off x="5920974" y="4049186"/>
              <a:ext cx="108000" cy="360000"/>
            </a:xfrm>
            <a:prstGeom prst="rect">
              <a:avLst/>
            </a:prstGeom>
            <a:solidFill>
              <a:srgbClr val="A5C2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5920975" y="4670942"/>
              <a:ext cx="3240000" cy="360000"/>
            </a:xfrm>
            <a:prstGeom prst="rect">
              <a:avLst/>
            </a:prstGeom>
            <a:solidFill>
              <a:srgbClr val="FFC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矩形 29"/>
            <p:cNvSpPr/>
            <p:nvPr/>
          </p:nvSpPr>
          <p:spPr>
            <a:xfrm>
              <a:off x="4965672" y="4670942"/>
              <a:ext cx="997832" cy="389509"/>
            </a:xfrm>
            <a:prstGeom prst="rect">
              <a:avLst/>
            </a:prstGeom>
          </p:spPr>
          <p:txBody>
            <a:bodyPr wrap="none">
              <a:spAutoFit/>
            </a:bodyPr>
            <a:lstStyle/>
            <a:p>
              <a:pPr lvl="0"/>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住宅区 </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1" name="ValueText1"/>
            <p:cNvSpPr txBox="1"/>
            <p:nvPr/>
          </p:nvSpPr>
          <p:spPr>
            <a:xfrm>
              <a:off x="9536543" y="4714309"/>
              <a:ext cx="2725480" cy="352521"/>
            </a:xfrm>
            <a:prstGeom prst="rect">
              <a:avLst/>
            </a:prstGeom>
            <a:noFill/>
          </p:spPr>
          <p:txBody>
            <a:bodyPr wrap="none" lIns="0" tIns="0" rIns="0" bIns="0" numCol="1" anchor="ctr" anchorCtr="1">
              <a:prstTxWarp prst="textPlain">
                <a:avLst/>
              </a:prstTxWarp>
              <a:normAutofit fontScale="70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3400" b="1" dirty="0">
                  <a:solidFill>
                    <a:srgbClr val="FFC000"/>
                  </a:solidFill>
                  <a:latin typeface="Impact" panose="020B0806030902050204" pitchFamily="34" charset="0"/>
                </a:rPr>
                <a:t>500</a:t>
              </a:r>
              <a:r>
                <a:rPr lang="zh-CN" altLang="en-US" sz="3400" b="1" dirty="0">
                  <a:solidFill>
                    <a:srgbClr val="FFC000"/>
                  </a:solidFill>
                  <a:latin typeface="微软雅黑" panose="020B0503020204020204" pitchFamily="34" charset="-122"/>
                  <a:ea typeface="微软雅黑" panose="020B0503020204020204" pitchFamily="34" charset="-122"/>
                </a:rPr>
                <a:t>个</a:t>
              </a:r>
              <a:r>
                <a:rPr lang="en-US" altLang="zh-CN" sz="3400" b="1" dirty="0">
                  <a:solidFill>
                    <a:srgbClr val="FFC000"/>
                  </a:solidFill>
                  <a:latin typeface="Impact" panose="020B0806030902050204" pitchFamily="34" charset="0"/>
                </a:rPr>
                <a:t>× ¥100000/1000</a:t>
              </a:r>
              <a:r>
                <a:rPr lang="zh-CN" altLang="en-US" sz="3400" b="1" dirty="0">
                  <a:solidFill>
                    <a:srgbClr val="FFC000"/>
                  </a:solidFill>
                  <a:latin typeface="微软雅黑" panose="020B0503020204020204" pitchFamily="34" charset="-122"/>
                  <a:ea typeface="微软雅黑" panose="020B0503020204020204" pitchFamily="34" charset="-122"/>
                </a:rPr>
                <a:t>户</a:t>
              </a:r>
              <a:endParaRPr lang="zh-CN" altLang="en-US" sz="3400" b="1" dirty="0">
                <a:solidFill>
                  <a:srgbClr val="FFC000"/>
                </a:solidFill>
                <a:latin typeface="微软雅黑" panose="020B0503020204020204" pitchFamily="34" charset="-122"/>
                <a:ea typeface="微软雅黑" panose="020B0503020204020204" pitchFamily="34" charset="-122"/>
              </a:endParaRPr>
            </a:p>
          </p:txBody>
        </p:sp>
        <p:sp>
          <p:nvSpPr>
            <p:cNvPr id="32" name="矩形 31"/>
            <p:cNvSpPr/>
            <p:nvPr/>
          </p:nvSpPr>
          <p:spPr>
            <a:xfrm>
              <a:off x="5261162" y="5301956"/>
              <a:ext cx="3116238" cy="389509"/>
            </a:xfrm>
            <a:prstGeom prst="rect">
              <a:avLst/>
            </a:prstGeom>
          </p:spPr>
          <p:txBody>
            <a:bodyPr wrap="none">
              <a:spAutoFit/>
            </a:bodyPr>
            <a:lstStyle/>
            <a:p>
              <a:pPr lvl="0"/>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单位：</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不限名额，通报表扬</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464820" y="591820"/>
            <a:ext cx="665480" cy="502920"/>
            <a:chOff x="732" y="1208"/>
            <a:chExt cx="1048" cy="792"/>
          </a:xfrm>
        </p:grpSpPr>
        <p:sp>
          <p:nvSpPr>
            <p:cNvPr id="14" name="椭圆 13"/>
            <p:cNvSpPr/>
            <p:nvPr/>
          </p:nvSpPr>
          <p:spPr>
            <a:xfrm>
              <a:off x="732" y="1208"/>
              <a:ext cx="792" cy="793"/>
            </a:xfrm>
            <a:prstGeom prst="ellipse">
              <a:avLst/>
            </a:prstGeom>
            <a:solidFill>
              <a:schemeClr val="bg1"/>
            </a:solidFill>
            <a:ln>
              <a:solidFill>
                <a:srgbClr val="E4EB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椭圆 23"/>
            <p:cNvSpPr/>
            <p:nvPr/>
          </p:nvSpPr>
          <p:spPr>
            <a:xfrm>
              <a:off x="988" y="1208"/>
              <a:ext cx="792" cy="793"/>
            </a:xfrm>
            <a:prstGeom prst="ellipse">
              <a:avLst/>
            </a:prstGeom>
            <a:solidFill>
              <a:srgbClr val="19A8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3" name="标题 1"/>
          <p:cNvSpPr>
            <a:spLocks noGrp="1"/>
          </p:cNvSpPr>
          <p:nvPr/>
        </p:nvSpPr>
        <p:spPr>
          <a:xfrm>
            <a:off x="1376045" y="551815"/>
            <a:ext cx="7167245" cy="58293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chemeClr val="tx1">
                    <a:lumMod val="65000"/>
                    <a:lumOff val="35000"/>
                  </a:schemeClr>
                </a:solidFill>
                <a:latin typeface="微软雅黑" panose="020B0503020204020204" pitchFamily="34" charset="-122"/>
                <a:ea typeface="微软雅黑" panose="020B0503020204020204" pitchFamily="34" charset="-122"/>
                <a:cs typeface="+mj-cs"/>
              </a:defRPr>
            </a:lvl1pPr>
          </a:lstStyle>
          <a:p>
            <a:r>
              <a:rPr lang="zh-CN" altLang="en-US" spc="200" dirty="0" smtClean="0">
                <a:solidFill>
                  <a:srgbClr val="002B40"/>
                </a:solidFill>
              </a:rPr>
              <a:t>分类立法、奖罚分明</a:t>
            </a:r>
            <a:endParaRPr lang="zh-CN" altLang="en-US" spc="200" dirty="0" smtClean="0">
              <a:solidFill>
                <a:srgbClr val="002B40"/>
              </a:solidFill>
            </a:endParaRPr>
          </a:p>
        </p:txBody>
      </p:sp>
      <p:sp>
        <p:nvSpPr>
          <p:cNvPr id="42" name="矩形 41"/>
          <p:cNvSpPr/>
          <p:nvPr/>
        </p:nvSpPr>
        <p:spPr>
          <a:xfrm>
            <a:off x="-24130" y="2442210"/>
            <a:ext cx="12216130" cy="2519680"/>
          </a:xfrm>
          <a:prstGeom prst="rect">
            <a:avLst/>
          </a:prstGeom>
          <a:solidFill>
            <a:schemeClr val="accent1">
              <a:lumMod val="20000"/>
              <a:lumOff val="80000"/>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3" name="文本框 42"/>
          <p:cNvSpPr txBox="1"/>
          <p:nvPr/>
        </p:nvSpPr>
        <p:spPr>
          <a:xfrm>
            <a:off x="1782445" y="2733040"/>
            <a:ext cx="9238615" cy="1938020"/>
          </a:xfrm>
          <a:prstGeom prst="rect">
            <a:avLst/>
          </a:prstGeom>
          <a:noFill/>
        </p:spPr>
        <p:txBody>
          <a:bodyPr wrap="square" rtlCol="0">
            <a:spAutoFit/>
          </a:bodyPr>
          <a:p>
            <a:pPr lvl="0" algn="l">
              <a:lnSpc>
                <a:spcPct val="150000"/>
              </a:lnSpc>
              <a:buClrTx/>
              <a:buSzTx/>
              <a:buFontTx/>
            </a:pPr>
            <a:r>
              <a:rPr lang="zh-CN" altLang="en-US" sz="2000" dirty="0" smtClean="0">
                <a:solidFill>
                  <a:srgbClr val="002B40"/>
                </a:solidFill>
                <a:latin typeface="微软雅黑" panose="020B0503020204020204" pitchFamily="34" charset="-122"/>
                <a:ea typeface="微软雅黑" panose="020B0503020204020204" pitchFamily="34" charset="-122"/>
                <a:sym typeface="+mn-ea"/>
              </a:rPr>
              <a:t>1、深圳市每年安排生活垃圾分类激励补助资金9375万元，</a:t>
            </a:r>
            <a:endParaRPr lang="zh-CN" altLang="en-US" sz="2000" dirty="0" smtClean="0">
              <a:solidFill>
                <a:srgbClr val="002B40"/>
              </a:solidFill>
              <a:latin typeface="微软雅黑" panose="020B0503020204020204" pitchFamily="34" charset="-122"/>
              <a:ea typeface="微软雅黑" panose="020B0503020204020204" pitchFamily="34" charset="-122"/>
              <a:sym typeface="+mn-ea"/>
            </a:endParaRPr>
          </a:p>
          <a:p>
            <a:pPr lvl="0" algn="l">
              <a:lnSpc>
                <a:spcPct val="150000"/>
              </a:lnSpc>
              <a:buClrTx/>
              <a:buSzTx/>
              <a:buFontTx/>
            </a:pPr>
            <a:r>
              <a:rPr lang="zh-CN" altLang="en-US" sz="2000" dirty="0" smtClean="0">
                <a:solidFill>
                  <a:srgbClr val="002B40"/>
                </a:solidFill>
                <a:latin typeface="微软雅黑" panose="020B0503020204020204" pitchFamily="34" charset="-122"/>
                <a:ea typeface="微软雅黑" panose="020B0503020204020204" pitchFamily="34" charset="-122"/>
                <a:sym typeface="+mn-ea"/>
              </a:rPr>
              <a:t>2、其中，各区财政共承担6250万元，市财政安排3125万元。</a:t>
            </a:r>
            <a:endParaRPr lang="zh-CN" altLang="en-US" sz="2000" dirty="0" smtClean="0">
              <a:solidFill>
                <a:srgbClr val="002B40"/>
              </a:solidFill>
              <a:latin typeface="微软雅黑" panose="020B0503020204020204" pitchFamily="34" charset="-122"/>
              <a:ea typeface="微软雅黑" panose="020B0503020204020204" pitchFamily="34" charset="-122"/>
              <a:sym typeface="+mn-ea"/>
            </a:endParaRPr>
          </a:p>
          <a:p>
            <a:pPr lvl="0" algn="l">
              <a:lnSpc>
                <a:spcPct val="150000"/>
              </a:lnSpc>
              <a:buClrTx/>
              <a:buSzTx/>
              <a:buFontTx/>
            </a:pPr>
            <a:r>
              <a:rPr lang="zh-CN" altLang="en-US" sz="2000" dirty="0" smtClean="0">
                <a:solidFill>
                  <a:srgbClr val="002B40"/>
                </a:solidFill>
                <a:latin typeface="微软雅黑" panose="020B0503020204020204" pitchFamily="34" charset="-122"/>
                <a:ea typeface="微软雅黑" panose="020B0503020204020204" pitchFamily="34" charset="-122"/>
                <a:sym typeface="+mn-ea"/>
              </a:rPr>
              <a:t>3、每年的奖励名额安排为：家庭名额5000个，个人名额1000个，住宅区名额500个，单位不限定名额。</a:t>
            </a:r>
            <a:endParaRPr lang="zh-CN" altLang="en-US" sz="2000" dirty="0" smtClean="0">
              <a:solidFill>
                <a:srgbClr val="002B40"/>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55034" y="164152"/>
            <a:ext cx="532402" cy="5324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nodePh="1">
                                  <p:stCondLst>
                                    <p:cond delay="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42"/>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42" grpId="0" bldLvl="0" animBg="1"/>
      <p:bldP spid="43" grpId="0"/>
      <p:bldP spid="42" grpId="1" animBg="1"/>
      <p:bldP spid="43"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592832" y="2169990"/>
            <a:ext cx="11006336" cy="1772345"/>
          </a:xfrm>
          <a:prstGeom prst="rect">
            <a:avLst/>
          </a:prstGeom>
          <a:solidFill>
            <a:srgbClr val="D2A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出自【趣你的PPT】(微信:qunideppt)：最优质的PPT资源库"/>
          <p:cNvSpPr txBox="1"/>
          <p:nvPr/>
        </p:nvSpPr>
        <p:spPr>
          <a:xfrm>
            <a:off x="4765185" y="2691692"/>
            <a:ext cx="6029815" cy="645160"/>
          </a:xfrm>
          <a:prstGeom prst="rect">
            <a:avLst/>
          </a:prstGeom>
          <a:noFill/>
        </p:spPr>
        <p:txBody>
          <a:bodyPr wrap="square" rtlCol="0">
            <a:spAutoFit/>
          </a:bodyPr>
          <a:lstStyle>
            <a:defPPr>
              <a:defRPr lang="zh-CN"/>
            </a:defPPr>
            <a:lvl1pPr algn="ctr">
              <a:defRPr sz="3600">
                <a:solidFill>
                  <a:schemeClr val="bg1"/>
                </a:solidFill>
                <a:effectLst>
                  <a:outerShdw blurRad="50800" dist="38100" dir="8100000" algn="tr" rotWithShape="0">
                    <a:prstClr val="black">
                      <a:alpha val="40000"/>
                    </a:prstClr>
                  </a:outerShdw>
                </a:effectLst>
                <a:latin typeface="方正正纤黑简体" panose="02000000000000000000" pitchFamily="2" charset="-122"/>
                <a:ea typeface="方正正纤黑简体" panose="02000000000000000000" pitchFamily="2" charset="-122"/>
                <a:cs typeface="Arial Unicode MS" panose="020B0604020202020204" pitchFamily="34" charset="-122"/>
              </a:defRPr>
            </a:lvl1pPr>
          </a:lstStyle>
          <a:p>
            <a:r>
              <a:rPr lang="zh-CN" dirty="0"/>
              <a:t>物业的责任与义务</a:t>
            </a:r>
            <a:endParaRPr lang="zh-CN" dirty="0"/>
          </a:p>
        </p:txBody>
      </p:sp>
      <p:sp>
        <p:nvSpPr>
          <p:cNvPr id="4" name="圆角矩形 3"/>
          <p:cNvSpPr/>
          <p:nvPr/>
        </p:nvSpPr>
        <p:spPr>
          <a:xfrm>
            <a:off x="1374877" y="2156947"/>
            <a:ext cx="1772347" cy="1785388"/>
          </a:xfrm>
          <a:prstGeom prst="roundRect">
            <a:avLst>
              <a:gd name="adj" fmla="val 6348"/>
            </a:avLst>
          </a:pr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374880" y="2169990"/>
            <a:ext cx="1772345" cy="1772345"/>
          </a:xfrm>
          <a:prstGeom prst="rect">
            <a:avLst/>
          </a:prstGeom>
        </p:spPr>
      </p:pic>
      <p:sp>
        <p:nvSpPr>
          <p:cNvPr id="3" name="文本框 2"/>
          <p:cNvSpPr txBox="1"/>
          <p:nvPr/>
        </p:nvSpPr>
        <p:spPr>
          <a:xfrm>
            <a:off x="2553693" y="1532465"/>
            <a:ext cx="1943651" cy="2963545"/>
          </a:xfrm>
          <a:prstGeom prst="rect">
            <a:avLst/>
          </a:prstGeom>
          <a:noFill/>
        </p:spPr>
        <p:txBody>
          <a:bodyPr wrap="square" rtlCol="0">
            <a:spAutoFit/>
          </a:bodyPr>
          <a:lstStyle/>
          <a:p>
            <a:pPr algn="ctr">
              <a:buClrTx/>
              <a:buSzTx/>
              <a:buFontTx/>
            </a:pPr>
            <a:r>
              <a:rPr lang="en-US" altLang="zh-CN" sz="18665" dirty="0">
                <a:solidFill>
                  <a:schemeClr val="bg1"/>
                </a:solidFill>
                <a:latin typeface="微软雅黑" panose="020B0503020204020204" pitchFamily="34" charset="-122"/>
                <a:ea typeface="微软雅黑" panose="020B0503020204020204" pitchFamily="34" charset="-122"/>
              </a:rPr>
              <a:t>４</a:t>
            </a:r>
            <a:endParaRPr lang="en-US" altLang="zh-CN" sz="18665" dirty="0">
              <a:solidFill>
                <a:schemeClr val="bg1"/>
              </a:solidFill>
              <a:latin typeface="微软雅黑" panose="020B0503020204020204" pitchFamily="34" charset="-122"/>
              <a:ea typeface="微软雅黑" panose="020B0503020204020204" pitchFamily="34" charset="-122"/>
            </a:endParaRPr>
          </a:p>
        </p:txBody>
      </p:sp>
      <p:cxnSp>
        <p:nvCxnSpPr>
          <p:cNvPr id="6" name="直接箭头连接符 5"/>
          <p:cNvCxnSpPr/>
          <p:nvPr/>
        </p:nvCxnSpPr>
        <p:spPr>
          <a:xfrm flipV="1">
            <a:off x="4033520" y="3718560"/>
            <a:ext cx="4439920" cy="10160"/>
          </a:xfrm>
          <a:prstGeom prst="straightConnector1">
            <a:avLst/>
          </a:prstGeom>
          <a:ln>
            <a:solidFill>
              <a:srgbClr val="FEFEFE"/>
            </a:solidFill>
            <a:tailEnd type="triangle"/>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flipH="1" flipV="1">
            <a:off x="9463041" y="3718560"/>
            <a:ext cx="2160000" cy="10160"/>
          </a:xfrm>
          <a:prstGeom prst="straightConnector1">
            <a:avLst/>
          </a:prstGeom>
          <a:ln>
            <a:solidFill>
              <a:srgbClr val="FEFEFE"/>
            </a:solidFill>
            <a:headEnd type="none"/>
            <a:tailEnd type="oval"/>
          </a:ln>
        </p:spPr>
        <p:style>
          <a:lnRef idx="1">
            <a:schemeClr val="accent1"/>
          </a:lnRef>
          <a:fillRef idx="0">
            <a:schemeClr val="accent1"/>
          </a:fillRef>
          <a:effectRef idx="0">
            <a:schemeClr val="accent1"/>
          </a:effectRef>
          <a:fontRef idx="minor">
            <a:schemeClr val="tx1"/>
          </a:fontRef>
        </p:style>
      </p:cxnSp>
    </p:spTree>
  </p:cSld>
  <p:clrMapOvr>
    <a:masterClrMapping/>
  </p:clrMapOvr>
  <p:transition advTm="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8" name="图表 17"/>
          <p:cNvGraphicFramePr/>
          <p:nvPr/>
        </p:nvGraphicFramePr>
        <p:xfrm>
          <a:off x="6313170" y="1964690"/>
          <a:ext cx="5653405" cy="2744470"/>
        </p:xfrm>
        <a:graphic>
          <a:graphicData uri="http://schemas.openxmlformats.org/drawingml/2006/chart">
            <c:chart xmlns:c="http://schemas.openxmlformats.org/drawingml/2006/chart" xmlns:r="http://schemas.openxmlformats.org/officeDocument/2006/relationships" r:id="rId1"/>
          </a:graphicData>
        </a:graphic>
      </p:graphicFrame>
      <p:sp>
        <p:nvSpPr>
          <p:cNvPr id="8" name="灯片编号占位符 7"/>
          <p:cNvSpPr>
            <a:spLocks noGrp="1"/>
          </p:cNvSpPr>
          <p:nvPr>
            <p:ph type="sldNum" sz="quarter" idx="12"/>
          </p:nvPr>
        </p:nvSpPr>
        <p:spPr/>
        <p:txBody>
          <a:bodyPr/>
          <a:lstStyle/>
          <a:p>
            <a:r>
              <a:rPr lang="en-US" altLang="zh-CN" smtClean="0"/>
              <a:t>P</a:t>
            </a:r>
            <a:fld id="{9F2E172E-9EA4-4DC4-9948-45420554EA41}" type="slidenum">
              <a:rPr lang="zh-CN" altLang="en-US" smtClean="0"/>
            </a:fld>
            <a:endParaRPr lang="zh-CN" altLang="en-US" dirty="0"/>
          </a:p>
        </p:txBody>
      </p:sp>
      <p:graphicFrame>
        <p:nvGraphicFramePr>
          <p:cNvPr id="9" name="内容占位符 8"/>
          <p:cNvGraphicFramePr>
            <a:graphicFrameLocks noGrp="1"/>
          </p:cNvGraphicFramePr>
          <p:nvPr>
            <p:ph idx="1"/>
          </p:nvPr>
        </p:nvGraphicFramePr>
        <p:xfrm>
          <a:off x="163830" y="1905000"/>
          <a:ext cx="5946775" cy="2863215"/>
        </p:xfrm>
        <a:graphic>
          <a:graphicData uri="http://schemas.openxmlformats.org/drawingml/2006/chart">
            <c:chart xmlns:c="http://schemas.openxmlformats.org/drawingml/2006/chart" xmlns:r="http://schemas.openxmlformats.org/officeDocument/2006/relationships" r:id="rId2"/>
          </a:graphicData>
        </a:graphic>
      </p:graphicFrame>
      <p:sp>
        <p:nvSpPr>
          <p:cNvPr id="4" name="文本框 3"/>
          <p:cNvSpPr txBox="1"/>
          <p:nvPr/>
        </p:nvSpPr>
        <p:spPr>
          <a:xfrm>
            <a:off x="450850" y="4949825"/>
            <a:ext cx="5809615" cy="368300"/>
          </a:xfrm>
          <a:prstGeom prst="rect">
            <a:avLst/>
          </a:prstGeom>
          <a:noFill/>
        </p:spPr>
        <p:txBody>
          <a:bodyPr wrap="square" rtlCol="0">
            <a:spAutoFit/>
          </a:bodyPr>
          <a:lstStyle/>
          <a:p>
            <a:pPr algn="ctr"/>
            <a:r>
              <a:rPr lang="en-US" altLang="zh-CN" dirty="0" smtClean="0">
                <a:solidFill>
                  <a:srgbClr val="002B40"/>
                </a:solidFill>
                <a:latin typeface="微软雅黑" panose="020B0503020204020204" pitchFamily="34" charset="-122"/>
                <a:ea typeface="微软雅黑" panose="020B0503020204020204" pitchFamily="34" charset="-122"/>
                <a:cs typeface="微软雅黑" panose="020B0503020204020204" pitchFamily="34" charset="-122"/>
              </a:rPr>
              <a:t>2010-2019</a:t>
            </a:r>
            <a:r>
              <a:rPr lang="zh-CN" altLang="en-US" dirty="0" smtClean="0">
                <a:solidFill>
                  <a:srgbClr val="002B40"/>
                </a:solidFill>
                <a:latin typeface="微软雅黑" panose="020B0503020204020204" pitchFamily="34" charset="-122"/>
                <a:ea typeface="微软雅黑" panose="020B0503020204020204" pitchFamily="34" charset="-122"/>
                <a:cs typeface="微软雅黑" panose="020B0503020204020204" pitchFamily="34" charset="-122"/>
              </a:rPr>
              <a:t>深圳市</a:t>
            </a:r>
            <a:r>
              <a:rPr lang="zh-CN" altLang="en-US" dirty="0">
                <a:solidFill>
                  <a:srgbClr val="002B40"/>
                </a:solidFill>
                <a:latin typeface="微软雅黑" panose="020B0503020204020204" pitchFamily="34" charset="-122"/>
                <a:ea typeface="微软雅黑" panose="020B0503020204020204" pitchFamily="34" charset="-122"/>
                <a:cs typeface="微软雅黑" panose="020B0503020204020204" pitchFamily="34" charset="-122"/>
              </a:rPr>
              <a:t>社会消费品零售</a:t>
            </a:r>
            <a:r>
              <a:rPr lang="zh-CN" altLang="en-US" dirty="0" smtClean="0">
                <a:solidFill>
                  <a:srgbClr val="002B40"/>
                </a:solidFill>
                <a:latin typeface="微软雅黑" panose="020B0503020204020204" pitchFamily="34" charset="-122"/>
                <a:ea typeface="微软雅黑" panose="020B0503020204020204" pitchFamily="34" charset="-122"/>
                <a:cs typeface="微软雅黑" panose="020B0503020204020204" pitchFamily="34" charset="-122"/>
              </a:rPr>
              <a:t>总额（亿元）</a:t>
            </a:r>
            <a:endParaRPr lang="zh-CN" altLang="en-US" dirty="0" smtClean="0">
              <a:solidFill>
                <a:srgbClr val="002B4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文本框 14"/>
          <p:cNvSpPr txBox="1"/>
          <p:nvPr/>
        </p:nvSpPr>
        <p:spPr>
          <a:xfrm>
            <a:off x="6407785" y="4949825"/>
            <a:ext cx="5463540" cy="368300"/>
          </a:xfrm>
          <a:prstGeom prst="rect">
            <a:avLst/>
          </a:prstGeom>
          <a:noFill/>
        </p:spPr>
        <p:txBody>
          <a:bodyPr wrap="square" rtlCol="0">
            <a:spAutoFit/>
          </a:bodyPr>
          <a:lstStyle/>
          <a:p>
            <a:pPr algn="ctr"/>
            <a:r>
              <a:rPr lang="en-US" altLang="zh-CN" dirty="0" smtClean="0">
                <a:solidFill>
                  <a:srgbClr val="002B40"/>
                </a:solidFill>
                <a:latin typeface="微软雅黑" panose="020B0503020204020204" pitchFamily="34" charset="-122"/>
                <a:ea typeface="微软雅黑" panose="020B0503020204020204" pitchFamily="34" charset="-122"/>
                <a:cs typeface="微软雅黑" panose="020B0503020204020204" pitchFamily="34" charset="-122"/>
              </a:rPr>
              <a:t>2010-2018</a:t>
            </a:r>
            <a:r>
              <a:rPr lang="zh-CN" altLang="en-US" dirty="0" smtClean="0">
                <a:solidFill>
                  <a:srgbClr val="002B40"/>
                </a:solidFill>
                <a:latin typeface="微软雅黑" panose="020B0503020204020204" pitchFamily="34" charset="-122"/>
                <a:ea typeface="微软雅黑" panose="020B0503020204020204" pitchFamily="34" charset="-122"/>
                <a:cs typeface="微软雅黑" panose="020B0503020204020204" pitchFamily="34" charset="-122"/>
              </a:rPr>
              <a:t>深圳市生活垃圾清运量（万吨）</a:t>
            </a:r>
            <a:endParaRPr lang="zh-CN" altLang="en-US" dirty="0" smtClean="0">
              <a:solidFill>
                <a:srgbClr val="002B4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7" name="组合 16"/>
          <p:cNvGrpSpPr/>
          <p:nvPr/>
        </p:nvGrpSpPr>
        <p:grpSpPr>
          <a:xfrm>
            <a:off x="464820" y="591820"/>
            <a:ext cx="665480" cy="502920"/>
            <a:chOff x="732" y="1208"/>
            <a:chExt cx="1048" cy="792"/>
          </a:xfrm>
        </p:grpSpPr>
        <p:sp>
          <p:nvSpPr>
            <p:cNvPr id="5" name="椭圆 4"/>
            <p:cNvSpPr/>
            <p:nvPr/>
          </p:nvSpPr>
          <p:spPr>
            <a:xfrm>
              <a:off x="732" y="1208"/>
              <a:ext cx="792" cy="793"/>
            </a:xfrm>
            <a:prstGeom prst="ellipse">
              <a:avLst/>
            </a:prstGeom>
            <a:solidFill>
              <a:schemeClr val="bg1"/>
            </a:solidFill>
            <a:ln>
              <a:solidFill>
                <a:srgbClr val="E4EB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椭圆 6"/>
            <p:cNvSpPr/>
            <p:nvPr/>
          </p:nvSpPr>
          <p:spPr>
            <a:xfrm>
              <a:off x="988" y="1208"/>
              <a:ext cx="792" cy="793"/>
            </a:xfrm>
            <a:prstGeom prst="ellipse">
              <a:avLst/>
            </a:prstGeom>
            <a:solidFill>
              <a:srgbClr val="19A8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0" name="标题 1"/>
          <p:cNvSpPr>
            <a:spLocks noGrp="1"/>
          </p:cNvSpPr>
          <p:nvPr/>
        </p:nvSpPr>
        <p:spPr>
          <a:xfrm>
            <a:off x="1376045" y="551815"/>
            <a:ext cx="6214110" cy="58293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chemeClr val="tx1">
                    <a:lumMod val="65000"/>
                    <a:lumOff val="35000"/>
                  </a:schemeClr>
                </a:solidFill>
                <a:latin typeface="微软雅黑" panose="020B0503020204020204" pitchFamily="34" charset="-122"/>
                <a:ea typeface="微软雅黑" panose="020B0503020204020204" pitchFamily="34" charset="-122"/>
                <a:cs typeface="+mj-cs"/>
              </a:defRPr>
            </a:lvl1pPr>
          </a:lstStyle>
          <a:p>
            <a:r>
              <a:rPr lang="zh-CN" altLang="en-US" spc="200" dirty="0" smtClean="0">
                <a:solidFill>
                  <a:srgbClr val="002B40"/>
                </a:solidFill>
              </a:rPr>
              <a:t>深圳生活品质</a:t>
            </a:r>
            <a:r>
              <a:rPr lang="en-US" altLang="zh-CN" spc="200" dirty="0" smtClean="0">
                <a:solidFill>
                  <a:srgbClr val="002B40"/>
                </a:solidFill>
              </a:rPr>
              <a:t>——</a:t>
            </a:r>
            <a:r>
              <a:rPr lang="zh-CN" altLang="en-US" spc="200" dirty="0" smtClean="0">
                <a:solidFill>
                  <a:srgbClr val="002B40"/>
                </a:solidFill>
              </a:rPr>
              <a:t>垃圾减量</a:t>
            </a:r>
            <a:endParaRPr lang="zh-CN" altLang="en-US" spc="200" dirty="0" smtClean="0">
              <a:solidFill>
                <a:srgbClr val="002B40"/>
              </a:solidFill>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55034" y="164152"/>
            <a:ext cx="532402" cy="5324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8" fill="hold" grpId="1"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left)">
                                      <p:cBhvr>
                                        <p:cTn id="10" dur="500"/>
                                        <p:tgtEl>
                                          <p:spTgt spid="15"/>
                                        </p:tgtEl>
                                      </p:cBhvr>
                                    </p:animEffect>
                                  </p:childTnLst>
                                </p:cTn>
                              </p:par>
                              <p:par>
                                <p:cTn id="11" presetID="22" presetClass="entr" presetSubtype="8"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par>
                                <p:cTn id="14" presetID="22" presetClass="entr" presetSubtype="8"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P spid="4" grpId="0"/>
      <p:bldP spid="4" grpId="1"/>
      <p:bldP spid="15" grpId="0"/>
      <p:bldP spid="15" grpId="1"/>
      <p:bldP spid="10"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96" name="îşlídé"/>
          <p:cNvSpPr/>
          <p:nvPr/>
        </p:nvSpPr>
        <p:spPr bwMode="gray">
          <a:xfrm>
            <a:off x="1085215" y="2904490"/>
            <a:ext cx="2972435" cy="2972435"/>
          </a:xfrm>
          <a:prstGeom prst="donut">
            <a:avLst>
              <a:gd name="adj" fmla="val 29158"/>
            </a:avLst>
          </a:prstGeom>
          <a:solidFill>
            <a:srgbClr val="278ED4"/>
          </a:solid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86694" tIns="43347" rIns="86694" bIns="43347" anchor="ctr">
            <a:normAutofit/>
          </a:bodyPr>
          <a:lstStyle/>
          <a:p>
            <a:pPr algn="ctr"/>
            <a:r>
              <a:rPr lang="zh-CN" altLang="en-US" sz="3000" b="1" dirty="0">
                <a:solidFill>
                  <a:srgbClr val="278ED4"/>
                </a:solidFill>
                <a:latin typeface="微软雅黑" panose="020B0503020204020204" pitchFamily="34" charset="-122"/>
                <a:ea typeface="微软雅黑" panose="020B0503020204020204" pitchFamily="34" charset="-122"/>
              </a:rPr>
              <a:t>责任</a:t>
            </a:r>
            <a:endParaRPr lang="zh-CN" altLang="en-US" sz="3000" b="1" dirty="0">
              <a:solidFill>
                <a:srgbClr val="278ED4"/>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4057650" y="2247954"/>
            <a:ext cx="7208352" cy="3760651"/>
            <a:chOff x="4279552" y="2370758"/>
            <a:chExt cx="7602559" cy="3966095"/>
          </a:xfrm>
        </p:grpSpPr>
        <p:cxnSp>
          <p:nvCxnSpPr>
            <p:cNvPr id="97" name="肘形连接符 13"/>
            <p:cNvCxnSpPr>
              <a:stCxn id="96" idx="6"/>
              <a:endCxn id="102" idx="2"/>
            </p:cNvCxnSpPr>
            <p:nvPr/>
          </p:nvCxnSpPr>
          <p:spPr>
            <a:xfrm flipV="1">
              <a:off x="4279552" y="2743718"/>
              <a:ext cx="1219572" cy="1887186"/>
            </a:xfrm>
            <a:prstGeom prst="bentConnector3">
              <a:avLst>
                <a:gd name="adj1" fmla="val 50027"/>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8" name="肘形连接符 14"/>
            <p:cNvCxnSpPr>
              <a:stCxn id="96" idx="6"/>
              <a:endCxn id="103" idx="2"/>
            </p:cNvCxnSpPr>
            <p:nvPr/>
          </p:nvCxnSpPr>
          <p:spPr>
            <a:xfrm flipV="1">
              <a:off x="4279552" y="3420775"/>
              <a:ext cx="1219572" cy="1210130"/>
            </a:xfrm>
            <a:prstGeom prst="bentConnector3">
              <a:avLst>
                <a:gd name="adj1" fmla="val 50027"/>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9" name="肘形连接符 16"/>
            <p:cNvCxnSpPr>
              <a:stCxn id="96" idx="6"/>
              <a:endCxn id="104" idx="2"/>
            </p:cNvCxnSpPr>
            <p:nvPr/>
          </p:nvCxnSpPr>
          <p:spPr>
            <a:xfrm>
              <a:off x="4279552" y="4630905"/>
              <a:ext cx="1219572" cy="143314"/>
            </a:xfrm>
            <a:prstGeom prst="bentConnector3">
              <a:avLst>
                <a:gd name="adj1" fmla="val 50027"/>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0" name="肘形连接符 26"/>
            <p:cNvCxnSpPr>
              <a:stCxn id="96" idx="6"/>
              <a:endCxn id="107" idx="2"/>
            </p:cNvCxnSpPr>
            <p:nvPr/>
          </p:nvCxnSpPr>
          <p:spPr>
            <a:xfrm>
              <a:off x="4279552" y="4630905"/>
              <a:ext cx="1219572" cy="820370"/>
            </a:xfrm>
            <a:prstGeom prst="bentConnector3">
              <a:avLst>
                <a:gd name="adj1" fmla="val 50027"/>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01" name="肘形连接符 28"/>
            <p:cNvCxnSpPr>
              <a:stCxn id="96" idx="6"/>
              <a:endCxn id="106" idx="2"/>
            </p:cNvCxnSpPr>
            <p:nvPr/>
          </p:nvCxnSpPr>
          <p:spPr>
            <a:xfrm>
              <a:off x="4279552" y="4630905"/>
              <a:ext cx="1219572" cy="1497427"/>
            </a:xfrm>
            <a:prstGeom prst="bentConnector3">
              <a:avLst>
                <a:gd name="adj1" fmla="val 50027"/>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02" name="işḻiḋê"/>
            <p:cNvSpPr/>
            <p:nvPr/>
          </p:nvSpPr>
          <p:spPr>
            <a:xfrm>
              <a:off x="5498790" y="2615718"/>
              <a:ext cx="255101" cy="255101"/>
            </a:xfrm>
            <a:prstGeom prst="ellipse">
              <a:avLst/>
            </a:prstGeom>
            <a:solidFill>
              <a:srgbClr val="E6F3F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endParaRPr sz="1500" dirty="0">
                <a:latin typeface="微软雅黑" panose="020B0503020204020204" pitchFamily="34" charset="-122"/>
                <a:ea typeface="微软雅黑" panose="020B0503020204020204" pitchFamily="34" charset="-122"/>
              </a:endParaRPr>
            </a:p>
          </p:txBody>
        </p:sp>
        <p:sp>
          <p:nvSpPr>
            <p:cNvPr id="103" name="íśḻïdé"/>
            <p:cNvSpPr/>
            <p:nvPr/>
          </p:nvSpPr>
          <p:spPr>
            <a:xfrm>
              <a:off x="5498790" y="3292593"/>
              <a:ext cx="255101" cy="255101"/>
            </a:xfrm>
            <a:prstGeom prst="ellipse">
              <a:avLst/>
            </a:prstGeom>
            <a:solidFill>
              <a:srgbClr val="E6F3F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endParaRPr sz="1500" dirty="0">
                <a:latin typeface="微软雅黑" panose="020B0503020204020204" pitchFamily="34" charset="-122"/>
                <a:ea typeface="微软雅黑" panose="020B0503020204020204" pitchFamily="34" charset="-122"/>
              </a:endParaRPr>
            </a:p>
          </p:txBody>
        </p:sp>
        <p:sp>
          <p:nvSpPr>
            <p:cNvPr id="104" name="iŝḷiďê"/>
            <p:cNvSpPr/>
            <p:nvPr/>
          </p:nvSpPr>
          <p:spPr>
            <a:xfrm>
              <a:off x="5498790" y="4646343"/>
              <a:ext cx="255101" cy="255101"/>
            </a:xfrm>
            <a:prstGeom prst="ellipse">
              <a:avLst/>
            </a:prstGeom>
            <a:solidFill>
              <a:srgbClr val="E6F3F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endParaRPr sz="1500" dirty="0">
                <a:latin typeface="微软雅黑" panose="020B0503020204020204" pitchFamily="34" charset="-122"/>
                <a:ea typeface="微软雅黑" panose="020B0503020204020204" pitchFamily="34" charset="-122"/>
              </a:endParaRPr>
            </a:p>
          </p:txBody>
        </p:sp>
        <p:sp>
          <p:nvSpPr>
            <p:cNvPr id="105" name="î$ḷíḋé"/>
            <p:cNvSpPr/>
            <p:nvPr/>
          </p:nvSpPr>
          <p:spPr>
            <a:xfrm>
              <a:off x="5498790" y="3969468"/>
              <a:ext cx="255101" cy="255101"/>
            </a:xfrm>
            <a:prstGeom prst="ellipse">
              <a:avLst/>
            </a:prstGeom>
            <a:solidFill>
              <a:srgbClr val="E6F3F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endParaRPr sz="1500" dirty="0">
                <a:latin typeface="微软雅黑" panose="020B0503020204020204" pitchFamily="34" charset="-122"/>
                <a:ea typeface="微软雅黑" panose="020B0503020204020204" pitchFamily="34" charset="-122"/>
              </a:endParaRPr>
            </a:p>
          </p:txBody>
        </p:sp>
        <p:sp>
          <p:nvSpPr>
            <p:cNvPr id="106" name="îṡḷíḍe"/>
            <p:cNvSpPr/>
            <p:nvPr/>
          </p:nvSpPr>
          <p:spPr>
            <a:xfrm>
              <a:off x="5498790" y="6000094"/>
              <a:ext cx="255101" cy="255101"/>
            </a:xfrm>
            <a:prstGeom prst="ellipse">
              <a:avLst/>
            </a:prstGeom>
            <a:solidFill>
              <a:srgbClr val="E6F3F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endParaRPr sz="1500" dirty="0">
                <a:latin typeface="微软雅黑" panose="020B0503020204020204" pitchFamily="34" charset="-122"/>
                <a:ea typeface="微软雅黑" panose="020B0503020204020204" pitchFamily="34" charset="-122"/>
              </a:endParaRPr>
            </a:p>
          </p:txBody>
        </p:sp>
        <p:sp>
          <p:nvSpPr>
            <p:cNvPr id="107" name="ïṧḷidé"/>
            <p:cNvSpPr/>
            <p:nvPr/>
          </p:nvSpPr>
          <p:spPr>
            <a:xfrm>
              <a:off x="5498790" y="5323218"/>
              <a:ext cx="255101" cy="255101"/>
            </a:xfrm>
            <a:prstGeom prst="ellipse">
              <a:avLst/>
            </a:prstGeom>
            <a:solidFill>
              <a:srgbClr val="E6F3F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endParaRPr sz="1500" dirty="0">
                <a:latin typeface="微软雅黑" panose="020B0503020204020204" pitchFamily="34" charset="-122"/>
                <a:ea typeface="微软雅黑" panose="020B0503020204020204" pitchFamily="34" charset="-122"/>
              </a:endParaRPr>
            </a:p>
          </p:txBody>
        </p:sp>
        <p:grpSp>
          <p:nvGrpSpPr>
            <p:cNvPr id="3" name="组合 107"/>
            <p:cNvGrpSpPr/>
            <p:nvPr/>
          </p:nvGrpSpPr>
          <p:grpSpPr>
            <a:xfrm>
              <a:off x="5839779" y="2370758"/>
              <a:ext cx="6042332" cy="3966095"/>
              <a:chOff x="6429401" y="2573563"/>
              <a:chExt cx="5032554" cy="3340090"/>
            </a:xfrm>
          </p:grpSpPr>
          <p:sp>
            <p:nvSpPr>
              <p:cNvPr id="109" name="iṩļíḋé"/>
              <p:cNvSpPr/>
              <p:nvPr/>
            </p:nvSpPr>
            <p:spPr bwMode="auto">
              <a:xfrm>
                <a:off x="6429401" y="2573563"/>
                <a:ext cx="5032553" cy="408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nSpc>
                    <a:spcPct val="120000"/>
                  </a:lnSpc>
                </a:pPr>
                <a:r>
                  <a:rPr lang="zh-CN" altLang="en-US" sz="1500" spc="200" dirty="0">
                    <a:latin typeface="微软雅黑" panose="020B0503020204020204" pitchFamily="34" charset="-122"/>
                    <a:ea typeface="微软雅黑" panose="020B0503020204020204" pitchFamily="34" charset="-122"/>
                  </a:rPr>
                  <a:t>压实物业服务企业在住宅区开展垃圾分类的责任</a:t>
                </a:r>
                <a:endParaRPr lang="zh-CN" altLang="en-US" sz="1500" spc="200" dirty="0">
                  <a:latin typeface="微软雅黑" panose="020B0503020204020204" pitchFamily="34" charset="-122"/>
                  <a:ea typeface="微软雅黑" panose="020B0503020204020204" pitchFamily="34" charset="-122"/>
                </a:endParaRPr>
              </a:p>
            </p:txBody>
          </p:sp>
          <p:sp>
            <p:nvSpPr>
              <p:cNvPr id="110" name="ïṣḷíḍè"/>
              <p:cNvSpPr/>
              <p:nvPr/>
            </p:nvSpPr>
            <p:spPr bwMode="auto">
              <a:xfrm>
                <a:off x="6429401" y="3156216"/>
                <a:ext cx="5032553" cy="408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nSpc>
                    <a:spcPct val="120000"/>
                  </a:lnSpc>
                </a:pPr>
                <a:r>
                  <a:rPr lang="zh-CN" altLang="en-US" sz="1500" spc="200" dirty="0">
                    <a:latin typeface="微软雅黑" panose="020B0503020204020204" pitchFamily="34" charset="-122"/>
                    <a:ea typeface="微软雅黑" panose="020B0503020204020204" pitchFamily="34" charset="-122"/>
                  </a:rPr>
                  <a:t>压实集贸市场开展果蔬垃圾分类的责任</a:t>
                </a:r>
                <a:endParaRPr lang="zh-CN" altLang="en-US" sz="1500" spc="200" dirty="0">
                  <a:latin typeface="微软雅黑" panose="020B0503020204020204" pitchFamily="34" charset="-122"/>
                  <a:ea typeface="微软雅黑" panose="020B0503020204020204" pitchFamily="34" charset="-122"/>
                </a:endParaRPr>
              </a:p>
            </p:txBody>
          </p:sp>
          <p:sp>
            <p:nvSpPr>
              <p:cNvPr id="111" name="ïṧ1îḋê"/>
              <p:cNvSpPr/>
              <p:nvPr/>
            </p:nvSpPr>
            <p:spPr bwMode="auto">
              <a:xfrm>
                <a:off x="6429401" y="3756918"/>
                <a:ext cx="5032553" cy="408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nSpc>
                    <a:spcPct val="120000"/>
                  </a:lnSpc>
                </a:pPr>
                <a:r>
                  <a:rPr lang="zh-CN" altLang="en-US" sz="1500" spc="200" dirty="0">
                    <a:latin typeface="微软雅黑" panose="020B0503020204020204" pitchFamily="34" charset="-122"/>
                    <a:ea typeface="微软雅黑" panose="020B0503020204020204" pitchFamily="34" charset="-122"/>
                  </a:rPr>
                  <a:t>压实餐饮企业进行餐厨垃圾分类的责任</a:t>
                </a:r>
                <a:endParaRPr lang="zh-CN" altLang="en-US" sz="1500" spc="200" dirty="0">
                  <a:latin typeface="微软雅黑" panose="020B0503020204020204" pitchFamily="34" charset="-122"/>
                  <a:ea typeface="微软雅黑" panose="020B0503020204020204" pitchFamily="34" charset="-122"/>
                </a:endParaRPr>
              </a:p>
            </p:txBody>
          </p:sp>
          <p:sp>
            <p:nvSpPr>
              <p:cNvPr id="112" name="íṥḷíḋê"/>
              <p:cNvSpPr/>
              <p:nvPr/>
            </p:nvSpPr>
            <p:spPr bwMode="auto">
              <a:xfrm>
                <a:off x="6429401" y="4339571"/>
                <a:ext cx="5032553" cy="408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nSpc>
                    <a:spcPct val="120000"/>
                  </a:lnSpc>
                </a:pPr>
                <a:r>
                  <a:rPr lang="zh-CN" altLang="en-US" sz="1500" spc="200" dirty="0">
                    <a:latin typeface="微软雅黑" panose="020B0503020204020204" pitchFamily="34" charset="-122"/>
                    <a:ea typeface="微软雅黑" panose="020B0503020204020204" pitchFamily="34" charset="-122"/>
                  </a:rPr>
                  <a:t>压实机关企事业单位开展垃圾分类的主体责任</a:t>
                </a:r>
                <a:endParaRPr lang="zh-CN" altLang="en-US" sz="1500" spc="200" dirty="0">
                  <a:latin typeface="微软雅黑" panose="020B0503020204020204" pitchFamily="34" charset="-122"/>
                  <a:ea typeface="微软雅黑" panose="020B0503020204020204" pitchFamily="34" charset="-122"/>
                </a:endParaRPr>
              </a:p>
            </p:txBody>
          </p:sp>
          <p:sp>
            <p:nvSpPr>
              <p:cNvPr id="113" name="iSḻïdè"/>
              <p:cNvSpPr/>
              <p:nvPr/>
            </p:nvSpPr>
            <p:spPr bwMode="auto">
              <a:xfrm>
                <a:off x="6429401" y="4922224"/>
                <a:ext cx="5032553" cy="408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nSpc>
                    <a:spcPct val="120000"/>
                  </a:lnSpc>
                </a:pPr>
                <a:r>
                  <a:rPr lang="zh-CN" altLang="en-US" sz="1500" spc="200" dirty="0">
                    <a:latin typeface="微软雅黑" panose="020B0503020204020204" pitchFamily="34" charset="-122"/>
                    <a:ea typeface="微软雅黑" panose="020B0503020204020204" pitchFamily="34" charset="-122"/>
                  </a:rPr>
                  <a:t>压实收运、处理企业分类收运和处理的责任</a:t>
                </a:r>
                <a:endParaRPr lang="zh-CN" altLang="en-US" sz="1500" spc="200" dirty="0">
                  <a:latin typeface="微软雅黑" panose="020B0503020204020204" pitchFamily="34" charset="-122"/>
                  <a:ea typeface="微软雅黑" panose="020B0503020204020204" pitchFamily="34" charset="-122"/>
                </a:endParaRPr>
              </a:p>
            </p:txBody>
          </p:sp>
          <p:sp>
            <p:nvSpPr>
              <p:cNvPr id="114" name="iṧļiďé"/>
              <p:cNvSpPr/>
              <p:nvPr/>
            </p:nvSpPr>
            <p:spPr bwMode="auto">
              <a:xfrm>
                <a:off x="6429401" y="5504881"/>
                <a:ext cx="5032553" cy="408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nSpc>
                    <a:spcPct val="120000"/>
                  </a:lnSpc>
                </a:pPr>
                <a:r>
                  <a:rPr lang="zh-CN" altLang="en-US" sz="1500" spc="200" dirty="0">
                    <a:latin typeface="微软雅黑" panose="020B0503020204020204" pitchFamily="34" charset="-122"/>
                    <a:ea typeface="微软雅黑" panose="020B0503020204020204" pitchFamily="34" charset="-122"/>
                  </a:rPr>
                  <a:t>压实区、街道、社区落实辖区开展垃圾分类工作的责任</a:t>
                </a:r>
                <a:endParaRPr lang="zh-CN" altLang="en-US" sz="1500" spc="200" dirty="0">
                  <a:latin typeface="微软雅黑" panose="020B0503020204020204" pitchFamily="34" charset="-122"/>
                  <a:ea typeface="微软雅黑" panose="020B0503020204020204" pitchFamily="34" charset="-122"/>
                </a:endParaRPr>
              </a:p>
            </p:txBody>
          </p:sp>
          <p:cxnSp>
            <p:nvCxnSpPr>
              <p:cNvPr id="115" name="直接连接符 114"/>
              <p:cNvCxnSpPr/>
              <p:nvPr/>
            </p:nvCxnSpPr>
            <p:spPr>
              <a:xfrm>
                <a:off x="6549595" y="3087324"/>
                <a:ext cx="4912360"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a:off x="6549595" y="3669977"/>
                <a:ext cx="4912360"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a:off x="6549595" y="4252630"/>
                <a:ext cx="4912360"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a:off x="6549595" y="4835284"/>
                <a:ext cx="4912360"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a:off x="6549595" y="5417937"/>
                <a:ext cx="4912360"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cxnSp>
          <p:nvCxnSpPr>
            <p:cNvPr id="120" name="肘形连接符 14"/>
            <p:cNvCxnSpPr>
              <a:stCxn id="96" idx="6"/>
              <a:endCxn id="105" idx="2"/>
            </p:cNvCxnSpPr>
            <p:nvPr/>
          </p:nvCxnSpPr>
          <p:spPr>
            <a:xfrm flipV="1">
              <a:off x="4279552" y="4097162"/>
              <a:ext cx="1219572" cy="533743"/>
            </a:xfrm>
            <a:prstGeom prst="bentConnector3">
              <a:avLst>
                <a:gd name="adj1" fmla="val 50027"/>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27"/>
          <p:cNvGrpSpPr/>
          <p:nvPr/>
        </p:nvGrpSpPr>
        <p:grpSpPr>
          <a:xfrm>
            <a:off x="1069464" y="1820324"/>
            <a:ext cx="3620694" cy="596554"/>
            <a:chOff x="1170812" y="1361916"/>
            <a:chExt cx="3818701" cy="629144"/>
          </a:xfrm>
        </p:grpSpPr>
        <p:sp>
          <p:nvSpPr>
            <p:cNvPr id="43" name="Shape 1805"/>
            <p:cNvSpPr/>
            <p:nvPr/>
          </p:nvSpPr>
          <p:spPr>
            <a:xfrm>
              <a:off x="1170812" y="1361916"/>
              <a:ext cx="3530371" cy="629144"/>
            </a:xfrm>
            <a:prstGeom prst="roundRect">
              <a:avLst>
                <a:gd name="adj" fmla="val 50000"/>
              </a:avLst>
            </a:prstGeom>
            <a:solidFill>
              <a:srgbClr val="017ACD">
                <a:alpha val="85000"/>
              </a:srgbClr>
            </a:solidFill>
            <a:ln w="25400" cap="flat" cmpd="sng" algn="ctr">
              <a:noFill/>
              <a:prstDash val="solid"/>
            </a:ln>
            <a:effectLst/>
          </p:spPr>
          <p:txBody>
            <a:bodyPr anchor="ctr"/>
            <a:lstStyle/>
            <a:p>
              <a:pPr algn="ctr" defTabSz="866140"/>
              <a:endParaRPr sz="2300" kern="0" dirty="0">
                <a:solidFill>
                  <a:prstClr val="white"/>
                </a:solidFill>
                <a:latin typeface="Calibri" panose="020F0502020204030204"/>
              </a:endParaRPr>
            </a:p>
          </p:txBody>
        </p:sp>
        <p:sp>
          <p:nvSpPr>
            <p:cNvPr id="44" name="TextBox 24"/>
            <p:cNvSpPr txBox="1"/>
            <p:nvPr/>
          </p:nvSpPr>
          <p:spPr>
            <a:xfrm>
              <a:off x="1187659" y="1397347"/>
              <a:ext cx="3801854" cy="545312"/>
            </a:xfrm>
            <a:prstGeom prst="rect">
              <a:avLst/>
            </a:prstGeom>
            <a:noFill/>
          </p:spPr>
          <p:txBody>
            <a:bodyPr wrap="square" rtlCol="0">
              <a:spAutoFit/>
            </a:bodyPr>
            <a:lstStyle/>
            <a:p>
              <a:pPr algn="ctr">
                <a:lnSpc>
                  <a:spcPct val="120000"/>
                </a:lnSpc>
                <a:defRPr/>
              </a:pPr>
              <a:r>
                <a:rPr lang="zh-CN" altLang="en-US" sz="2300" b="1" dirty="0">
                  <a:solidFill>
                    <a:schemeClr val="bg1"/>
                  </a:solidFill>
                  <a:latin typeface="微软雅黑" panose="020B0503020204020204" pitchFamily="34" charset="-122"/>
                  <a:ea typeface="微软雅黑" panose="020B0503020204020204" pitchFamily="34" charset="-122"/>
                </a:rPr>
                <a:t>责任落实体系</a:t>
              </a:r>
              <a:endParaRPr lang="zh-CN" altLang="en-US" sz="2300" b="1" dirty="0">
                <a:solidFill>
                  <a:schemeClr val="bg1"/>
                </a:solidFill>
                <a:latin typeface="微软雅黑" panose="020B0503020204020204" pitchFamily="34" charset="-122"/>
                <a:ea typeface="微软雅黑" panose="020B0503020204020204" pitchFamily="34" charset="-122"/>
              </a:endParaRPr>
            </a:p>
          </p:txBody>
        </p:sp>
        <p:grpSp>
          <p:nvGrpSpPr>
            <p:cNvPr id="5" name="组合 35"/>
            <p:cNvGrpSpPr/>
            <p:nvPr/>
          </p:nvGrpSpPr>
          <p:grpSpPr>
            <a:xfrm>
              <a:off x="1244799" y="1407106"/>
              <a:ext cx="477007" cy="535574"/>
              <a:chOff x="1360202" y="1407106"/>
              <a:chExt cx="477007" cy="535574"/>
            </a:xfrm>
          </p:grpSpPr>
          <p:sp>
            <p:nvSpPr>
              <p:cNvPr id="46" name="Oval 55"/>
              <p:cNvSpPr/>
              <p:nvPr/>
            </p:nvSpPr>
            <p:spPr bwMode="auto">
              <a:xfrm>
                <a:off x="1360202" y="1436368"/>
                <a:ext cx="477007" cy="477007"/>
              </a:xfrm>
              <a:prstGeom prst="ellipse">
                <a:avLst/>
              </a:prstGeom>
              <a:solidFill>
                <a:srgbClr val="FFFFFF"/>
              </a:solidFill>
              <a:ln w="25400" cap="flat" cmpd="sng" algn="ctr">
                <a:noFill/>
                <a:prstDash val="solid"/>
              </a:ln>
              <a:effectLst/>
            </p:spPr>
            <p:txBody>
              <a:bodyPr anchor="ctr"/>
              <a:lstStyle/>
              <a:p>
                <a:pPr algn="ctr" defTabSz="866140">
                  <a:defRPr/>
                </a:pPr>
                <a:endParaRPr lang="en-US" sz="2300" kern="0" dirty="0">
                  <a:solidFill>
                    <a:prstClr val="white"/>
                  </a:solidFill>
                  <a:latin typeface="Calibri" panose="020F0502020204030204"/>
                </a:endParaRPr>
              </a:p>
            </p:txBody>
          </p:sp>
          <p:sp>
            <p:nvSpPr>
              <p:cNvPr id="47" name="文本框 46"/>
              <p:cNvSpPr txBox="1"/>
              <p:nvPr/>
            </p:nvSpPr>
            <p:spPr>
              <a:xfrm>
                <a:off x="1388551" y="1407106"/>
                <a:ext cx="194834" cy="535574"/>
              </a:xfrm>
              <a:prstGeom prst="rect">
                <a:avLst/>
              </a:prstGeom>
              <a:noFill/>
            </p:spPr>
            <p:txBody>
              <a:bodyPr wrap="none" rtlCol="0">
                <a:spAutoFit/>
              </a:bodyPr>
              <a:lstStyle/>
              <a:p>
                <a:endParaRPr lang="zh-CN" altLang="en-US" sz="2700" dirty="0">
                  <a:solidFill>
                    <a:srgbClr val="26A244"/>
                  </a:solidFill>
                  <a:latin typeface="Bodoni MT Black" panose="02070A03080606020203" pitchFamily="18" charset="0"/>
                </a:endParaRPr>
              </a:p>
            </p:txBody>
          </p:sp>
        </p:grpSp>
      </p:grpSp>
      <p:grpSp>
        <p:nvGrpSpPr>
          <p:cNvPr id="9" name="组合 8"/>
          <p:cNvGrpSpPr/>
          <p:nvPr/>
        </p:nvGrpSpPr>
        <p:grpSpPr>
          <a:xfrm>
            <a:off x="464820" y="591820"/>
            <a:ext cx="665480" cy="502920"/>
            <a:chOff x="732" y="1208"/>
            <a:chExt cx="1048" cy="792"/>
          </a:xfrm>
        </p:grpSpPr>
        <p:sp>
          <p:nvSpPr>
            <p:cNvPr id="14" name="椭圆 13"/>
            <p:cNvSpPr/>
            <p:nvPr/>
          </p:nvSpPr>
          <p:spPr>
            <a:xfrm>
              <a:off x="732" y="1208"/>
              <a:ext cx="792" cy="793"/>
            </a:xfrm>
            <a:prstGeom prst="ellipse">
              <a:avLst/>
            </a:prstGeom>
            <a:solidFill>
              <a:schemeClr val="bg1"/>
            </a:solidFill>
            <a:ln>
              <a:solidFill>
                <a:srgbClr val="E4EB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椭圆 23"/>
            <p:cNvSpPr/>
            <p:nvPr/>
          </p:nvSpPr>
          <p:spPr>
            <a:xfrm>
              <a:off x="988" y="1208"/>
              <a:ext cx="792" cy="793"/>
            </a:xfrm>
            <a:prstGeom prst="ellipse">
              <a:avLst/>
            </a:prstGeom>
            <a:solidFill>
              <a:srgbClr val="19A8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3" name="标题 1"/>
          <p:cNvSpPr>
            <a:spLocks noGrp="1"/>
          </p:cNvSpPr>
          <p:nvPr/>
        </p:nvSpPr>
        <p:spPr>
          <a:xfrm>
            <a:off x="1376045" y="551815"/>
            <a:ext cx="2588895" cy="58293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chemeClr val="tx1">
                    <a:lumMod val="65000"/>
                    <a:lumOff val="35000"/>
                  </a:schemeClr>
                </a:solidFill>
                <a:latin typeface="微软雅黑" panose="020B0503020204020204" pitchFamily="34" charset="-122"/>
                <a:ea typeface="微软雅黑" panose="020B0503020204020204" pitchFamily="34" charset="-122"/>
                <a:cs typeface="+mj-cs"/>
              </a:defRPr>
            </a:lvl1pPr>
          </a:lstStyle>
          <a:p>
            <a:r>
              <a:rPr lang="zh-CN" altLang="en-US" spc="200" dirty="0" smtClean="0">
                <a:solidFill>
                  <a:srgbClr val="002B40"/>
                </a:solidFill>
              </a:rPr>
              <a:t>深圳做法</a:t>
            </a:r>
            <a:endParaRPr lang="zh-CN" altLang="en-US" spc="200" dirty="0" smtClean="0">
              <a:solidFill>
                <a:srgbClr val="002B40"/>
              </a:solidFill>
            </a:endParaRPr>
          </a:p>
        </p:txBody>
      </p:sp>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355034" y="164152"/>
            <a:ext cx="532402" cy="5324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96"/>
                                        </p:tgtEl>
                                        <p:attrNameLst>
                                          <p:attrName>style.visibility</p:attrName>
                                        </p:attrNameLst>
                                      </p:cBhvr>
                                      <p:to>
                                        <p:strVal val="visible"/>
                                      </p:to>
                                    </p:set>
                                    <p:anim calcmode="lin" valueType="num">
                                      <p:cBhvr>
                                        <p:cTn id="11" dur="500" fill="hold"/>
                                        <p:tgtEl>
                                          <p:spTgt spid="96"/>
                                        </p:tgtEl>
                                        <p:attrNameLst>
                                          <p:attrName>ppt_w</p:attrName>
                                        </p:attrNameLst>
                                      </p:cBhvr>
                                      <p:tavLst>
                                        <p:tav tm="0">
                                          <p:val>
                                            <p:fltVal val="0"/>
                                          </p:val>
                                        </p:tav>
                                        <p:tav tm="100000">
                                          <p:val>
                                            <p:strVal val="#ppt_w"/>
                                          </p:val>
                                        </p:tav>
                                      </p:tavLst>
                                    </p:anim>
                                    <p:anim calcmode="lin" valueType="num">
                                      <p:cBhvr>
                                        <p:cTn id="12" dur="500" fill="hold"/>
                                        <p:tgtEl>
                                          <p:spTgt spid="96"/>
                                        </p:tgtEl>
                                        <p:attrNameLst>
                                          <p:attrName>ppt_h</p:attrName>
                                        </p:attrNameLst>
                                      </p:cBhvr>
                                      <p:tavLst>
                                        <p:tav tm="0">
                                          <p:val>
                                            <p:fltVal val="0"/>
                                          </p:val>
                                        </p:tav>
                                        <p:tav tm="100000">
                                          <p:val>
                                            <p:strVal val="#ppt_h"/>
                                          </p:val>
                                        </p:tav>
                                      </p:tavLst>
                                    </p:anim>
                                    <p:animEffect transition="in" filter="fade">
                                      <p:cBhvr>
                                        <p:cTn id="13" dur="500"/>
                                        <p:tgtEl>
                                          <p:spTgt spid="96"/>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rotWithShape="1">
          <a:blip r:embed="rId2"/>
          <a:srcRect t="11927" b="11927"/>
          <a:stretch>
            <a:fillRect/>
          </a:stretch>
        </p:blipFill>
        <p:spPr>
          <a:xfrm>
            <a:off x="446020" y="968211"/>
            <a:ext cx="5592828" cy="3242952"/>
          </a:xfrm>
          <a:prstGeom prst="rect">
            <a:avLst/>
          </a:prstGeom>
        </p:spPr>
      </p:pic>
      <p:pic>
        <p:nvPicPr>
          <p:cNvPr id="13" name="图片 12"/>
          <p:cNvPicPr>
            <a:picLocks noChangeAspect="1"/>
          </p:cNvPicPr>
          <p:nvPr>
            <p:custDataLst>
              <p:tags r:id="rId3"/>
            </p:custDataLst>
          </p:nvPr>
        </p:nvPicPr>
        <p:blipFill rotWithShape="1">
          <a:blip r:embed="rId4"/>
          <a:srcRect t="7607" b="7607"/>
          <a:stretch>
            <a:fillRect/>
          </a:stretch>
        </p:blipFill>
        <p:spPr>
          <a:xfrm>
            <a:off x="6153150" y="968211"/>
            <a:ext cx="5592828" cy="2403639"/>
          </a:xfrm>
          <a:prstGeom prst="rect">
            <a:avLst/>
          </a:prstGeom>
        </p:spPr>
      </p:pic>
      <p:pic>
        <p:nvPicPr>
          <p:cNvPr id="15" name="图片 14"/>
          <p:cNvPicPr>
            <a:picLocks noChangeAspect="1"/>
          </p:cNvPicPr>
          <p:nvPr>
            <p:custDataLst>
              <p:tags r:id="rId5"/>
            </p:custDataLst>
          </p:nvPr>
        </p:nvPicPr>
        <p:blipFill rotWithShape="1">
          <a:blip r:embed="rId6"/>
          <a:srcRect l="14306" r="14306"/>
          <a:stretch>
            <a:fillRect/>
          </a:stretch>
        </p:blipFill>
        <p:spPr>
          <a:xfrm>
            <a:off x="6153150" y="3486150"/>
            <a:ext cx="5592828" cy="2403639"/>
          </a:xfrm>
          <a:prstGeom prst="rect">
            <a:avLst/>
          </a:prstGeom>
        </p:spPr>
      </p:pic>
      <p:pic>
        <p:nvPicPr>
          <p:cNvPr id="11" name="图片 10"/>
          <p:cNvPicPr>
            <a:picLocks noChangeAspect="1"/>
          </p:cNvPicPr>
          <p:nvPr>
            <p:custDataLst>
              <p:tags r:id="rId7"/>
            </p:custDataLst>
          </p:nvPr>
        </p:nvPicPr>
        <p:blipFill rotWithShape="1">
          <a:blip r:embed="rId8"/>
          <a:srcRect l="3890" t="20351" r="8231" b="12762"/>
          <a:stretch>
            <a:fillRect/>
          </a:stretch>
        </p:blipFill>
        <p:spPr>
          <a:xfrm>
            <a:off x="3299584" y="4325463"/>
            <a:ext cx="2739264" cy="1564326"/>
          </a:xfrm>
          <a:prstGeom prst="rect">
            <a:avLst/>
          </a:prstGeom>
        </p:spPr>
      </p:pic>
      <p:pic>
        <p:nvPicPr>
          <p:cNvPr id="10" name="图片 9" descr="C:\Users\D6YPXP2\Desktop\图片1.png图片1"/>
          <p:cNvPicPr>
            <a:picLocks noChangeAspect="1"/>
          </p:cNvPicPr>
          <p:nvPr>
            <p:custDataLst>
              <p:tags r:id="rId9"/>
            </p:custDataLst>
          </p:nvPr>
        </p:nvPicPr>
        <p:blipFill rotWithShape="1">
          <a:blip r:embed="rId10"/>
          <a:srcRect t="5466" b="5466"/>
          <a:stretch>
            <a:fillRect/>
          </a:stretch>
        </p:blipFill>
        <p:spPr>
          <a:xfrm>
            <a:off x="446020" y="4325463"/>
            <a:ext cx="2739264" cy="1564326"/>
          </a:xfrm>
          <a:prstGeom prst="rect">
            <a:avLst/>
          </a:prstGeom>
        </p:spPr>
      </p:pic>
      <p:sp>
        <p:nvSpPr>
          <p:cNvPr id="2" name="灯片编号占位符 1"/>
          <p:cNvSpPr>
            <a:spLocks noGrp="1"/>
          </p:cNvSpPr>
          <p:nvPr>
            <p:ph type="sldNum" sz="quarter" idx="12"/>
          </p:nvPr>
        </p:nvSpPr>
        <p:spPr/>
        <p:txBody>
          <a:bodyPr/>
          <a:p>
            <a:r>
              <a:rPr lang="en-US" altLang="zh-CN" dirty="0" smtClean="0"/>
              <a:t>P</a:t>
            </a:r>
            <a:fld id="{9F2E172E-9EA4-4DC4-9948-45420554EA41}" type="slidenum">
              <a:rPr lang="zh-CN" altLang="en-US" dirty="0" smtClean="0"/>
            </a:fld>
            <a:endParaRPr lang="zh-CN" altLang="en-US" dirty="0"/>
          </a:p>
        </p:txBody>
      </p:sp>
      <p:sp>
        <p:nvSpPr>
          <p:cNvPr id="42" name="矩形 41"/>
          <p:cNvSpPr/>
          <p:nvPr/>
        </p:nvSpPr>
        <p:spPr>
          <a:xfrm>
            <a:off x="-24130" y="2205355"/>
            <a:ext cx="12216130" cy="2519680"/>
          </a:xfrm>
          <a:prstGeom prst="rect">
            <a:avLst/>
          </a:prstGeom>
          <a:solidFill>
            <a:schemeClr val="accent1">
              <a:lumMod val="20000"/>
              <a:lumOff val="80000"/>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3" name="文本框 42"/>
          <p:cNvSpPr txBox="1"/>
          <p:nvPr/>
        </p:nvSpPr>
        <p:spPr>
          <a:xfrm>
            <a:off x="1782445" y="2921635"/>
            <a:ext cx="9238615" cy="1014730"/>
          </a:xfrm>
          <a:prstGeom prst="rect">
            <a:avLst/>
          </a:prstGeom>
          <a:noFill/>
        </p:spPr>
        <p:txBody>
          <a:bodyPr wrap="square" rtlCol="0">
            <a:spAutoFit/>
          </a:bodyPr>
          <a:p>
            <a:pPr lvl="0" algn="l">
              <a:lnSpc>
                <a:spcPct val="150000"/>
              </a:lnSpc>
              <a:buClrTx/>
              <a:buSzTx/>
              <a:buFontTx/>
            </a:pPr>
            <a:r>
              <a:rPr lang="zh-CN" altLang="en-US" sz="2000" dirty="0" smtClean="0">
                <a:solidFill>
                  <a:srgbClr val="002B40"/>
                </a:solidFill>
                <a:latin typeface="微软雅黑" panose="020B0503020204020204" pitchFamily="34" charset="-122"/>
                <a:ea typeface="微软雅黑" panose="020B0503020204020204" pitchFamily="34" charset="-122"/>
                <a:sym typeface="+mn-ea"/>
              </a:rPr>
              <a:t>（一）按照生活垃圾分类设施设备设置规范设置分类投放点，配置分类收集容器，并保持投放点和收集容器完好、整洁；</a:t>
            </a:r>
            <a:endParaRPr lang="zh-CN" altLang="en-US" sz="2000" dirty="0" smtClean="0">
              <a:solidFill>
                <a:srgbClr val="002B40"/>
              </a:solidFill>
              <a:latin typeface="微软雅黑" panose="020B0503020204020204" pitchFamily="34" charset="-122"/>
              <a:ea typeface="微软雅黑" panose="020B0503020204020204" pitchFamily="34" charset="-122"/>
              <a:sym typeface="+mn-ea"/>
            </a:endParaRPr>
          </a:p>
        </p:txBody>
      </p:sp>
      <p:pic>
        <p:nvPicPr>
          <p:cNvPr id="18" name="图片 17"/>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1355034" y="164152"/>
            <a:ext cx="532402" cy="5324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43" grpId="0"/>
      <p:bldP spid="42" grpId="1" animBg="1"/>
      <p:bldP spid="43" grpId="1"/>
    </p:bldLst>
  </p:timing>
</p:sld>
</file>

<file path=ppt/slides/slide4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2" name="图片 1" descr="深圳市生活垃圾分类投放指南0709-转曲_画板 1"/>
          <p:cNvPicPr>
            <a:picLocks noChangeAspect="1"/>
          </p:cNvPicPr>
          <p:nvPr/>
        </p:nvPicPr>
        <p:blipFill>
          <a:blip r:embed="rId1"/>
          <a:stretch>
            <a:fillRect/>
          </a:stretch>
        </p:blipFill>
        <p:spPr>
          <a:xfrm>
            <a:off x="925830" y="1327785"/>
            <a:ext cx="3348355" cy="4732020"/>
          </a:xfrm>
          <a:prstGeom prst="rect">
            <a:avLst/>
          </a:prstGeom>
        </p:spPr>
      </p:pic>
      <p:pic>
        <p:nvPicPr>
          <p:cNvPr id="3" name="图片 2" descr="深圳市生活垃圾分类投放指南0709-转曲_画板 1 副本"/>
          <p:cNvPicPr>
            <a:picLocks noChangeAspect="1"/>
          </p:cNvPicPr>
          <p:nvPr/>
        </p:nvPicPr>
        <p:blipFill>
          <a:blip r:embed="rId2"/>
          <a:stretch>
            <a:fillRect/>
          </a:stretch>
        </p:blipFill>
        <p:spPr>
          <a:xfrm>
            <a:off x="4415155" y="1327785"/>
            <a:ext cx="3362325" cy="4752340"/>
          </a:xfrm>
          <a:prstGeom prst="rect">
            <a:avLst/>
          </a:prstGeom>
        </p:spPr>
      </p:pic>
      <p:pic>
        <p:nvPicPr>
          <p:cNvPr id="16" name="图片 20" descr="23dadc152b713b867120c8b0cd5a421"/>
          <p:cNvPicPr>
            <a:picLocks noChangeAspect="1" noChangeArrowheads="1"/>
          </p:cNvPicPr>
          <p:nvPr>
            <p:custDataLst>
              <p:tags r:id="rId3"/>
            </p:custDataLst>
          </p:nvPr>
        </p:nvPicPr>
        <p:blipFill>
          <a:blip r:embed="rId4" cstate="print">
            <a:extLst>
              <a:ext uri="{28A0092B-C50C-407E-A947-70E740481C1C}">
                <a14:useLocalDpi xmlns:a14="http://schemas.microsoft.com/office/drawing/2010/main" val="0"/>
              </a:ext>
            </a:extLst>
          </a:blip>
          <a:srcRect/>
          <a:stretch>
            <a:fillRect/>
          </a:stretch>
        </p:blipFill>
        <p:spPr bwMode="auto">
          <a:xfrm>
            <a:off x="7960995" y="1304925"/>
            <a:ext cx="3783330" cy="4754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矩形 41"/>
          <p:cNvSpPr/>
          <p:nvPr/>
        </p:nvSpPr>
        <p:spPr>
          <a:xfrm>
            <a:off x="-24130" y="2205355"/>
            <a:ext cx="12216130" cy="2519680"/>
          </a:xfrm>
          <a:prstGeom prst="rect">
            <a:avLst/>
          </a:prstGeom>
          <a:solidFill>
            <a:schemeClr val="accent1">
              <a:lumMod val="20000"/>
              <a:lumOff val="80000"/>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3" name="文本框 42"/>
          <p:cNvSpPr txBox="1"/>
          <p:nvPr/>
        </p:nvSpPr>
        <p:spPr>
          <a:xfrm>
            <a:off x="1767205" y="2541270"/>
            <a:ext cx="9238615" cy="2399665"/>
          </a:xfrm>
          <a:prstGeom prst="rect">
            <a:avLst/>
          </a:prstGeom>
          <a:noFill/>
        </p:spPr>
        <p:txBody>
          <a:bodyPr wrap="square" rtlCol="0">
            <a:spAutoFit/>
          </a:bodyPr>
          <a:p>
            <a:pPr lvl="0" algn="l">
              <a:lnSpc>
                <a:spcPct val="150000"/>
              </a:lnSpc>
              <a:buClrTx/>
              <a:buSzTx/>
              <a:buFontTx/>
            </a:pPr>
            <a:r>
              <a:rPr lang="zh-CN" altLang="en-US" sz="2000" dirty="0" smtClean="0">
                <a:solidFill>
                  <a:srgbClr val="002B40"/>
                </a:solidFill>
                <a:latin typeface="微软雅黑" panose="020B0503020204020204" pitchFamily="34" charset="-122"/>
                <a:ea typeface="微软雅黑" panose="020B0503020204020204" pitchFamily="34" charset="-122"/>
                <a:sym typeface="+mn-ea"/>
              </a:rPr>
              <a:t>（二）对不符合分类投放要求的投放行为予以劝阻，投放人拒不改正的，应当及时报告区主管部门或者街道办事处依法处理；</a:t>
            </a:r>
            <a:br>
              <a:rPr lang="zh-CN" altLang="en-US" sz="2000" dirty="0" smtClean="0">
                <a:solidFill>
                  <a:srgbClr val="002B40"/>
                </a:solidFill>
                <a:latin typeface="微软雅黑" panose="020B0503020204020204" pitchFamily="34" charset="-122"/>
                <a:ea typeface="微软雅黑" panose="020B0503020204020204" pitchFamily="34" charset="-122"/>
                <a:sym typeface="+mn-ea"/>
              </a:rPr>
            </a:br>
            <a:br>
              <a:rPr lang="zh-CN" altLang="en-US" sz="2000" dirty="0" smtClean="0">
                <a:solidFill>
                  <a:srgbClr val="002B40"/>
                </a:solidFill>
                <a:latin typeface="微软雅黑" panose="020B0503020204020204" pitchFamily="34" charset="-122"/>
                <a:ea typeface="微软雅黑" panose="020B0503020204020204" pitchFamily="34" charset="-122"/>
                <a:sym typeface="+mn-ea"/>
              </a:rPr>
            </a:br>
            <a:r>
              <a:rPr lang="zh-CN" altLang="en-US" sz="2000" dirty="0" smtClean="0">
                <a:solidFill>
                  <a:srgbClr val="002B40"/>
                </a:solidFill>
                <a:latin typeface="微软雅黑" panose="020B0503020204020204" pitchFamily="34" charset="-122"/>
                <a:ea typeface="微软雅黑" panose="020B0503020204020204" pitchFamily="34" charset="-122"/>
                <a:sym typeface="+mn-ea"/>
              </a:rPr>
              <a:t>（三）配合市、区主管部门和街道办事处开展生活垃圾分类宣传、引导；</a:t>
            </a:r>
            <a:br>
              <a:rPr lang="zh-CN" altLang="en-US" sz="2000" dirty="0" smtClean="0">
                <a:solidFill>
                  <a:srgbClr val="002B40"/>
                </a:solidFill>
                <a:latin typeface="微软雅黑" panose="020B0503020204020204" pitchFamily="34" charset="-122"/>
                <a:ea typeface="微软雅黑" panose="020B0503020204020204" pitchFamily="34" charset="-122"/>
                <a:sym typeface="+mn-ea"/>
              </a:rPr>
            </a:br>
            <a:endParaRPr lang="zh-CN" altLang="en-US" sz="2000" dirty="0" smtClean="0">
              <a:solidFill>
                <a:srgbClr val="002B40"/>
              </a:solidFill>
              <a:latin typeface="微软雅黑" panose="020B0503020204020204" pitchFamily="34" charset="-122"/>
              <a:ea typeface="微软雅黑" panose="020B0503020204020204" pitchFamily="34" charset="-122"/>
              <a:sym typeface="+mn-ea"/>
            </a:endParaRPr>
          </a:p>
        </p:txBody>
      </p:sp>
      <p:pic>
        <p:nvPicPr>
          <p:cNvPr id="18" name="图片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355034" y="164152"/>
            <a:ext cx="532402" cy="5324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2" grpId="0" bldLvl="0" animBg="1"/>
      <p:bldP spid="43" grpId="1"/>
      <p:bldP spid="42" grpId="1" animBg="1"/>
    </p:bldLst>
  </p:timing>
</p:sld>
</file>

<file path=ppt/slides/slide4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11" name="图片 10"/>
          <p:cNvPicPr>
            <a:picLocks noChangeAspect="1"/>
          </p:cNvPicPr>
          <p:nvPr>
            <p:custDataLst>
              <p:tags r:id="rId1"/>
            </p:custDataLst>
          </p:nvPr>
        </p:nvPicPr>
        <p:blipFill rotWithShape="1">
          <a:blip r:embed="rId2"/>
          <a:srcRect l="13185" r="13185"/>
          <a:stretch>
            <a:fillRect/>
          </a:stretch>
        </p:blipFill>
        <p:spPr>
          <a:xfrm>
            <a:off x="8934023" y="992032"/>
            <a:ext cx="2666573" cy="2379817"/>
          </a:xfrm>
          <a:prstGeom prst="rect">
            <a:avLst/>
          </a:prstGeom>
        </p:spPr>
      </p:pic>
      <p:pic>
        <p:nvPicPr>
          <p:cNvPr id="2" name="图片 1"/>
          <p:cNvPicPr>
            <a:picLocks noChangeAspect="1"/>
          </p:cNvPicPr>
          <p:nvPr>
            <p:custDataLst>
              <p:tags r:id="rId3"/>
            </p:custDataLst>
          </p:nvPr>
        </p:nvPicPr>
        <p:blipFill rotWithShape="1">
          <a:blip r:embed="rId4"/>
          <a:srcRect l="14107" r="14107"/>
          <a:stretch>
            <a:fillRect/>
          </a:stretch>
        </p:blipFill>
        <p:spPr>
          <a:xfrm>
            <a:off x="8934023" y="3486150"/>
            <a:ext cx="2666573" cy="2379817"/>
          </a:xfrm>
          <a:prstGeom prst="rect">
            <a:avLst/>
          </a:prstGeom>
        </p:spPr>
      </p:pic>
      <p:pic>
        <p:nvPicPr>
          <p:cNvPr id="12" name="图片 11"/>
          <p:cNvPicPr>
            <a:picLocks noChangeAspect="1"/>
          </p:cNvPicPr>
          <p:nvPr>
            <p:custDataLst>
              <p:tags r:id="rId5"/>
            </p:custDataLst>
          </p:nvPr>
        </p:nvPicPr>
        <p:blipFill rotWithShape="1">
          <a:blip r:embed="rId6"/>
          <a:srcRect l="13861" r="13861"/>
          <a:stretch>
            <a:fillRect/>
          </a:stretch>
        </p:blipFill>
        <p:spPr>
          <a:xfrm>
            <a:off x="6153151" y="3486150"/>
            <a:ext cx="2666573" cy="2379817"/>
          </a:xfrm>
          <a:prstGeom prst="rect">
            <a:avLst/>
          </a:prstGeom>
        </p:spPr>
      </p:pic>
      <p:pic>
        <p:nvPicPr>
          <p:cNvPr id="10" name="图片 9"/>
          <p:cNvPicPr>
            <a:picLocks noChangeAspect="1"/>
          </p:cNvPicPr>
          <p:nvPr>
            <p:custDataLst>
              <p:tags r:id="rId7"/>
            </p:custDataLst>
          </p:nvPr>
        </p:nvPicPr>
        <p:blipFill rotWithShape="1">
          <a:blip r:embed="rId8"/>
          <a:srcRect l="8085" r="8085"/>
          <a:stretch>
            <a:fillRect/>
          </a:stretch>
        </p:blipFill>
        <p:spPr>
          <a:xfrm>
            <a:off x="6153151" y="992032"/>
            <a:ext cx="2666573" cy="2379817"/>
          </a:xfrm>
          <a:prstGeom prst="rect">
            <a:avLst/>
          </a:prstGeom>
        </p:spPr>
      </p:pic>
      <p:pic>
        <p:nvPicPr>
          <p:cNvPr id="9" name="图片 8"/>
          <p:cNvPicPr>
            <a:picLocks noChangeAspect="1"/>
          </p:cNvPicPr>
          <p:nvPr>
            <p:custDataLst>
              <p:tags r:id="rId9"/>
            </p:custDataLst>
          </p:nvPr>
        </p:nvPicPr>
        <p:blipFill rotWithShape="1">
          <a:blip r:embed="rId10"/>
          <a:srcRect l="4271" r="4271"/>
          <a:stretch>
            <a:fillRect/>
          </a:stretch>
        </p:blipFill>
        <p:spPr>
          <a:xfrm>
            <a:off x="591404" y="992032"/>
            <a:ext cx="5447446" cy="4873935"/>
          </a:xfrm>
          <a:prstGeom prst="rect">
            <a:avLst/>
          </a:prstGeom>
        </p:spPr>
      </p:pic>
      <p:sp>
        <p:nvSpPr>
          <p:cNvPr id="3" name="灯片编号占位符 2"/>
          <p:cNvSpPr>
            <a:spLocks noGrp="1"/>
          </p:cNvSpPr>
          <p:nvPr>
            <p:ph type="sldNum" sz="quarter" idx="12"/>
          </p:nvPr>
        </p:nvSpPr>
        <p:spPr/>
        <p:txBody>
          <a:bodyPr/>
          <a:p>
            <a:r>
              <a:rPr lang="en-US" altLang="zh-CN" dirty="0" smtClean="0"/>
              <a:t>P</a:t>
            </a:r>
            <a:fld id="{9F2E172E-9EA4-4DC4-9948-45420554EA41}" type="slidenum">
              <a:rPr lang="zh-CN" altLang="en-US" dirty="0" smtClean="0"/>
            </a:fld>
            <a:endParaRPr lang="zh-CN" altLang="en-US" dirty="0"/>
          </a:p>
        </p:txBody>
      </p:sp>
      <p:sp>
        <p:nvSpPr>
          <p:cNvPr id="42" name="矩形 41"/>
          <p:cNvSpPr/>
          <p:nvPr/>
        </p:nvSpPr>
        <p:spPr>
          <a:xfrm>
            <a:off x="-24130" y="2205355"/>
            <a:ext cx="12216130" cy="2519680"/>
          </a:xfrm>
          <a:prstGeom prst="rect">
            <a:avLst/>
          </a:prstGeom>
          <a:solidFill>
            <a:schemeClr val="accent1">
              <a:lumMod val="20000"/>
              <a:lumOff val="80000"/>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3" name="文本框 42"/>
          <p:cNvSpPr txBox="1"/>
          <p:nvPr/>
        </p:nvSpPr>
        <p:spPr>
          <a:xfrm>
            <a:off x="1782445" y="3152140"/>
            <a:ext cx="9238615" cy="553085"/>
          </a:xfrm>
          <a:prstGeom prst="rect">
            <a:avLst/>
          </a:prstGeom>
          <a:noFill/>
        </p:spPr>
        <p:txBody>
          <a:bodyPr wrap="square" rtlCol="0">
            <a:spAutoFit/>
          </a:bodyPr>
          <a:p>
            <a:pPr lvl="0" algn="l">
              <a:lnSpc>
                <a:spcPct val="150000"/>
              </a:lnSpc>
              <a:buClrTx/>
              <a:buSzTx/>
              <a:buFontTx/>
            </a:pPr>
            <a:r>
              <a:rPr lang="zh-CN" altLang="en-US" sz="2000" dirty="0" smtClean="0">
                <a:solidFill>
                  <a:srgbClr val="002B40"/>
                </a:solidFill>
                <a:latin typeface="微软雅黑" panose="020B0503020204020204" pitchFamily="34" charset="-122"/>
                <a:ea typeface="微软雅黑" panose="020B0503020204020204" pitchFamily="34" charset="-122"/>
                <a:sym typeface="+mn-ea"/>
              </a:rPr>
              <a:t>（四）及时将生活垃圾分类移交给相应的收集、运输单位； </a:t>
            </a:r>
            <a:endParaRPr lang="zh-CN" altLang="en-US" sz="2000" dirty="0" smtClean="0">
              <a:solidFill>
                <a:srgbClr val="002B40"/>
              </a:solidFill>
              <a:latin typeface="微软雅黑" panose="020B0503020204020204" pitchFamily="34" charset="-122"/>
              <a:ea typeface="微软雅黑" panose="020B0503020204020204" pitchFamily="34" charset="-122"/>
              <a:sym typeface="+mn-ea"/>
            </a:endParaRPr>
          </a:p>
        </p:txBody>
      </p:sp>
      <p:pic>
        <p:nvPicPr>
          <p:cNvPr id="18" name="图片 17"/>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1355034" y="164152"/>
            <a:ext cx="532402" cy="5324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43" grpId="0"/>
      <p:bldP spid="42" grpId="1" animBg="1"/>
      <p:bldP spid="43" grpId="1"/>
    </p:bldLst>
  </p:timing>
</p:sld>
</file>

<file path=ppt/slides/slide4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15" name="图片 14" descr="IMG_20191013_113534"/>
          <p:cNvPicPr>
            <a:picLocks noChangeAspect="1"/>
          </p:cNvPicPr>
          <p:nvPr/>
        </p:nvPicPr>
        <p:blipFill>
          <a:blip r:embed="rId1"/>
          <a:srcRect t="15779"/>
          <a:stretch>
            <a:fillRect/>
          </a:stretch>
        </p:blipFill>
        <p:spPr>
          <a:xfrm>
            <a:off x="9366250" y="2216785"/>
            <a:ext cx="2178050" cy="1376045"/>
          </a:xfrm>
          <a:prstGeom prst="rect">
            <a:avLst/>
          </a:prstGeom>
        </p:spPr>
      </p:pic>
      <p:grpSp>
        <p:nvGrpSpPr>
          <p:cNvPr id="7" name="组合 6"/>
          <p:cNvGrpSpPr/>
          <p:nvPr/>
        </p:nvGrpSpPr>
        <p:grpSpPr>
          <a:xfrm>
            <a:off x="6544945" y="2133600"/>
            <a:ext cx="2144395" cy="1433830"/>
            <a:chOff x="6354396" y="3479801"/>
            <a:chExt cx="3846086" cy="2074058"/>
          </a:xfrm>
        </p:grpSpPr>
        <p:pic>
          <p:nvPicPr>
            <p:cNvPr id="17" name="图片 16"/>
            <p:cNvPicPr>
              <a:picLocks noChangeAspect="1"/>
            </p:cNvPicPr>
            <p:nvPr>
              <p:custDataLst>
                <p:tags r:id="rId2"/>
              </p:custDataLst>
            </p:nvPr>
          </p:nvPicPr>
          <p:blipFill rotWithShape="1">
            <a:blip r:embed="rId3" cstate="print"/>
            <a:srcRect l="14603"/>
            <a:stretch>
              <a:fillRect/>
            </a:stretch>
          </p:blipFill>
          <p:spPr>
            <a:xfrm>
              <a:off x="8070623" y="3599853"/>
              <a:ext cx="2129859" cy="1954006"/>
            </a:xfrm>
            <a:prstGeom prst="rect">
              <a:avLst/>
            </a:prstGeom>
            <a:ln>
              <a:noFill/>
            </a:ln>
            <a:effectLst/>
          </p:spPr>
        </p:pic>
        <p:pic>
          <p:nvPicPr>
            <p:cNvPr id="10" name="图片 9"/>
            <p:cNvPicPr>
              <a:picLocks noChangeAspect="1"/>
            </p:cNvPicPr>
            <p:nvPr>
              <p:custDataLst>
                <p:tags r:id="rId4"/>
              </p:custDataLst>
            </p:nvPr>
          </p:nvPicPr>
          <p:blipFill rotWithShape="1">
            <a:blip r:embed="rId5" cstate="print"/>
            <a:srcRect l="5713" r="15616"/>
            <a:stretch>
              <a:fillRect/>
            </a:stretch>
          </p:blipFill>
          <p:spPr>
            <a:xfrm>
              <a:off x="6354396" y="4533826"/>
              <a:ext cx="1646604" cy="1020033"/>
            </a:xfrm>
            <a:prstGeom prst="rect">
              <a:avLst/>
            </a:prstGeom>
            <a:ln>
              <a:noFill/>
            </a:ln>
            <a:effectLst/>
          </p:spPr>
        </p:pic>
        <p:pic>
          <p:nvPicPr>
            <p:cNvPr id="19" name="图片 18"/>
            <p:cNvPicPr>
              <a:picLocks noChangeAspect="1"/>
            </p:cNvPicPr>
            <p:nvPr>
              <p:custDataLst>
                <p:tags r:id="rId6"/>
              </p:custDataLst>
            </p:nvPr>
          </p:nvPicPr>
          <p:blipFill rotWithShape="1">
            <a:blip r:embed="rId7" cstate="print"/>
            <a:srcRect l="8291" r="7372" b="18972"/>
            <a:stretch>
              <a:fillRect/>
            </a:stretch>
          </p:blipFill>
          <p:spPr>
            <a:xfrm>
              <a:off x="6354396" y="3479801"/>
              <a:ext cx="1646604" cy="1019914"/>
            </a:xfrm>
            <a:prstGeom prst="rect">
              <a:avLst/>
            </a:prstGeom>
            <a:ln>
              <a:noFill/>
            </a:ln>
            <a:effectLst/>
          </p:spPr>
        </p:pic>
      </p:grpSp>
      <p:pic>
        <p:nvPicPr>
          <p:cNvPr id="6" name="图片 5"/>
          <p:cNvPicPr>
            <a:picLocks noChangeAspect="1"/>
          </p:cNvPicPr>
          <p:nvPr>
            <p:custDataLst>
              <p:tags r:id="rId8"/>
            </p:custDataLst>
          </p:nvPr>
        </p:nvPicPr>
        <p:blipFill rotWithShape="1">
          <a:blip r:embed="rId9" cstate="print"/>
          <a:srcRect t="4525" b="41656"/>
          <a:stretch>
            <a:fillRect/>
          </a:stretch>
        </p:blipFill>
        <p:spPr>
          <a:xfrm>
            <a:off x="3982720" y="2078355"/>
            <a:ext cx="1557655" cy="1489075"/>
          </a:xfrm>
          <a:prstGeom prst="rect">
            <a:avLst/>
          </a:prstGeom>
          <a:ln>
            <a:noFill/>
          </a:ln>
          <a:effectLst/>
        </p:spPr>
      </p:pic>
      <p:grpSp>
        <p:nvGrpSpPr>
          <p:cNvPr id="4" name="组合 3"/>
          <p:cNvGrpSpPr/>
          <p:nvPr/>
        </p:nvGrpSpPr>
        <p:grpSpPr>
          <a:xfrm>
            <a:off x="890905" y="2159635"/>
            <a:ext cx="2103120" cy="1433195"/>
            <a:chOff x="818854" y="3479800"/>
            <a:chExt cx="4261147" cy="2974628"/>
          </a:xfrm>
        </p:grpSpPr>
        <p:pic>
          <p:nvPicPr>
            <p:cNvPr id="12" name="Picture 2" descr="F:\20190114工作\企业微信接收文件\WXWork Files\Image\2019-04\98fec4618a57f6c407a4a3c1ebd491f5.jpg"/>
            <p:cNvPicPr>
              <a:picLocks noChangeAspect="1" noChangeArrowheads="1"/>
            </p:cNvPicPr>
            <p:nvPr>
              <p:custDataLst>
                <p:tags r:id="rId10"/>
              </p:custDataLst>
            </p:nvPr>
          </p:nvPicPr>
          <p:blipFill rotWithShape="1">
            <a:blip r:embed="rId11" cstate="print">
              <a:extLst>
                <a:ext uri="{28A0092B-C50C-407E-A947-70E740481C1C}">
                  <a14:useLocalDpi xmlns:a14="http://schemas.microsoft.com/office/drawing/2010/main" val="0"/>
                </a:ext>
              </a:extLst>
            </a:blip>
            <a:srcRect b="8897"/>
            <a:stretch>
              <a:fillRect/>
            </a:stretch>
          </p:blipFill>
          <p:spPr bwMode="auto">
            <a:xfrm>
              <a:off x="818854" y="3479800"/>
              <a:ext cx="2044582" cy="13970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3" descr="D:\搜狗高速下载\废旧家具投放点.jpg"/>
            <p:cNvPicPr>
              <a:picLocks noChangeAspect="1" noChangeArrowheads="1"/>
            </p:cNvPicPr>
            <p:nvPr>
              <p:custDataLst>
                <p:tags r:id="rId12"/>
              </p:custDataLst>
            </p:nvPr>
          </p:nvPicPr>
          <p:blipFill>
            <a:blip r:embed="rId13" cstate="print"/>
            <a:srcRect/>
            <a:stretch>
              <a:fillRect/>
            </a:stretch>
          </p:blipFill>
          <p:spPr bwMode="auto">
            <a:xfrm>
              <a:off x="818854" y="4981228"/>
              <a:ext cx="2050121" cy="1473200"/>
            </a:xfrm>
            <a:prstGeom prst="rect">
              <a:avLst/>
            </a:prstGeom>
            <a:noFill/>
          </p:spPr>
        </p:pic>
        <p:pic>
          <p:nvPicPr>
            <p:cNvPr id="5" name="Picture 2"/>
            <p:cNvPicPr>
              <a:picLocks noChangeAspect="1" noChangeArrowheads="1"/>
            </p:cNvPicPr>
            <p:nvPr>
              <p:custDataLst>
                <p:tags r:id="rId14"/>
              </p:custDataLst>
            </p:nvPr>
          </p:nvPicPr>
          <p:blipFill>
            <a:blip r:embed="rId15" cstate="print"/>
            <a:stretch>
              <a:fillRect/>
            </a:stretch>
          </p:blipFill>
          <p:spPr bwMode="auto">
            <a:xfrm>
              <a:off x="2944723" y="3479800"/>
              <a:ext cx="2135278" cy="2974628"/>
            </a:xfrm>
            <a:prstGeom prst="rect">
              <a:avLst/>
            </a:prstGeom>
            <a:ln>
              <a:noFill/>
            </a:ln>
            <a:effectLst/>
          </p:spPr>
        </p:pic>
      </p:grpSp>
      <p:sp>
        <p:nvSpPr>
          <p:cNvPr id="3" name="灯片编号占位符 2"/>
          <p:cNvSpPr>
            <a:spLocks noGrp="1"/>
          </p:cNvSpPr>
          <p:nvPr>
            <p:ph type="sldNum" sz="quarter" idx="12"/>
          </p:nvPr>
        </p:nvSpPr>
        <p:spPr/>
        <p:txBody>
          <a:bodyPr/>
          <a:p>
            <a:r>
              <a:rPr lang="en-US" altLang="zh-CN" dirty="0" smtClean="0"/>
              <a:t>P</a:t>
            </a:r>
            <a:fld id="{9F2E172E-9EA4-4DC4-9948-45420554EA41}" type="slidenum">
              <a:rPr lang="zh-CN" altLang="en-US" dirty="0" smtClean="0"/>
            </a:fld>
            <a:endParaRPr lang="zh-CN" altLang="en-US" dirty="0"/>
          </a:p>
        </p:txBody>
      </p:sp>
      <p:sp>
        <p:nvSpPr>
          <p:cNvPr id="44" name="right-arrow-angle_38577"/>
          <p:cNvSpPr>
            <a:spLocks noChangeAspect="1"/>
          </p:cNvSpPr>
          <p:nvPr>
            <p:custDataLst>
              <p:tags r:id="rId16"/>
            </p:custDataLst>
          </p:nvPr>
        </p:nvSpPr>
        <p:spPr bwMode="auto">
          <a:xfrm>
            <a:off x="3118948" y="2556499"/>
            <a:ext cx="144862" cy="219287"/>
          </a:xfrm>
          <a:custGeom>
            <a:avLst/>
            <a:gdLst>
              <a:gd name="T0" fmla="*/ 368 w 3218"/>
              <a:gd name="T1" fmla="*/ 7085 h 7181"/>
              <a:gd name="T2" fmla="*/ 697 w 3218"/>
              <a:gd name="T3" fmla="*/ 7181 h 7181"/>
              <a:gd name="T4" fmla="*/ 1214 w 3218"/>
              <a:gd name="T5" fmla="*/ 6899 h 7181"/>
              <a:gd name="T6" fmla="*/ 3089 w 3218"/>
              <a:gd name="T7" fmla="*/ 3963 h 7181"/>
              <a:gd name="T8" fmla="*/ 3089 w 3218"/>
              <a:gd name="T9" fmla="*/ 3304 h 7181"/>
              <a:gd name="T10" fmla="*/ 1214 w 3218"/>
              <a:gd name="T11" fmla="*/ 369 h 7181"/>
              <a:gd name="T12" fmla="*/ 368 w 3218"/>
              <a:gd name="T13" fmla="*/ 182 h 7181"/>
              <a:gd name="T14" fmla="*/ 182 w 3218"/>
              <a:gd name="T15" fmla="*/ 1028 h 7181"/>
              <a:gd name="T16" fmla="*/ 1847 w 3218"/>
              <a:gd name="T17" fmla="*/ 3634 h 7181"/>
              <a:gd name="T18" fmla="*/ 182 w 3218"/>
              <a:gd name="T19" fmla="*/ 6240 h 7181"/>
              <a:gd name="T20" fmla="*/ 368 w 3218"/>
              <a:gd name="T21" fmla="*/ 7085 h 7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8" h="7181">
                <a:moveTo>
                  <a:pt x="368" y="7085"/>
                </a:moveTo>
                <a:cubicBezTo>
                  <a:pt x="471" y="7150"/>
                  <a:pt x="585" y="7181"/>
                  <a:pt x="697" y="7181"/>
                </a:cubicBezTo>
                <a:cubicBezTo>
                  <a:pt x="899" y="7181"/>
                  <a:pt x="1097" y="7082"/>
                  <a:pt x="1214" y="6899"/>
                </a:cubicBezTo>
                <a:lnTo>
                  <a:pt x="3089" y="3963"/>
                </a:lnTo>
                <a:cubicBezTo>
                  <a:pt x="3218" y="3762"/>
                  <a:pt x="3218" y="3505"/>
                  <a:pt x="3089" y="3304"/>
                </a:cubicBezTo>
                <a:lnTo>
                  <a:pt x="1214" y="369"/>
                </a:lnTo>
                <a:cubicBezTo>
                  <a:pt x="1032" y="84"/>
                  <a:pt x="653" y="0"/>
                  <a:pt x="368" y="182"/>
                </a:cubicBezTo>
                <a:cubicBezTo>
                  <a:pt x="84" y="364"/>
                  <a:pt x="0" y="743"/>
                  <a:pt x="182" y="1028"/>
                </a:cubicBezTo>
                <a:lnTo>
                  <a:pt x="1847" y="3634"/>
                </a:lnTo>
                <a:lnTo>
                  <a:pt x="182" y="6240"/>
                </a:lnTo>
                <a:cubicBezTo>
                  <a:pt x="0" y="6525"/>
                  <a:pt x="84" y="6903"/>
                  <a:pt x="368" y="7085"/>
                </a:cubicBezTo>
                <a:close/>
              </a:path>
            </a:pathLst>
          </a:custGeom>
          <a:solidFill>
            <a:srgbClr val="69A35B">
              <a:lumMod val="60000"/>
              <a:lumOff val="40000"/>
              <a:alpha val="20000"/>
            </a:srgbClr>
          </a:solidFill>
          <a:ln>
            <a:noFill/>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5" name="right-arrow-angle_38577"/>
          <p:cNvSpPr>
            <a:spLocks noChangeAspect="1"/>
          </p:cNvSpPr>
          <p:nvPr>
            <p:custDataLst>
              <p:tags r:id="rId17"/>
            </p:custDataLst>
          </p:nvPr>
        </p:nvSpPr>
        <p:spPr bwMode="auto">
          <a:xfrm>
            <a:off x="3244606" y="2556498"/>
            <a:ext cx="144862" cy="219287"/>
          </a:xfrm>
          <a:custGeom>
            <a:avLst/>
            <a:gdLst>
              <a:gd name="T0" fmla="*/ 368 w 3218"/>
              <a:gd name="T1" fmla="*/ 7085 h 7181"/>
              <a:gd name="T2" fmla="*/ 697 w 3218"/>
              <a:gd name="T3" fmla="*/ 7181 h 7181"/>
              <a:gd name="T4" fmla="*/ 1214 w 3218"/>
              <a:gd name="T5" fmla="*/ 6899 h 7181"/>
              <a:gd name="T6" fmla="*/ 3089 w 3218"/>
              <a:gd name="T7" fmla="*/ 3963 h 7181"/>
              <a:gd name="T8" fmla="*/ 3089 w 3218"/>
              <a:gd name="T9" fmla="*/ 3304 h 7181"/>
              <a:gd name="T10" fmla="*/ 1214 w 3218"/>
              <a:gd name="T11" fmla="*/ 369 h 7181"/>
              <a:gd name="T12" fmla="*/ 368 w 3218"/>
              <a:gd name="T13" fmla="*/ 182 h 7181"/>
              <a:gd name="T14" fmla="*/ 182 w 3218"/>
              <a:gd name="T15" fmla="*/ 1028 h 7181"/>
              <a:gd name="T16" fmla="*/ 1847 w 3218"/>
              <a:gd name="T17" fmla="*/ 3634 h 7181"/>
              <a:gd name="T18" fmla="*/ 182 w 3218"/>
              <a:gd name="T19" fmla="*/ 6240 h 7181"/>
              <a:gd name="T20" fmla="*/ 368 w 3218"/>
              <a:gd name="T21" fmla="*/ 7085 h 7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8" h="7181">
                <a:moveTo>
                  <a:pt x="368" y="7085"/>
                </a:moveTo>
                <a:cubicBezTo>
                  <a:pt x="471" y="7150"/>
                  <a:pt x="585" y="7181"/>
                  <a:pt x="697" y="7181"/>
                </a:cubicBezTo>
                <a:cubicBezTo>
                  <a:pt x="899" y="7181"/>
                  <a:pt x="1097" y="7082"/>
                  <a:pt x="1214" y="6899"/>
                </a:cubicBezTo>
                <a:lnTo>
                  <a:pt x="3089" y="3963"/>
                </a:lnTo>
                <a:cubicBezTo>
                  <a:pt x="3218" y="3762"/>
                  <a:pt x="3218" y="3505"/>
                  <a:pt x="3089" y="3304"/>
                </a:cubicBezTo>
                <a:lnTo>
                  <a:pt x="1214" y="369"/>
                </a:lnTo>
                <a:cubicBezTo>
                  <a:pt x="1032" y="84"/>
                  <a:pt x="653" y="0"/>
                  <a:pt x="368" y="182"/>
                </a:cubicBezTo>
                <a:cubicBezTo>
                  <a:pt x="84" y="364"/>
                  <a:pt x="0" y="743"/>
                  <a:pt x="182" y="1028"/>
                </a:cubicBezTo>
                <a:lnTo>
                  <a:pt x="1847" y="3634"/>
                </a:lnTo>
                <a:lnTo>
                  <a:pt x="182" y="6240"/>
                </a:lnTo>
                <a:cubicBezTo>
                  <a:pt x="0" y="6525"/>
                  <a:pt x="84" y="6903"/>
                  <a:pt x="368" y="7085"/>
                </a:cubicBezTo>
                <a:close/>
              </a:path>
            </a:pathLst>
          </a:custGeom>
          <a:solidFill>
            <a:srgbClr val="69A35B">
              <a:alpha val="40000"/>
            </a:srgbClr>
          </a:solidFill>
          <a:ln>
            <a:noFill/>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6" name="right-arrow-angle_38577"/>
          <p:cNvSpPr>
            <a:spLocks noChangeAspect="1"/>
          </p:cNvSpPr>
          <p:nvPr>
            <p:custDataLst>
              <p:tags r:id="rId18"/>
            </p:custDataLst>
          </p:nvPr>
        </p:nvSpPr>
        <p:spPr bwMode="auto">
          <a:xfrm>
            <a:off x="3370266" y="2556497"/>
            <a:ext cx="144862" cy="219287"/>
          </a:xfrm>
          <a:custGeom>
            <a:avLst/>
            <a:gdLst>
              <a:gd name="T0" fmla="*/ 368 w 3218"/>
              <a:gd name="T1" fmla="*/ 7085 h 7181"/>
              <a:gd name="T2" fmla="*/ 697 w 3218"/>
              <a:gd name="T3" fmla="*/ 7181 h 7181"/>
              <a:gd name="T4" fmla="*/ 1214 w 3218"/>
              <a:gd name="T5" fmla="*/ 6899 h 7181"/>
              <a:gd name="T6" fmla="*/ 3089 w 3218"/>
              <a:gd name="T7" fmla="*/ 3963 h 7181"/>
              <a:gd name="T8" fmla="*/ 3089 w 3218"/>
              <a:gd name="T9" fmla="*/ 3304 h 7181"/>
              <a:gd name="T10" fmla="*/ 1214 w 3218"/>
              <a:gd name="T11" fmla="*/ 369 h 7181"/>
              <a:gd name="T12" fmla="*/ 368 w 3218"/>
              <a:gd name="T13" fmla="*/ 182 h 7181"/>
              <a:gd name="T14" fmla="*/ 182 w 3218"/>
              <a:gd name="T15" fmla="*/ 1028 h 7181"/>
              <a:gd name="T16" fmla="*/ 1847 w 3218"/>
              <a:gd name="T17" fmla="*/ 3634 h 7181"/>
              <a:gd name="T18" fmla="*/ 182 w 3218"/>
              <a:gd name="T19" fmla="*/ 6240 h 7181"/>
              <a:gd name="T20" fmla="*/ 368 w 3218"/>
              <a:gd name="T21" fmla="*/ 7085 h 7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8" h="7181">
                <a:moveTo>
                  <a:pt x="368" y="7085"/>
                </a:moveTo>
                <a:cubicBezTo>
                  <a:pt x="471" y="7150"/>
                  <a:pt x="585" y="7181"/>
                  <a:pt x="697" y="7181"/>
                </a:cubicBezTo>
                <a:cubicBezTo>
                  <a:pt x="899" y="7181"/>
                  <a:pt x="1097" y="7082"/>
                  <a:pt x="1214" y="6899"/>
                </a:cubicBezTo>
                <a:lnTo>
                  <a:pt x="3089" y="3963"/>
                </a:lnTo>
                <a:cubicBezTo>
                  <a:pt x="3218" y="3762"/>
                  <a:pt x="3218" y="3505"/>
                  <a:pt x="3089" y="3304"/>
                </a:cubicBezTo>
                <a:lnTo>
                  <a:pt x="1214" y="369"/>
                </a:lnTo>
                <a:cubicBezTo>
                  <a:pt x="1032" y="84"/>
                  <a:pt x="653" y="0"/>
                  <a:pt x="368" y="182"/>
                </a:cubicBezTo>
                <a:cubicBezTo>
                  <a:pt x="84" y="364"/>
                  <a:pt x="0" y="743"/>
                  <a:pt x="182" y="1028"/>
                </a:cubicBezTo>
                <a:lnTo>
                  <a:pt x="1847" y="3634"/>
                </a:lnTo>
                <a:lnTo>
                  <a:pt x="182" y="6240"/>
                </a:lnTo>
                <a:cubicBezTo>
                  <a:pt x="0" y="6525"/>
                  <a:pt x="84" y="6903"/>
                  <a:pt x="368" y="7085"/>
                </a:cubicBezTo>
                <a:close/>
              </a:path>
            </a:pathLst>
          </a:custGeom>
          <a:solidFill>
            <a:srgbClr val="69A35B">
              <a:lumMod val="75000"/>
              <a:alpha val="70000"/>
            </a:srgbClr>
          </a:solidFill>
          <a:ln>
            <a:noFill/>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3" name="right-arrow-angle_38577"/>
          <p:cNvSpPr>
            <a:spLocks noChangeAspect="1"/>
          </p:cNvSpPr>
          <p:nvPr>
            <p:custDataLst>
              <p:tags r:id="rId19"/>
            </p:custDataLst>
          </p:nvPr>
        </p:nvSpPr>
        <p:spPr bwMode="auto">
          <a:xfrm>
            <a:off x="2993788" y="2556498"/>
            <a:ext cx="144862" cy="219287"/>
          </a:xfrm>
          <a:custGeom>
            <a:avLst/>
            <a:gdLst>
              <a:gd name="T0" fmla="*/ 368 w 3218"/>
              <a:gd name="T1" fmla="*/ 7085 h 7181"/>
              <a:gd name="T2" fmla="*/ 697 w 3218"/>
              <a:gd name="T3" fmla="*/ 7181 h 7181"/>
              <a:gd name="T4" fmla="*/ 1214 w 3218"/>
              <a:gd name="T5" fmla="*/ 6899 h 7181"/>
              <a:gd name="T6" fmla="*/ 3089 w 3218"/>
              <a:gd name="T7" fmla="*/ 3963 h 7181"/>
              <a:gd name="T8" fmla="*/ 3089 w 3218"/>
              <a:gd name="T9" fmla="*/ 3304 h 7181"/>
              <a:gd name="T10" fmla="*/ 1214 w 3218"/>
              <a:gd name="T11" fmla="*/ 369 h 7181"/>
              <a:gd name="T12" fmla="*/ 368 w 3218"/>
              <a:gd name="T13" fmla="*/ 182 h 7181"/>
              <a:gd name="T14" fmla="*/ 182 w 3218"/>
              <a:gd name="T15" fmla="*/ 1028 h 7181"/>
              <a:gd name="T16" fmla="*/ 1847 w 3218"/>
              <a:gd name="T17" fmla="*/ 3634 h 7181"/>
              <a:gd name="T18" fmla="*/ 182 w 3218"/>
              <a:gd name="T19" fmla="*/ 6240 h 7181"/>
              <a:gd name="T20" fmla="*/ 368 w 3218"/>
              <a:gd name="T21" fmla="*/ 7085 h 7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8" h="7181">
                <a:moveTo>
                  <a:pt x="368" y="7085"/>
                </a:moveTo>
                <a:cubicBezTo>
                  <a:pt x="471" y="7150"/>
                  <a:pt x="585" y="7181"/>
                  <a:pt x="697" y="7181"/>
                </a:cubicBezTo>
                <a:cubicBezTo>
                  <a:pt x="899" y="7181"/>
                  <a:pt x="1097" y="7082"/>
                  <a:pt x="1214" y="6899"/>
                </a:cubicBezTo>
                <a:lnTo>
                  <a:pt x="3089" y="3963"/>
                </a:lnTo>
                <a:cubicBezTo>
                  <a:pt x="3218" y="3762"/>
                  <a:pt x="3218" y="3505"/>
                  <a:pt x="3089" y="3304"/>
                </a:cubicBezTo>
                <a:lnTo>
                  <a:pt x="1214" y="369"/>
                </a:lnTo>
                <a:cubicBezTo>
                  <a:pt x="1032" y="84"/>
                  <a:pt x="653" y="0"/>
                  <a:pt x="368" y="182"/>
                </a:cubicBezTo>
                <a:cubicBezTo>
                  <a:pt x="84" y="364"/>
                  <a:pt x="0" y="743"/>
                  <a:pt x="182" y="1028"/>
                </a:cubicBezTo>
                <a:lnTo>
                  <a:pt x="1847" y="3634"/>
                </a:lnTo>
                <a:lnTo>
                  <a:pt x="182" y="6240"/>
                </a:lnTo>
                <a:cubicBezTo>
                  <a:pt x="0" y="6525"/>
                  <a:pt x="84" y="6903"/>
                  <a:pt x="368" y="7085"/>
                </a:cubicBezTo>
                <a:close/>
              </a:path>
            </a:pathLst>
          </a:custGeom>
          <a:solidFill>
            <a:srgbClr val="69A35B">
              <a:lumMod val="75000"/>
              <a:alpha val="10000"/>
            </a:srgbClr>
          </a:solidFill>
          <a:ln>
            <a:noFill/>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0" name="right-arrow-angle_38577"/>
          <p:cNvSpPr>
            <a:spLocks noChangeAspect="1"/>
          </p:cNvSpPr>
          <p:nvPr>
            <p:custDataLst>
              <p:tags r:id="rId20"/>
            </p:custDataLst>
          </p:nvPr>
        </p:nvSpPr>
        <p:spPr bwMode="auto">
          <a:xfrm>
            <a:off x="5960490" y="2556499"/>
            <a:ext cx="144862" cy="219287"/>
          </a:xfrm>
          <a:custGeom>
            <a:avLst/>
            <a:gdLst>
              <a:gd name="T0" fmla="*/ 368 w 3218"/>
              <a:gd name="T1" fmla="*/ 7085 h 7181"/>
              <a:gd name="T2" fmla="*/ 697 w 3218"/>
              <a:gd name="T3" fmla="*/ 7181 h 7181"/>
              <a:gd name="T4" fmla="*/ 1214 w 3218"/>
              <a:gd name="T5" fmla="*/ 6899 h 7181"/>
              <a:gd name="T6" fmla="*/ 3089 w 3218"/>
              <a:gd name="T7" fmla="*/ 3963 h 7181"/>
              <a:gd name="T8" fmla="*/ 3089 w 3218"/>
              <a:gd name="T9" fmla="*/ 3304 h 7181"/>
              <a:gd name="T10" fmla="*/ 1214 w 3218"/>
              <a:gd name="T11" fmla="*/ 369 h 7181"/>
              <a:gd name="T12" fmla="*/ 368 w 3218"/>
              <a:gd name="T13" fmla="*/ 182 h 7181"/>
              <a:gd name="T14" fmla="*/ 182 w 3218"/>
              <a:gd name="T15" fmla="*/ 1028 h 7181"/>
              <a:gd name="T16" fmla="*/ 1847 w 3218"/>
              <a:gd name="T17" fmla="*/ 3634 h 7181"/>
              <a:gd name="T18" fmla="*/ 182 w 3218"/>
              <a:gd name="T19" fmla="*/ 6240 h 7181"/>
              <a:gd name="T20" fmla="*/ 368 w 3218"/>
              <a:gd name="T21" fmla="*/ 7085 h 7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8" h="7181">
                <a:moveTo>
                  <a:pt x="368" y="7085"/>
                </a:moveTo>
                <a:cubicBezTo>
                  <a:pt x="471" y="7150"/>
                  <a:pt x="585" y="7181"/>
                  <a:pt x="697" y="7181"/>
                </a:cubicBezTo>
                <a:cubicBezTo>
                  <a:pt x="899" y="7181"/>
                  <a:pt x="1097" y="7082"/>
                  <a:pt x="1214" y="6899"/>
                </a:cubicBezTo>
                <a:lnTo>
                  <a:pt x="3089" y="3963"/>
                </a:lnTo>
                <a:cubicBezTo>
                  <a:pt x="3218" y="3762"/>
                  <a:pt x="3218" y="3505"/>
                  <a:pt x="3089" y="3304"/>
                </a:cubicBezTo>
                <a:lnTo>
                  <a:pt x="1214" y="369"/>
                </a:lnTo>
                <a:cubicBezTo>
                  <a:pt x="1032" y="84"/>
                  <a:pt x="653" y="0"/>
                  <a:pt x="368" y="182"/>
                </a:cubicBezTo>
                <a:cubicBezTo>
                  <a:pt x="84" y="364"/>
                  <a:pt x="0" y="743"/>
                  <a:pt x="182" y="1028"/>
                </a:cubicBezTo>
                <a:lnTo>
                  <a:pt x="1847" y="3634"/>
                </a:lnTo>
                <a:lnTo>
                  <a:pt x="182" y="6240"/>
                </a:lnTo>
                <a:cubicBezTo>
                  <a:pt x="0" y="6525"/>
                  <a:pt x="84" y="6903"/>
                  <a:pt x="368" y="7085"/>
                </a:cubicBezTo>
                <a:close/>
              </a:path>
            </a:pathLst>
          </a:custGeom>
          <a:solidFill>
            <a:srgbClr val="69A35B">
              <a:lumMod val="60000"/>
              <a:lumOff val="40000"/>
              <a:alpha val="20000"/>
            </a:srgbClr>
          </a:solidFill>
          <a:ln>
            <a:noFill/>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1" name="right-arrow-angle_38577"/>
          <p:cNvSpPr>
            <a:spLocks noChangeAspect="1"/>
          </p:cNvSpPr>
          <p:nvPr>
            <p:custDataLst>
              <p:tags r:id="rId21"/>
            </p:custDataLst>
          </p:nvPr>
        </p:nvSpPr>
        <p:spPr bwMode="auto">
          <a:xfrm>
            <a:off x="6086148" y="2556498"/>
            <a:ext cx="144862" cy="219287"/>
          </a:xfrm>
          <a:custGeom>
            <a:avLst/>
            <a:gdLst>
              <a:gd name="T0" fmla="*/ 368 w 3218"/>
              <a:gd name="T1" fmla="*/ 7085 h 7181"/>
              <a:gd name="T2" fmla="*/ 697 w 3218"/>
              <a:gd name="T3" fmla="*/ 7181 h 7181"/>
              <a:gd name="T4" fmla="*/ 1214 w 3218"/>
              <a:gd name="T5" fmla="*/ 6899 h 7181"/>
              <a:gd name="T6" fmla="*/ 3089 w 3218"/>
              <a:gd name="T7" fmla="*/ 3963 h 7181"/>
              <a:gd name="T8" fmla="*/ 3089 w 3218"/>
              <a:gd name="T9" fmla="*/ 3304 h 7181"/>
              <a:gd name="T10" fmla="*/ 1214 w 3218"/>
              <a:gd name="T11" fmla="*/ 369 h 7181"/>
              <a:gd name="T12" fmla="*/ 368 w 3218"/>
              <a:gd name="T13" fmla="*/ 182 h 7181"/>
              <a:gd name="T14" fmla="*/ 182 w 3218"/>
              <a:gd name="T15" fmla="*/ 1028 h 7181"/>
              <a:gd name="T16" fmla="*/ 1847 w 3218"/>
              <a:gd name="T17" fmla="*/ 3634 h 7181"/>
              <a:gd name="T18" fmla="*/ 182 w 3218"/>
              <a:gd name="T19" fmla="*/ 6240 h 7181"/>
              <a:gd name="T20" fmla="*/ 368 w 3218"/>
              <a:gd name="T21" fmla="*/ 7085 h 7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8" h="7181">
                <a:moveTo>
                  <a:pt x="368" y="7085"/>
                </a:moveTo>
                <a:cubicBezTo>
                  <a:pt x="471" y="7150"/>
                  <a:pt x="585" y="7181"/>
                  <a:pt x="697" y="7181"/>
                </a:cubicBezTo>
                <a:cubicBezTo>
                  <a:pt x="899" y="7181"/>
                  <a:pt x="1097" y="7082"/>
                  <a:pt x="1214" y="6899"/>
                </a:cubicBezTo>
                <a:lnTo>
                  <a:pt x="3089" y="3963"/>
                </a:lnTo>
                <a:cubicBezTo>
                  <a:pt x="3218" y="3762"/>
                  <a:pt x="3218" y="3505"/>
                  <a:pt x="3089" y="3304"/>
                </a:cubicBezTo>
                <a:lnTo>
                  <a:pt x="1214" y="369"/>
                </a:lnTo>
                <a:cubicBezTo>
                  <a:pt x="1032" y="84"/>
                  <a:pt x="653" y="0"/>
                  <a:pt x="368" y="182"/>
                </a:cubicBezTo>
                <a:cubicBezTo>
                  <a:pt x="84" y="364"/>
                  <a:pt x="0" y="743"/>
                  <a:pt x="182" y="1028"/>
                </a:cubicBezTo>
                <a:lnTo>
                  <a:pt x="1847" y="3634"/>
                </a:lnTo>
                <a:lnTo>
                  <a:pt x="182" y="6240"/>
                </a:lnTo>
                <a:cubicBezTo>
                  <a:pt x="0" y="6525"/>
                  <a:pt x="84" y="6903"/>
                  <a:pt x="368" y="7085"/>
                </a:cubicBezTo>
                <a:close/>
              </a:path>
            </a:pathLst>
          </a:custGeom>
          <a:solidFill>
            <a:srgbClr val="69A35B">
              <a:alpha val="40000"/>
            </a:srgbClr>
          </a:solidFill>
          <a:ln>
            <a:noFill/>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2" name="right-arrow-angle_38577"/>
          <p:cNvSpPr>
            <a:spLocks noChangeAspect="1"/>
          </p:cNvSpPr>
          <p:nvPr>
            <p:custDataLst>
              <p:tags r:id="rId22"/>
            </p:custDataLst>
          </p:nvPr>
        </p:nvSpPr>
        <p:spPr bwMode="auto">
          <a:xfrm>
            <a:off x="6211808" y="2556497"/>
            <a:ext cx="144862" cy="219287"/>
          </a:xfrm>
          <a:custGeom>
            <a:avLst/>
            <a:gdLst>
              <a:gd name="T0" fmla="*/ 368 w 3218"/>
              <a:gd name="T1" fmla="*/ 7085 h 7181"/>
              <a:gd name="T2" fmla="*/ 697 w 3218"/>
              <a:gd name="T3" fmla="*/ 7181 h 7181"/>
              <a:gd name="T4" fmla="*/ 1214 w 3218"/>
              <a:gd name="T5" fmla="*/ 6899 h 7181"/>
              <a:gd name="T6" fmla="*/ 3089 w 3218"/>
              <a:gd name="T7" fmla="*/ 3963 h 7181"/>
              <a:gd name="T8" fmla="*/ 3089 w 3218"/>
              <a:gd name="T9" fmla="*/ 3304 h 7181"/>
              <a:gd name="T10" fmla="*/ 1214 w 3218"/>
              <a:gd name="T11" fmla="*/ 369 h 7181"/>
              <a:gd name="T12" fmla="*/ 368 w 3218"/>
              <a:gd name="T13" fmla="*/ 182 h 7181"/>
              <a:gd name="T14" fmla="*/ 182 w 3218"/>
              <a:gd name="T15" fmla="*/ 1028 h 7181"/>
              <a:gd name="T16" fmla="*/ 1847 w 3218"/>
              <a:gd name="T17" fmla="*/ 3634 h 7181"/>
              <a:gd name="T18" fmla="*/ 182 w 3218"/>
              <a:gd name="T19" fmla="*/ 6240 h 7181"/>
              <a:gd name="T20" fmla="*/ 368 w 3218"/>
              <a:gd name="T21" fmla="*/ 7085 h 7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8" h="7181">
                <a:moveTo>
                  <a:pt x="368" y="7085"/>
                </a:moveTo>
                <a:cubicBezTo>
                  <a:pt x="471" y="7150"/>
                  <a:pt x="585" y="7181"/>
                  <a:pt x="697" y="7181"/>
                </a:cubicBezTo>
                <a:cubicBezTo>
                  <a:pt x="899" y="7181"/>
                  <a:pt x="1097" y="7082"/>
                  <a:pt x="1214" y="6899"/>
                </a:cubicBezTo>
                <a:lnTo>
                  <a:pt x="3089" y="3963"/>
                </a:lnTo>
                <a:cubicBezTo>
                  <a:pt x="3218" y="3762"/>
                  <a:pt x="3218" y="3505"/>
                  <a:pt x="3089" y="3304"/>
                </a:cubicBezTo>
                <a:lnTo>
                  <a:pt x="1214" y="369"/>
                </a:lnTo>
                <a:cubicBezTo>
                  <a:pt x="1032" y="84"/>
                  <a:pt x="653" y="0"/>
                  <a:pt x="368" y="182"/>
                </a:cubicBezTo>
                <a:cubicBezTo>
                  <a:pt x="84" y="364"/>
                  <a:pt x="0" y="743"/>
                  <a:pt x="182" y="1028"/>
                </a:cubicBezTo>
                <a:lnTo>
                  <a:pt x="1847" y="3634"/>
                </a:lnTo>
                <a:lnTo>
                  <a:pt x="182" y="6240"/>
                </a:lnTo>
                <a:cubicBezTo>
                  <a:pt x="0" y="6525"/>
                  <a:pt x="84" y="6903"/>
                  <a:pt x="368" y="7085"/>
                </a:cubicBezTo>
                <a:close/>
              </a:path>
            </a:pathLst>
          </a:custGeom>
          <a:solidFill>
            <a:srgbClr val="69A35B">
              <a:lumMod val="75000"/>
              <a:alpha val="70000"/>
            </a:srgbClr>
          </a:solidFill>
          <a:ln>
            <a:noFill/>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9" name="right-arrow-angle_38577"/>
          <p:cNvSpPr>
            <a:spLocks noChangeAspect="1"/>
          </p:cNvSpPr>
          <p:nvPr>
            <p:custDataLst>
              <p:tags r:id="rId23"/>
            </p:custDataLst>
          </p:nvPr>
        </p:nvSpPr>
        <p:spPr bwMode="auto">
          <a:xfrm>
            <a:off x="5835330" y="2556498"/>
            <a:ext cx="144862" cy="219287"/>
          </a:xfrm>
          <a:custGeom>
            <a:avLst/>
            <a:gdLst>
              <a:gd name="T0" fmla="*/ 368 w 3218"/>
              <a:gd name="T1" fmla="*/ 7085 h 7181"/>
              <a:gd name="T2" fmla="*/ 697 w 3218"/>
              <a:gd name="T3" fmla="*/ 7181 h 7181"/>
              <a:gd name="T4" fmla="*/ 1214 w 3218"/>
              <a:gd name="T5" fmla="*/ 6899 h 7181"/>
              <a:gd name="T6" fmla="*/ 3089 w 3218"/>
              <a:gd name="T7" fmla="*/ 3963 h 7181"/>
              <a:gd name="T8" fmla="*/ 3089 w 3218"/>
              <a:gd name="T9" fmla="*/ 3304 h 7181"/>
              <a:gd name="T10" fmla="*/ 1214 w 3218"/>
              <a:gd name="T11" fmla="*/ 369 h 7181"/>
              <a:gd name="T12" fmla="*/ 368 w 3218"/>
              <a:gd name="T13" fmla="*/ 182 h 7181"/>
              <a:gd name="T14" fmla="*/ 182 w 3218"/>
              <a:gd name="T15" fmla="*/ 1028 h 7181"/>
              <a:gd name="T16" fmla="*/ 1847 w 3218"/>
              <a:gd name="T17" fmla="*/ 3634 h 7181"/>
              <a:gd name="T18" fmla="*/ 182 w 3218"/>
              <a:gd name="T19" fmla="*/ 6240 h 7181"/>
              <a:gd name="T20" fmla="*/ 368 w 3218"/>
              <a:gd name="T21" fmla="*/ 7085 h 7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8" h="7181">
                <a:moveTo>
                  <a:pt x="368" y="7085"/>
                </a:moveTo>
                <a:cubicBezTo>
                  <a:pt x="471" y="7150"/>
                  <a:pt x="585" y="7181"/>
                  <a:pt x="697" y="7181"/>
                </a:cubicBezTo>
                <a:cubicBezTo>
                  <a:pt x="899" y="7181"/>
                  <a:pt x="1097" y="7082"/>
                  <a:pt x="1214" y="6899"/>
                </a:cubicBezTo>
                <a:lnTo>
                  <a:pt x="3089" y="3963"/>
                </a:lnTo>
                <a:cubicBezTo>
                  <a:pt x="3218" y="3762"/>
                  <a:pt x="3218" y="3505"/>
                  <a:pt x="3089" y="3304"/>
                </a:cubicBezTo>
                <a:lnTo>
                  <a:pt x="1214" y="369"/>
                </a:lnTo>
                <a:cubicBezTo>
                  <a:pt x="1032" y="84"/>
                  <a:pt x="653" y="0"/>
                  <a:pt x="368" y="182"/>
                </a:cubicBezTo>
                <a:cubicBezTo>
                  <a:pt x="84" y="364"/>
                  <a:pt x="0" y="743"/>
                  <a:pt x="182" y="1028"/>
                </a:cubicBezTo>
                <a:lnTo>
                  <a:pt x="1847" y="3634"/>
                </a:lnTo>
                <a:lnTo>
                  <a:pt x="182" y="6240"/>
                </a:lnTo>
                <a:cubicBezTo>
                  <a:pt x="0" y="6525"/>
                  <a:pt x="84" y="6903"/>
                  <a:pt x="368" y="7085"/>
                </a:cubicBezTo>
                <a:close/>
              </a:path>
            </a:pathLst>
          </a:custGeom>
          <a:solidFill>
            <a:srgbClr val="69A35B">
              <a:lumMod val="75000"/>
              <a:alpha val="10000"/>
            </a:srgbClr>
          </a:solidFill>
          <a:ln>
            <a:noFill/>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8" name="right-arrow-angle_38577"/>
          <p:cNvSpPr>
            <a:spLocks noChangeAspect="1"/>
          </p:cNvSpPr>
          <p:nvPr>
            <p:custDataLst>
              <p:tags r:id="rId24"/>
            </p:custDataLst>
          </p:nvPr>
        </p:nvSpPr>
        <p:spPr bwMode="auto">
          <a:xfrm>
            <a:off x="8814743" y="2556499"/>
            <a:ext cx="144862" cy="219287"/>
          </a:xfrm>
          <a:custGeom>
            <a:avLst/>
            <a:gdLst>
              <a:gd name="T0" fmla="*/ 368 w 3218"/>
              <a:gd name="T1" fmla="*/ 7085 h 7181"/>
              <a:gd name="T2" fmla="*/ 697 w 3218"/>
              <a:gd name="T3" fmla="*/ 7181 h 7181"/>
              <a:gd name="T4" fmla="*/ 1214 w 3218"/>
              <a:gd name="T5" fmla="*/ 6899 h 7181"/>
              <a:gd name="T6" fmla="*/ 3089 w 3218"/>
              <a:gd name="T7" fmla="*/ 3963 h 7181"/>
              <a:gd name="T8" fmla="*/ 3089 w 3218"/>
              <a:gd name="T9" fmla="*/ 3304 h 7181"/>
              <a:gd name="T10" fmla="*/ 1214 w 3218"/>
              <a:gd name="T11" fmla="*/ 369 h 7181"/>
              <a:gd name="T12" fmla="*/ 368 w 3218"/>
              <a:gd name="T13" fmla="*/ 182 h 7181"/>
              <a:gd name="T14" fmla="*/ 182 w 3218"/>
              <a:gd name="T15" fmla="*/ 1028 h 7181"/>
              <a:gd name="T16" fmla="*/ 1847 w 3218"/>
              <a:gd name="T17" fmla="*/ 3634 h 7181"/>
              <a:gd name="T18" fmla="*/ 182 w 3218"/>
              <a:gd name="T19" fmla="*/ 6240 h 7181"/>
              <a:gd name="T20" fmla="*/ 368 w 3218"/>
              <a:gd name="T21" fmla="*/ 7085 h 7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8" h="7181">
                <a:moveTo>
                  <a:pt x="368" y="7085"/>
                </a:moveTo>
                <a:cubicBezTo>
                  <a:pt x="471" y="7150"/>
                  <a:pt x="585" y="7181"/>
                  <a:pt x="697" y="7181"/>
                </a:cubicBezTo>
                <a:cubicBezTo>
                  <a:pt x="899" y="7181"/>
                  <a:pt x="1097" y="7082"/>
                  <a:pt x="1214" y="6899"/>
                </a:cubicBezTo>
                <a:lnTo>
                  <a:pt x="3089" y="3963"/>
                </a:lnTo>
                <a:cubicBezTo>
                  <a:pt x="3218" y="3762"/>
                  <a:pt x="3218" y="3505"/>
                  <a:pt x="3089" y="3304"/>
                </a:cubicBezTo>
                <a:lnTo>
                  <a:pt x="1214" y="369"/>
                </a:lnTo>
                <a:cubicBezTo>
                  <a:pt x="1032" y="84"/>
                  <a:pt x="653" y="0"/>
                  <a:pt x="368" y="182"/>
                </a:cubicBezTo>
                <a:cubicBezTo>
                  <a:pt x="84" y="364"/>
                  <a:pt x="0" y="743"/>
                  <a:pt x="182" y="1028"/>
                </a:cubicBezTo>
                <a:lnTo>
                  <a:pt x="1847" y="3634"/>
                </a:lnTo>
                <a:lnTo>
                  <a:pt x="182" y="6240"/>
                </a:lnTo>
                <a:cubicBezTo>
                  <a:pt x="0" y="6525"/>
                  <a:pt x="84" y="6903"/>
                  <a:pt x="368" y="7085"/>
                </a:cubicBezTo>
                <a:close/>
              </a:path>
            </a:pathLst>
          </a:custGeom>
          <a:solidFill>
            <a:srgbClr val="69A35B">
              <a:lumMod val="60000"/>
              <a:lumOff val="40000"/>
              <a:alpha val="20000"/>
            </a:srgbClr>
          </a:solidFill>
          <a:ln>
            <a:noFill/>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9" name="right-arrow-angle_38577"/>
          <p:cNvSpPr>
            <a:spLocks noChangeAspect="1"/>
          </p:cNvSpPr>
          <p:nvPr>
            <p:custDataLst>
              <p:tags r:id="rId25"/>
            </p:custDataLst>
          </p:nvPr>
        </p:nvSpPr>
        <p:spPr bwMode="auto">
          <a:xfrm>
            <a:off x="8940401" y="2556498"/>
            <a:ext cx="144862" cy="219287"/>
          </a:xfrm>
          <a:custGeom>
            <a:avLst/>
            <a:gdLst>
              <a:gd name="T0" fmla="*/ 368 w 3218"/>
              <a:gd name="T1" fmla="*/ 7085 h 7181"/>
              <a:gd name="T2" fmla="*/ 697 w 3218"/>
              <a:gd name="T3" fmla="*/ 7181 h 7181"/>
              <a:gd name="T4" fmla="*/ 1214 w 3218"/>
              <a:gd name="T5" fmla="*/ 6899 h 7181"/>
              <a:gd name="T6" fmla="*/ 3089 w 3218"/>
              <a:gd name="T7" fmla="*/ 3963 h 7181"/>
              <a:gd name="T8" fmla="*/ 3089 w 3218"/>
              <a:gd name="T9" fmla="*/ 3304 h 7181"/>
              <a:gd name="T10" fmla="*/ 1214 w 3218"/>
              <a:gd name="T11" fmla="*/ 369 h 7181"/>
              <a:gd name="T12" fmla="*/ 368 w 3218"/>
              <a:gd name="T13" fmla="*/ 182 h 7181"/>
              <a:gd name="T14" fmla="*/ 182 w 3218"/>
              <a:gd name="T15" fmla="*/ 1028 h 7181"/>
              <a:gd name="T16" fmla="*/ 1847 w 3218"/>
              <a:gd name="T17" fmla="*/ 3634 h 7181"/>
              <a:gd name="T18" fmla="*/ 182 w 3218"/>
              <a:gd name="T19" fmla="*/ 6240 h 7181"/>
              <a:gd name="T20" fmla="*/ 368 w 3218"/>
              <a:gd name="T21" fmla="*/ 7085 h 7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8" h="7181">
                <a:moveTo>
                  <a:pt x="368" y="7085"/>
                </a:moveTo>
                <a:cubicBezTo>
                  <a:pt x="471" y="7150"/>
                  <a:pt x="585" y="7181"/>
                  <a:pt x="697" y="7181"/>
                </a:cubicBezTo>
                <a:cubicBezTo>
                  <a:pt x="899" y="7181"/>
                  <a:pt x="1097" y="7082"/>
                  <a:pt x="1214" y="6899"/>
                </a:cubicBezTo>
                <a:lnTo>
                  <a:pt x="3089" y="3963"/>
                </a:lnTo>
                <a:cubicBezTo>
                  <a:pt x="3218" y="3762"/>
                  <a:pt x="3218" y="3505"/>
                  <a:pt x="3089" y="3304"/>
                </a:cubicBezTo>
                <a:lnTo>
                  <a:pt x="1214" y="369"/>
                </a:lnTo>
                <a:cubicBezTo>
                  <a:pt x="1032" y="84"/>
                  <a:pt x="653" y="0"/>
                  <a:pt x="368" y="182"/>
                </a:cubicBezTo>
                <a:cubicBezTo>
                  <a:pt x="84" y="364"/>
                  <a:pt x="0" y="743"/>
                  <a:pt x="182" y="1028"/>
                </a:cubicBezTo>
                <a:lnTo>
                  <a:pt x="1847" y="3634"/>
                </a:lnTo>
                <a:lnTo>
                  <a:pt x="182" y="6240"/>
                </a:lnTo>
                <a:cubicBezTo>
                  <a:pt x="0" y="6525"/>
                  <a:pt x="84" y="6903"/>
                  <a:pt x="368" y="7085"/>
                </a:cubicBezTo>
                <a:close/>
              </a:path>
            </a:pathLst>
          </a:custGeom>
          <a:solidFill>
            <a:srgbClr val="69A35B">
              <a:alpha val="40000"/>
            </a:srgbClr>
          </a:solidFill>
          <a:ln>
            <a:noFill/>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0" name="right-arrow-angle_38577"/>
          <p:cNvSpPr>
            <a:spLocks noChangeAspect="1"/>
          </p:cNvSpPr>
          <p:nvPr>
            <p:custDataLst>
              <p:tags r:id="rId26"/>
            </p:custDataLst>
          </p:nvPr>
        </p:nvSpPr>
        <p:spPr bwMode="auto">
          <a:xfrm>
            <a:off x="9066061" y="2556497"/>
            <a:ext cx="144862" cy="219287"/>
          </a:xfrm>
          <a:custGeom>
            <a:avLst/>
            <a:gdLst>
              <a:gd name="T0" fmla="*/ 368 w 3218"/>
              <a:gd name="T1" fmla="*/ 7085 h 7181"/>
              <a:gd name="T2" fmla="*/ 697 w 3218"/>
              <a:gd name="T3" fmla="*/ 7181 h 7181"/>
              <a:gd name="T4" fmla="*/ 1214 w 3218"/>
              <a:gd name="T5" fmla="*/ 6899 h 7181"/>
              <a:gd name="T6" fmla="*/ 3089 w 3218"/>
              <a:gd name="T7" fmla="*/ 3963 h 7181"/>
              <a:gd name="T8" fmla="*/ 3089 w 3218"/>
              <a:gd name="T9" fmla="*/ 3304 h 7181"/>
              <a:gd name="T10" fmla="*/ 1214 w 3218"/>
              <a:gd name="T11" fmla="*/ 369 h 7181"/>
              <a:gd name="T12" fmla="*/ 368 w 3218"/>
              <a:gd name="T13" fmla="*/ 182 h 7181"/>
              <a:gd name="T14" fmla="*/ 182 w 3218"/>
              <a:gd name="T15" fmla="*/ 1028 h 7181"/>
              <a:gd name="T16" fmla="*/ 1847 w 3218"/>
              <a:gd name="T17" fmla="*/ 3634 h 7181"/>
              <a:gd name="T18" fmla="*/ 182 w 3218"/>
              <a:gd name="T19" fmla="*/ 6240 h 7181"/>
              <a:gd name="T20" fmla="*/ 368 w 3218"/>
              <a:gd name="T21" fmla="*/ 7085 h 7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8" h="7181">
                <a:moveTo>
                  <a:pt x="368" y="7085"/>
                </a:moveTo>
                <a:cubicBezTo>
                  <a:pt x="471" y="7150"/>
                  <a:pt x="585" y="7181"/>
                  <a:pt x="697" y="7181"/>
                </a:cubicBezTo>
                <a:cubicBezTo>
                  <a:pt x="899" y="7181"/>
                  <a:pt x="1097" y="7082"/>
                  <a:pt x="1214" y="6899"/>
                </a:cubicBezTo>
                <a:lnTo>
                  <a:pt x="3089" y="3963"/>
                </a:lnTo>
                <a:cubicBezTo>
                  <a:pt x="3218" y="3762"/>
                  <a:pt x="3218" y="3505"/>
                  <a:pt x="3089" y="3304"/>
                </a:cubicBezTo>
                <a:lnTo>
                  <a:pt x="1214" y="369"/>
                </a:lnTo>
                <a:cubicBezTo>
                  <a:pt x="1032" y="84"/>
                  <a:pt x="653" y="0"/>
                  <a:pt x="368" y="182"/>
                </a:cubicBezTo>
                <a:cubicBezTo>
                  <a:pt x="84" y="364"/>
                  <a:pt x="0" y="743"/>
                  <a:pt x="182" y="1028"/>
                </a:cubicBezTo>
                <a:lnTo>
                  <a:pt x="1847" y="3634"/>
                </a:lnTo>
                <a:lnTo>
                  <a:pt x="182" y="6240"/>
                </a:lnTo>
                <a:cubicBezTo>
                  <a:pt x="0" y="6525"/>
                  <a:pt x="84" y="6903"/>
                  <a:pt x="368" y="7085"/>
                </a:cubicBezTo>
                <a:close/>
              </a:path>
            </a:pathLst>
          </a:custGeom>
          <a:solidFill>
            <a:srgbClr val="69A35B">
              <a:lumMod val="75000"/>
              <a:alpha val="70000"/>
            </a:srgbClr>
          </a:solidFill>
          <a:ln>
            <a:noFill/>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7" name="right-arrow-angle_38577"/>
          <p:cNvSpPr>
            <a:spLocks noChangeAspect="1"/>
          </p:cNvSpPr>
          <p:nvPr>
            <p:custDataLst>
              <p:tags r:id="rId27"/>
            </p:custDataLst>
          </p:nvPr>
        </p:nvSpPr>
        <p:spPr bwMode="auto">
          <a:xfrm>
            <a:off x="8689583" y="2556498"/>
            <a:ext cx="144862" cy="219287"/>
          </a:xfrm>
          <a:custGeom>
            <a:avLst/>
            <a:gdLst>
              <a:gd name="T0" fmla="*/ 368 w 3218"/>
              <a:gd name="T1" fmla="*/ 7085 h 7181"/>
              <a:gd name="T2" fmla="*/ 697 w 3218"/>
              <a:gd name="T3" fmla="*/ 7181 h 7181"/>
              <a:gd name="T4" fmla="*/ 1214 w 3218"/>
              <a:gd name="T5" fmla="*/ 6899 h 7181"/>
              <a:gd name="T6" fmla="*/ 3089 w 3218"/>
              <a:gd name="T7" fmla="*/ 3963 h 7181"/>
              <a:gd name="T8" fmla="*/ 3089 w 3218"/>
              <a:gd name="T9" fmla="*/ 3304 h 7181"/>
              <a:gd name="T10" fmla="*/ 1214 w 3218"/>
              <a:gd name="T11" fmla="*/ 369 h 7181"/>
              <a:gd name="T12" fmla="*/ 368 w 3218"/>
              <a:gd name="T13" fmla="*/ 182 h 7181"/>
              <a:gd name="T14" fmla="*/ 182 w 3218"/>
              <a:gd name="T15" fmla="*/ 1028 h 7181"/>
              <a:gd name="T16" fmla="*/ 1847 w 3218"/>
              <a:gd name="T17" fmla="*/ 3634 h 7181"/>
              <a:gd name="T18" fmla="*/ 182 w 3218"/>
              <a:gd name="T19" fmla="*/ 6240 h 7181"/>
              <a:gd name="T20" fmla="*/ 368 w 3218"/>
              <a:gd name="T21" fmla="*/ 7085 h 7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8" h="7181">
                <a:moveTo>
                  <a:pt x="368" y="7085"/>
                </a:moveTo>
                <a:cubicBezTo>
                  <a:pt x="471" y="7150"/>
                  <a:pt x="585" y="7181"/>
                  <a:pt x="697" y="7181"/>
                </a:cubicBezTo>
                <a:cubicBezTo>
                  <a:pt x="899" y="7181"/>
                  <a:pt x="1097" y="7082"/>
                  <a:pt x="1214" y="6899"/>
                </a:cubicBezTo>
                <a:lnTo>
                  <a:pt x="3089" y="3963"/>
                </a:lnTo>
                <a:cubicBezTo>
                  <a:pt x="3218" y="3762"/>
                  <a:pt x="3218" y="3505"/>
                  <a:pt x="3089" y="3304"/>
                </a:cubicBezTo>
                <a:lnTo>
                  <a:pt x="1214" y="369"/>
                </a:lnTo>
                <a:cubicBezTo>
                  <a:pt x="1032" y="84"/>
                  <a:pt x="653" y="0"/>
                  <a:pt x="368" y="182"/>
                </a:cubicBezTo>
                <a:cubicBezTo>
                  <a:pt x="84" y="364"/>
                  <a:pt x="0" y="743"/>
                  <a:pt x="182" y="1028"/>
                </a:cubicBezTo>
                <a:lnTo>
                  <a:pt x="1847" y="3634"/>
                </a:lnTo>
                <a:lnTo>
                  <a:pt x="182" y="6240"/>
                </a:lnTo>
                <a:cubicBezTo>
                  <a:pt x="0" y="6525"/>
                  <a:pt x="84" y="6903"/>
                  <a:pt x="368" y="7085"/>
                </a:cubicBezTo>
                <a:close/>
              </a:path>
            </a:pathLst>
          </a:custGeom>
          <a:solidFill>
            <a:srgbClr val="69A35B">
              <a:lumMod val="75000"/>
              <a:alpha val="10000"/>
            </a:srgbClr>
          </a:solidFill>
          <a:ln>
            <a:noFill/>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8" name="Title 1"/>
          <p:cNvSpPr txBox="1"/>
          <p:nvPr>
            <p:custDataLst>
              <p:tags r:id="rId28"/>
            </p:custDataLst>
          </p:nvPr>
        </p:nvSpPr>
        <p:spPr>
          <a:xfrm>
            <a:off x="740299" y="4227589"/>
            <a:ext cx="1923784" cy="395827"/>
          </a:xfrm>
          <a:prstGeom prst="rect">
            <a:avLst/>
          </a:prstGeom>
        </p:spPr>
        <p:txBody>
          <a:bodyPr wrap="square" lIns="0" anchor="ctr">
            <a:normAutofit lnSpcReduction="10000"/>
          </a:bodyPr>
          <a:lstStyle>
            <a:defPPr>
              <a:defRPr lang="zh-CN"/>
            </a:defPPr>
            <a:lvl1pPr fontAlgn="base">
              <a:spcBef>
                <a:spcPct val="0"/>
              </a:spcBef>
              <a:spcAft>
                <a:spcPct val="0"/>
              </a:spcAft>
              <a:defRPr b="1" kern="0" spc="150">
                <a:solidFill>
                  <a:srgbClr val="000000">
                    <a:lumMod val="75000"/>
                    <a:lumOff val="25000"/>
                  </a:srgbClr>
                </a:solidFill>
                <a:latin typeface="微软雅黑" panose="020B0503020204020204" pitchFamily="34" charset="-122"/>
                <a:ea typeface="微软雅黑" panose="020B0503020204020204" pitchFamily="34" charset="-122"/>
                <a:cs typeface="Open Sans" panose="020B0606030504020204" pitchFamily="34" charset="0"/>
              </a:defRPr>
            </a:lvl1pPr>
            <a:lvl2pPr algn="ctr" fontAlgn="base">
              <a:spcBef>
                <a:spcPct val="0"/>
              </a:spcBef>
              <a:spcAft>
                <a:spcPct val="0"/>
              </a:spcAft>
              <a:defRPr sz="4400">
                <a:latin typeface="Calibri" panose="020F0502020204030204" charset="0"/>
                <a:ea typeface="ヒラギノ角ゴ ProN W3" charset="0"/>
                <a:cs typeface="ヒラギノ角ゴ ProN W3" charset="0"/>
              </a:defRPr>
            </a:lvl2pPr>
            <a:lvl3pPr algn="ctr" fontAlgn="base">
              <a:spcBef>
                <a:spcPct val="0"/>
              </a:spcBef>
              <a:spcAft>
                <a:spcPct val="0"/>
              </a:spcAft>
              <a:defRPr sz="4400">
                <a:latin typeface="Calibri" panose="020F0502020204030204" charset="0"/>
                <a:ea typeface="ヒラギノ角ゴ ProN W3" charset="0"/>
                <a:cs typeface="ヒラギノ角ゴ ProN W3" charset="0"/>
              </a:defRPr>
            </a:lvl3pPr>
            <a:lvl4pPr algn="ctr" fontAlgn="base">
              <a:spcBef>
                <a:spcPct val="0"/>
              </a:spcBef>
              <a:spcAft>
                <a:spcPct val="0"/>
              </a:spcAft>
              <a:defRPr sz="4400">
                <a:latin typeface="Calibri" panose="020F0502020204030204" charset="0"/>
                <a:ea typeface="ヒラギノ角ゴ ProN W3" charset="0"/>
                <a:cs typeface="ヒラギノ角ゴ ProN W3" charset="0"/>
              </a:defRPr>
            </a:lvl4pPr>
            <a:lvl5pPr algn="ctr" fontAlgn="base">
              <a:spcBef>
                <a:spcPct val="0"/>
              </a:spcBef>
              <a:spcAft>
                <a:spcPct val="0"/>
              </a:spcAft>
              <a:defRPr sz="4400">
                <a:latin typeface="Calibri" panose="020F0502020204030204" charset="0"/>
                <a:ea typeface="ヒラギノ角ゴ ProN W3" charset="0"/>
                <a:cs typeface="ヒラギノ角ゴ ProN W3" charset="0"/>
              </a:defRPr>
            </a:lvl5pPr>
            <a:lvl6pPr marL="457200" algn="ctr" fontAlgn="base">
              <a:spcBef>
                <a:spcPct val="0"/>
              </a:spcBef>
              <a:spcAft>
                <a:spcPct val="0"/>
              </a:spcAft>
              <a:defRPr sz="4400">
                <a:latin typeface="Calibri" panose="020F0502020204030204" charset="0"/>
                <a:ea typeface="ヒラギノ角ゴ ProN W3" charset="0"/>
                <a:cs typeface="ヒラギノ角ゴ ProN W3" charset="0"/>
              </a:defRPr>
            </a:lvl6pPr>
            <a:lvl7pPr marL="914400" algn="ctr" fontAlgn="base">
              <a:spcBef>
                <a:spcPct val="0"/>
              </a:spcBef>
              <a:spcAft>
                <a:spcPct val="0"/>
              </a:spcAft>
              <a:defRPr sz="4400">
                <a:latin typeface="Calibri" panose="020F0502020204030204" charset="0"/>
                <a:ea typeface="ヒラギノ角ゴ ProN W3" charset="0"/>
                <a:cs typeface="ヒラギノ角ゴ ProN W3" charset="0"/>
              </a:defRPr>
            </a:lvl7pPr>
            <a:lvl8pPr marL="1371600" algn="ctr" fontAlgn="base">
              <a:spcBef>
                <a:spcPct val="0"/>
              </a:spcBef>
              <a:spcAft>
                <a:spcPct val="0"/>
              </a:spcAft>
              <a:defRPr sz="4400">
                <a:latin typeface="Calibri" panose="020F0502020204030204" charset="0"/>
                <a:ea typeface="ヒラギノ角ゴ ProN W3" charset="0"/>
                <a:cs typeface="ヒラギノ角ゴ ProN W3" charset="0"/>
              </a:defRPr>
            </a:lvl8pPr>
            <a:lvl9pPr marL="1828800" algn="ctr" fontAlgn="base">
              <a:spcBef>
                <a:spcPct val="0"/>
              </a:spcBef>
              <a:spcAft>
                <a:spcPct val="0"/>
              </a:spcAft>
              <a:defRPr sz="4400">
                <a:latin typeface="Calibri" panose="020F0502020204030204" charset="0"/>
                <a:ea typeface="ヒラギノ角ゴ ProN W3" charset="0"/>
                <a:cs typeface="ヒラギノ角ゴ ProN W3" charset="0"/>
              </a:defRPr>
            </a:lvl9pPr>
          </a:lstStyle>
          <a:p>
            <a:pPr>
              <a:lnSpc>
                <a:spcPct val="120000"/>
              </a:lnSpc>
            </a:pPr>
            <a:r>
              <a:rPr lang="zh-CN" altLang="en-US">
                <a:latin typeface="Arial" panose="020B0604020202020204" pitchFamily="34" charset="0"/>
                <a:ea typeface="微软雅黑" panose="020B0503020204020204" pitchFamily="34" charset="-122"/>
                <a:sym typeface="Arial" panose="020B0604020202020204" pitchFamily="34" charset="0"/>
              </a:rPr>
              <a:t>分类投放点</a:t>
            </a: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Oval 2"/>
          <p:cNvSpPr/>
          <p:nvPr>
            <p:custDataLst>
              <p:tags r:id="rId29"/>
            </p:custDataLst>
          </p:nvPr>
        </p:nvSpPr>
        <p:spPr>
          <a:xfrm>
            <a:off x="738499" y="3135205"/>
            <a:ext cx="908096" cy="908096"/>
          </a:xfrm>
          <a:prstGeom prst="ellipse">
            <a:avLst/>
          </a:prstGeom>
          <a:solidFill>
            <a:sysClr val="window" lastClr="FFFFFF">
              <a:lumMod val="65000"/>
              <a:alpha val="31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Oval 32"/>
          <p:cNvSpPr/>
          <p:nvPr>
            <p:custDataLst>
              <p:tags r:id="rId30"/>
            </p:custDataLst>
          </p:nvPr>
        </p:nvSpPr>
        <p:spPr>
          <a:xfrm>
            <a:off x="817301" y="3214007"/>
            <a:ext cx="750492" cy="750492"/>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r>
              <a:rPr lang="en-US" sz="2400" b="1" dirty="0">
                <a:solidFill>
                  <a:sysClr val="window" lastClr="FFFFFF"/>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01</a:t>
            </a:r>
            <a:endParaRPr lang="en-US" sz="2400" b="1" dirty="0">
              <a:solidFill>
                <a:sysClr val="window" lastClr="FFFFFF"/>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cxnSp>
        <p:nvCxnSpPr>
          <p:cNvPr id="40" name="直接连接符 39"/>
          <p:cNvCxnSpPr/>
          <p:nvPr>
            <p:custDataLst>
              <p:tags r:id="rId31"/>
            </p:custDataLst>
          </p:nvPr>
        </p:nvCxnSpPr>
        <p:spPr>
          <a:xfrm>
            <a:off x="727637" y="4675603"/>
            <a:ext cx="375487" cy="0"/>
          </a:xfrm>
          <a:prstGeom prst="line">
            <a:avLst/>
          </a:prstGeom>
          <a:ln w="38100">
            <a:solidFill>
              <a:srgbClr val="3498DB"/>
            </a:solidFill>
          </a:ln>
        </p:spPr>
        <p:style>
          <a:lnRef idx="1">
            <a:srgbClr val="1F74AD"/>
          </a:lnRef>
          <a:fillRef idx="0">
            <a:srgbClr val="1F74AD"/>
          </a:fillRef>
          <a:effectRef idx="0">
            <a:srgbClr val="1F74AD"/>
          </a:effectRef>
          <a:fontRef idx="minor">
            <a:srgbClr val="000000"/>
          </a:fontRef>
        </p:style>
      </p:cxnSp>
      <p:sp>
        <p:nvSpPr>
          <p:cNvPr id="25" name="Title 1"/>
          <p:cNvSpPr txBox="1"/>
          <p:nvPr>
            <p:custDataLst>
              <p:tags r:id="rId32"/>
            </p:custDataLst>
          </p:nvPr>
        </p:nvSpPr>
        <p:spPr>
          <a:xfrm>
            <a:off x="3616325" y="4229735"/>
            <a:ext cx="2363470" cy="395605"/>
          </a:xfrm>
          <a:prstGeom prst="rect">
            <a:avLst/>
          </a:prstGeom>
        </p:spPr>
        <p:txBody>
          <a:bodyPr wrap="square" lIns="0" anchor="ctr"/>
          <a:lstStyle>
            <a:defPPr>
              <a:defRPr lang="zh-CN"/>
            </a:defPPr>
            <a:lvl1pPr fontAlgn="base">
              <a:spcBef>
                <a:spcPct val="0"/>
              </a:spcBef>
              <a:spcAft>
                <a:spcPct val="0"/>
              </a:spcAft>
              <a:defRPr b="1" kern="0" spc="150">
                <a:solidFill>
                  <a:srgbClr val="000000">
                    <a:lumMod val="75000"/>
                    <a:lumOff val="25000"/>
                  </a:srgbClr>
                </a:solidFill>
                <a:latin typeface="微软雅黑" panose="020B0503020204020204" pitchFamily="34" charset="-122"/>
                <a:ea typeface="微软雅黑" panose="020B0503020204020204" pitchFamily="34" charset="-122"/>
                <a:cs typeface="Open Sans" panose="020B0606030504020204" pitchFamily="34" charset="0"/>
              </a:defRPr>
            </a:lvl1pPr>
            <a:lvl2pPr algn="ctr" fontAlgn="base">
              <a:spcBef>
                <a:spcPct val="0"/>
              </a:spcBef>
              <a:spcAft>
                <a:spcPct val="0"/>
              </a:spcAft>
              <a:defRPr sz="4400">
                <a:latin typeface="Calibri" panose="020F0502020204030204" charset="0"/>
                <a:ea typeface="ヒラギノ角ゴ ProN W3" charset="0"/>
                <a:cs typeface="ヒラギノ角ゴ ProN W3" charset="0"/>
              </a:defRPr>
            </a:lvl2pPr>
            <a:lvl3pPr algn="ctr" fontAlgn="base">
              <a:spcBef>
                <a:spcPct val="0"/>
              </a:spcBef>
              <a:spcAft>
                <a:spcPct val="0"/>
              </a:spcAft>
              <a:defRPr sz="4400">
                <a:latin typeface="Calibri" panose="020F0502020204030204" charset="0"/>
                <a:ea typeface="ヒラギノ角ゴ ProN W3" charset="0"/>
                <a:cs typeface="ヒラギノ角ゴ ProN W3" charset="0"/>
              </a:defRPr>
            </a:lvl3pPr>
            <a:lvl4pPr algn="ctr" fontAlgn="base">
              <a:spcBef>
                <a:spcPct val="0"/>
              </a:spcBef>
              <a:spcAft>
                <a:spcPct val="0"/>
              </a:spcAft>
              <a:defRPr sz="4400">
                <a:latin typeface="Calibri" panose="020F0502020204030204" charset="0"/>
                <a:ea typeface="ヒラギノ角ゴ ProN W3" charset="0"/>
                <a:cs typeface="ヒラギノ角ゴ ProN W3" charset="0"/>
              </a:defRPr>
            </a:lvl4pPr>
            <a:lvl5pPr algn="ctr" fontAlgn="base">
              <a:spcBef>
                <a:spcPct val="0"/>
              </a:spcBef>
              <a:spcAft>
                <a:spcPct val="0"/>
              </a:spcAft>
              <a:defRPr sz="4400">
                <a:latin typeface="Calibri" panose="020F0502020204030204" charset="0"/>
                <a:ea typeface="ヒラギノ角ゴ ProN W3" charset="0"/>
                <a:cs typeface="ヒラギノ角ゴ ProN W3" charset="0"/>
              </a:defRPr>
            </a:lvl5pPr>
            <a:lvl6pPr marL="457200" algn="ctr" fontAlgn="base">
              <a:spcBef>
                <a:spcPct val="0"/>
              </a:spcBef>
              <a:spcAft>
                <a:spcPct val="0"/>
              </a:spcAft>
              <a:defRPr sz="4400">
                <a:latin typeface="Calibri" panose="020F0502020204030204" charset="0"/>
                <a:ea typeface="ヒラギノ角ゴ ProN W3" charset="0"/>
                <a:cs typeface="ヒラギノ角ゴ ProN W3" charset="0"/>
              </a:defRPr>
            </a:lvl6pPr>
            <a:lvl7pPr marL="914400" algn="ctr" fontAlgn="base">
              <a:spcBef>
                <a:spcPct val="0"/>
              </a:spcBef>
              <a:spcAft>
                <a:spcPct val="0"/>
              </a:spcAft>
              <a:defRPr sz="4400">
                <a:latin typeface="Calibri" panose="020F0502020204030204" charset="0"/>
                <a:ea typeface="ヒラギノ角ゴ ProN W3" charset="0"/>
                <a:cs typeface="ヒラギノ角ゴ ProN W3" charset="0"/>
              </a:defRPr>
            </a:lvl7pPr>
            <a:lvl8pPr marL="1371600" algn="ctr" fontAlgn="base">
              <a:spcBef>
                <a:spcPct val="0"/>
              </a:spcBef>
              <a:spcAft>
                <a:spcPct val="0"/>
              </a:spcAft>
              <a:defRPr sz="4400">
                <a:latin typeface="Calibri" panose="020F0502020204030204" charset="0"/>
                <a:ea typeface="ヒラギノ角ゴ ProN W3" charset="0"/>
                <a:cs typeface="ヒラギノ角ゴ ProN W3" charset="0"/>
              </a:defRPr>
            </a:lvl8pPr>
            <a:lvl9pPr marL="1828800" algn="ctr" fontAlgn="base">
              <a:spcBef>
                <a:spcPct val="0"/>
              </a:spcBef>
              <a:spcAft>
                <a:spcPct val="0"/>
              </a:spcAft>
              <a:defRPr sz="4400">
                <a:latin typeface="Calibri" panose="020F0502020204030204" charset="0"/>
                <a:ea typeface="ヒラギノ角ゴ ProN W3" charset="0"/>
                <a:cs typeface="ヒラギノ角ゴ ProN W3" charset="0"/>
              </a:defRPr>
            </a:lvl9pPr>
          </a:lstStyle>
          <a:p>
            <a:pPr>
              <a:lnSpc>
                <a:spcPct val="120000"/>
              </a:lnSpc>
            </a:pPr>
            <a:r>
              <a:rPr lang="zh-CN" altLang="en-US">
                <a:latin typeface="Arial" panose="020B0604020202020204" pitchFamily="34" charset="0"/>
                <a:ea typeface="微软雅黑" panose="020B0503020204020204" pitchFamily="34" charset="-122"/>
                <a:sym typeface="Arial" panose="020B0604020202020204" pitchFamily="34" charset="0"/>
              </a:rPr>
              <a:t>物业预约  免费回收</a:t>
            </a: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Oval 2"/>
          <p:cNvSpPr/>
          <p:nvPr>
            <p:custDataLst>
              <p:tags r:id="rId33"/>
            </p:custDataLst>
          </p:nvPr>
        </p:nvSpPr>
        <p:spPr>
          <a:xfrm>
            <a:off x="3583184" y="3119150"/>
            <a:ext cx="908097" cy="908096"/>
          </a:xfrm>
          <a:prstGeom prst="ellipse">
            <a:avLst/>
          </a:prstGeom>
          <a:solidFill>
            <a:sysClr val="window" lastClr="FFFFFF">
              <a:lumMod val="65000"/>
              <a:alpha val="31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Oval 32"/>
          <p:cNvSpPr/>
          <p:nvPr>
            <p:custDataLst>
              <p:tags r:id="rId34"/>
            </p:custDataLst>
          </p:nvPr>
        </p:nvSpPr>
        <p:spPr>
          <a:xfrm>
            <a:off x="3661986" y="3197952"/>
            <a:ext cx="750492" cy="750492"/>
          </a:xfrm>
          <a:prstGeom prst="ellips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r>
              <a:rPr lang="en-US" sz="2400" b="1">
                <a:solidFill>
                  <a:sysClr val="window" lastClr="FFFFFF"/>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02</a:t>
            </a:r>
            <a:endParaRPr lang="en-US" sz="2400" b="1" dirty="0">
              <a:solidFill>
                <a:sysClr val="window" lastClr="FFFFFF"/>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cxnSp>
        <p:nvCxnSpPr>
          <p:cNvPr id="53" name="直接连接符 52"/>
          <p:cNvCxnSpPr/>
          <p:nvPr>
            <p:custDataLst>
              <p:tags r:id="rId35"/>
            </p:custDataLst>
          </p:nvPr>
        </p:nvCxnSpPr>
        <p:spPr>
          <a:xfrm>
            <a:off x="3610507" y="4677553"/>
            <a:ext cx="375487" cy="0"/>
          </a:xfrm>
          <a:prstGeom prst="line">
            <a:avLst/>
          </a:prstGeom>
          <a:ln w="38100">
            <a:solidFill>
              <a:srgbClr val="1AA3AA"/>
            </a:solidFill>
          </a:ln>
        </p:spPr>
        <p:style>
          <a:lnRef idx="1">
            <a:srgbClr val="1F74AD"/>
          </a:lnRef>
          <a:fillRef idx="0">
            <a:srgbClr val="1F74AD"/>
          </a:fillRef>
          <a:effectRef idx="0">
            <a:srgbClr val="1F74AD"/>
          </a:effectRef>
          <a:fontRef idx="minor">
            <a:srgbClr val="000000"/>
          </a:fontRef>
        </p:style>
      </p:cxnSp>
      <p:sp>
        <p:nvSpPr>
          <p:cNvPr id="32" name="Title 1"/>
          <p:cNvSpPr txBox="1"/>
          <p:nvPr>
            <p:custDataLst>
              <p:tags r:id="rId36"/>
            </p:custDataLst>
          </p:nvPr>
        </p:nvSpPr>
        <p:spPr>
          <a:xfrm>
            <a:off x="6436360" y="4229735"/>
            <a:ext cx="2252345" cy="395605"/>
          </a:xfrm>
          <a:prstGeom prst="rect">
            <a:avLst/>
          </a:prstGeom>
        </p:spPr>
        <p:txBody>
          <a:bodyPr wrap="square" lIns="0" anchor="ctr"/>
          <a:lstStyle>
            <a:lvl1pPr algn="ctr" rtl="0" fontAlgn="base">
              <a:spcBef>
                <a:spcPct val="0"/>
              </a:spcBef>
              <a:spcAft>
                <a:spcPct val="0"/>
              </a:spcAft>
              <a:defRPr lang="en-US" sz="2400" kern="0" smtClean="0">
                <a:solidFill>
                  <a:srgbClr val="DD2067"/>
                </a:solidFill>
                <a:latin typeface="Arial" panose="020B0604020202020204" pitchFamily="34" charset="0"/>
                <a:ea typeface="微软雅黑" panose="020B0503020204020204" pitchFamily="34" charset="-122"/>
                <a:cs typeface="Arial" panose="020B0604020202020204" pitchFamily="34" charset="0"/>
                <a:sym typeface="Calibri" panose="020F0502020204030204" charset="0"/>
              </a:defRPr>
            </a:lvl1pPr>
            <a:lvl2pPr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2pPr>
            <a:lvl3pPr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3pPr>
            <a:lvl4pPr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4pPr>
            <a:lvl5pPr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5pPr>
            <a:lvl6pPr marL="457200"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6pPr>
            <a:lvl7pPr marL="914400"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7pPr>
            <a:lvl8pPr marL="1371600"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8pPr>
            <a:lvl9pPr marL="1828800"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9pPr>
          </a:lstStyle>
          <a:p>
            <a:pPr algn="l">
              <a:lnSpc>
                <a:spcPct val="120000"/>
              </a:lnSpc>
            </a:pPr>
            <a:r>
              <a:rPr lang="zh-CN" altLang="en-US" sz="1800" b="1" spc="150">
                <a:solidFill>
                  <a:srgbClr val="000000">
                    <a:lumMod val="75000"/>
                    <a:lumOff val="25000"/>
                  </a:srgb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专业企业  专业运输</a:t>
            </a:r>
            <a:endParaRPr lang="zh-CN" altLang="en-US" sz="1800" b="1" spc="150">
              <a:solidFill>
                <a:srgbClr val="000000">
                  <a:lumMod val="75000"/>
                  <a:lumOff val="25000"/>
                </a:srgb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34" name="Oval 2"/>
          <p:cNvSpPr/>
          <p:nvPr>
            <p:custDataLst>
              <p:tags r:id="rId37"/>
            </p:custDataLst>
          </p:nvPr>
        </p:nvSpPr>
        <p:spPr>
          <a:xfrm>
            <a:off x="6436453" y="3111392"/>
            <a:ext cx="908096" cy="908096"/>
          </a:xfrm>
          <a:prstGeom prst="ellipse">
            <a:avLst/>
          </a:prstGeom>
          <a:solidFill>
            <a:sysClr val="window" lastClr="FFFFFF">
              <a:lumMod val="65000"/>
              <a:alpha val="31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5" name="Oval 32"/>
          <p:cNvSpPr/>
          <p:nvPr>
            <p:custDataLst>
              <p:tags r:id="rId38"/>
            </p:custDataLst>
          </p:nvPr>
        </p:nvSpPr>
        <p:spPr>
          <a:xfrm>
            <a:off x="6515255" y="3190195"/>
            <a:ext cx="750492" cy="750492"/>
          </a:xfrm>
          <a:prstGeom prst="ellipse">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r>
              <a:rPr lang="en-US" sz="2400" b="1" dirty="0">
                <a:solidFill>
                  <a:sysClr val="window" lastClr="FFFFFF"/>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03</a:t>
            </a:r>
            <a:endParaRPr lang="en-US" sz="2400" b="1" dirty="0">
              <a:solidFill>
                <a:sysClr val="window" lastClr="FFFFFF"/>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cxnSp>
        <p:nvCxnSpPr>
          <p:cNvPr id="54" name="直接连接符 53"/>
          <p:cNvCxnSpPr/>
          <p:nvPr>
            <p:custDataLst>
              <p:tags r:id="rId39"/>
            </p:custDataLst>
          </p:nvPr>
        </p:nvCxnSpPr>
        <p:spPr>
          <a:xfrm>
            <a:off x="6424827" y="4681432"/>
            <a:ext cx="375487" cy="0"/>
          </a:xfrm>
          <a:prstGeom prst="line">
            <a:avLst/>
          </a:prstGeom>
          <a:ln w="38100">
            <a:solidFill>
              <a:srgbClr val="9BBB59"/>
            </a:solidFill>
          </a:ln>
        </p:spPr>
        <p:style>
          <a:lnRef idx="1">
            <a:srgbClr val="1F74AD"/>
          </a:lnRef>
          <a:fillRef idx="0">
            <a:srgbClr val="1F74AD"/>
          </a:fillRef>
          <a:effectRef idx="0">
            <a:srgbClr val="1F74AD"/>
          </a:effectRef>
          <a:fontRef idx="minor">
            <a:srgbClr val="000000"/>
          </a:fontRef>
        </p:style>
      </p:cxnSp>
      <p:sp>
        <p:nvSpPr>
          <p:cNvPr id="73" name="Title 1"/>
          <p:cNvSpPr txBox="1"/>
          <p:nvPr>
            <p:custDataLst>
              <p:tags r:id="rId40"/>
            </p:custDataLst>
          </p:nvPr>
        </p:nvSpPr>
        <p:spPr>
          <a:xfrm>
            <a:off x="9286875" y="4229735"/>
            <a:ext cx="2653030" cy="395605"/>
          </a:xfrm>
          <a:prstGeom prst="rect">
            <a:avLst/>
          </a:prstGeom>
        </p:spPr>
        <p:txBody>
          <a:bodyPr wrap="square" lIns="0" anchor="ctr"/>
          <a:lstStyle>
            <a:lvl1pPr algn="ctr" rtl="0" fontAlgn="base">
              <a:spcBef>
                <a:spcPct val="0"/>
              </a:spcBef>
              <a:spcAft>
                <a:spcPct val="0"/>
              </a:spcAft>
              <a:defRPr lang="en-US" sz="2400" kern="0" smtClean="0">
                <a:solidFill>
                  <a:srgbClr val="DD2067"/>
                </a:solidFill>
                <a:latin typeface="Arial" panose="020B0604020202020204" pitchFamily="34" charset="0"/>
                <a:ea typeface="微软雅黑" panose="020B0503020204020204" pitchFamily="34" charset="-122"/>
                <a:cs typeface="Arial" panose="020B0604020202020204" pitchFamily="34" charset="0"/>
                <a:sym typeface="Calibri" panose="020F0502020204030204" charset="0"/>
              </a:defRPr>
            </a:lvl1pPr>
            <a:lvl2pPr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2pPr>
            <a:lvl3pPr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3pPr>
            <a:lvl4pPr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4pPr>
            <a:lvl5pPr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5pPr>
            <a:lvl6pPr marL="457200"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6pPr>
            <a:lvl7pPr marL="914400"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7pPr>
            <a:lvl8pPr marL="1371600"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8pPr>
            <a:lvl9pPr marL="1828800"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9pPr>
          </a:lstStyle>
          <a:p>
            <a:pPr algn="l">
              <a:lnSpc>
                <a:spcPct val="120000"/>
              </a:lnSpc>
            </a:pPr>
            <a:r>
              <a:rPr lang="zh-CN" altLang="en-US" sz="1800" b="1" spc="150">
                <a:solidFill>
                  <a:srgbClr val="000000">
                    <a:lumMod val="75000"/>
                    <a:lumOff val="25000"/>
                  </a:srgb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无害化处理 资源化利用</a:t>
            </a:r>
            <a:endParaRPr lang="zh-CN" altLang="en-US" sz="1800" b="1" spc="150">
              <a:solidFill>
                <a:srgbClr val="000000">
                  <a:lumMod val="75000"/>
                  <a:lumOff val="25000"/>
                </a:srgb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75" name="Oval 2"/>
          <p:cNvSpPr/>
          <p:nvPr>
            <p:custDataLst>
              <p:tags r:id="rId41"/>
            </p:custDataLst>
          </p:nvPr>
        </p:nvSpPr>
        <p:spPr>
          <a:xfrm>
            <a:off x="9287201" y="3111392"/>
            <a:ext cx="908096" cy="908096"/>
          </a:xfrm>
          <a:prstGeom prst="ellipse">
            <a:avLst/>
          </a:prstGeom>
          <a:solidFill>
            <a:sysClr val="window" lastClr="FFFFFF">
              <a:lumMod val="65000"/>
              <a:alpha val="31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76" name="Oval 32"/>
          <p:cNvSpPr/>
          <p:nvPr>
            <p:custDataLst>
              <p:tags r:id="rId42"/>
            </p:custDataLst>
          </p:nvPr>
        </p:nvSpPr>
        <p:spPr>
          <a:xfrm>
            <a:off x="9366003" y="3190195"/>
            <a:ext cx="750492" cy="750492"/>
          </a:xfrm>
          <a:prstGeom prst="ellipse">
            <a:avLst/>
          </a:pr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r>
              <a:rPr lang="en-US" sz="2400" b="1" dirty="0">
                <a:solidFill>
                  <a:sysClr val="window" lastClr="FFFFFF"/>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04</a:t>
            </a:r>
            <a:endParaRPr lang="en-US" sz="2400" b="1" dirty="0">
              <a:solidFill>
                <a:sysClr val="window" lastClr="FFFFFF"/>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cxnSp>
        <p:nvCxnSpPr>
          <p:cNvPr id="77" name="直接连接符 76"/>
          <p:cNvCxnSpPr/>
          <p:nvPr>
            <p:custDataLst>
              <p:tags r:id="rId43"/>
            </p:custDataLst>
          </p:nvPr>
        </p:nvCxnSpPr>
        <p:spPr>
          <a:xfrm>
            <a:off x="9275575" y="4681432"/>
            <a:ext cx="375487" cy="0"/>
          </a:xfrm>
          <a:prstGeom prst="line">
            <a:avLst/>
          </a:prstGeom>
          <a:ln w="38100">
            <a:solidFill>
              <a:srgbClr val="FFC000"/>
            </a:solidFill>
          </a:ln>
        </p:spPr>
        <p:style>
          <a:lnRef idx="1">
            <a:srgbClr val="1F74AD"/>
          </a:lnRef>
          <a:fillRef idx="0">
            <a:srgbClr val="1F74AD"/>
          </a:fillRef>
          <a:effectRef idx="0">
            <a:srgbClr val="1F74AD"/>
          </a:effectRef>
          <a:fontRef idx="minor">
            <a:srgbClr val="000000"/>
          </a:fontRef>
        </p:style>
      </p:cxnSp>
      <p:sp>
        <p:nvSpPr>
          <p:cNvPr id="42" name="矩形 41"/>
          <p:cNvSpPr/>
          <p:nvPr/>
        </p:nvSpPr>
        <p:spPr>
          <a:xfrm>
            <a:off x="0" y="2329180"/>
            <a:ext cx="12216130" cy="2519680"/>
          </a:xfrm>
          <a:prstGeom prst="rect">
            <a:avLst/>
          </a:prstGeom>
          <a:solidFill>
            <a:schemeClr val="accent1">
              <a:lumMod val="20000"/>
              <a:lumOff val="80000"/>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a:t>      </a:t>
            </a:r>
            <a:endParaRPr lang="en-US" altLang="zh-CN"/>
          </a:p>
        </p:txBody>
      </p:sp>
      <p:sp>
        <p:nvSpPr>
          <p:cNvPr id="20" name="文本框 19"/>
          <p:cNvSpPr txBox="1"/>
          <p:nvPr/>
        </p:nvSpPr>
        <p:spPr>
          <a:xfrm>
            <a:off x="2115157" y="3081639"/>
            <a:ext cx="8929750" cy="1014730"/>
          </a:xfrm>
          <a:prstGeom prst="rect">
            <a:avLst/>
          </a:prstGeom>
          <a:noFill/>
        </p:spPr>
        <p:txBody>
          <a:bodyPr wrap="square" rtlCol="0">
            <a:spAutoFit/>
          </a:bodyPr>
          <a:p>
            <a:pPr lvl="0" algn="l">
              <a:lnSpc>
                <a:spcPct val="150000"/>
              </a:lnSpc>
              <a:buClrTx/>
              <a:buSzTx/>
              <a:buFontTx/>
            </a:pPr>
            <a:r>
              <a:rPr lang="zh-CN" altLang="en-US" sz="2000" dirty="0" smtClean="0">
                <a:solidFill>
                  <a:srgbClr val="002B40"/>
                </a:solidFill>
                <a:latin typeface="微软雅黑" panose="020B0503020204020204" pitchFamily="34" charset="-122"/>
                <a:ea typeface="微软雅黑" panose="020B0503020204020204" pitchFamily="34" charset="-122"/>
                <a:sym typeface="+mn-ea"/>
              </a:rPr>
              <a:t>（五）建立生活垃圾分类管理台账，记录生活垃圾种类、数量、去向等情况，并按照有关要求报送街道办事处</a:t>
            </a:r>
            <a:r>
              <a:rPr lang="en-US" altLang="zh-CN" sz="2000" dirty="0" smtClean="0">
                <a:solidFill>
                  <a:srgbClr val="002B40"/>
                </a:solidFill>
                <a:latin typeface="微软雅黑" panose="020B0503020204020204" pitchFamily="34" charset="-122"/>
                <a:ea typeface="微软雅黑" panose="020B0503020204020204" pitchFamily="34" charset="-122"/>
                <a:sym typeface="+mn-ea"/>
              </a:rPr>
              <a:t>;</a:t>
            </a:r>
            <a:endParaRPr lang="en-US" altLang="zh-CN" sz="2000" dirty="0" smtClean="0">
              <a:solidFill>
                <a:srgbClr val="002B40"/>
              </a:solidFill>
              <a:latin typeface="微软雅黑" panose="020B0503020204020204" pitchFamily="34" charset="-122"/>
              <a:ea typeface="微软雅黑" panose="020B0503020204020204" pitchFamily="34" charset="-122"/>
              <a:sym typeface="+mn-ea"/>
            </a:endParaRPr>
          </a:p>
        </p:txBody>
      </p:sp>
      <p:pic>
        <p:nvPicPr>
          <p:cNvPr id="18" name="图片 17"/>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11355034" y="164152"/>
            <a:ext cx="532402" cy="5324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par>
                                <p:cTn id="8" presetID="22" presetClass="entr" presetSubtype="8"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par>
                                <p:cTn id="11" presetID="22" presetClass="entr" presetSubtype="8"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par>
                                <p:cTn id="14" presetID="22" presetClass="entr" presetSubtype="8"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wipe(left)">
                                      <p:cBhvr>
                                        <p:cTn id="19" dur="500"/>
                                        <p:tgtEl>
                                          <p:spTgt spid="44"/>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wipe(left)">
                                      <p:cBhvr>
                                        <p:cTn id="22" dur="500"/>
                                        <p:tgtEl>
                                          <p:spTgt spid="45"/>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wipe(left)">
                                      <p:cBhvr>
                                        <p:cTn id="25" dur="500"/>
                                        <p:tgtEl>
                                          <p:spTgt spid="46"/>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wipe(left)">
                                      <p:cBhvr>
                                        <p:cTn id="28" dur="500"/>
                                        <p:tgtEl>
                                          <p:spTgt spid="43"/>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wipe(left)">
                                      <p:cBhvr>
                                        <p:cTn id="31" dur="500"/>
                                        <p:tgtEl>
                                          <p:spTgt spid="50"/>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51"/>
                                        </p:tgtEl>
                                        <p:attrNameLst>
                                          <p:attrName>style.visibility</p:attrName>
                                        </p:attrNameLst>
                                      </p:cBhvr>
                                      <p:to>
                                        <p:strVal val="visible"/>
                                      </p:to>
                                    </p:set>
                                    <p:animEffect transition="in" filter="wipe(left)">
                                      <p:cBhvr>
                                        <p:cTn id="34" dur="500"/>
                                        <p:tgtEl>
                                          <p:spTgt spid="51"/>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wipe(left)">
                                      <p:cBhvr>
                                        <p:cTn id="37" dur="500"/>
                                        <p:tgtEl>
                                          <p:spTgt spid="52"/>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49"/>
                                        </p:tgtEl>
                                        <p:attrNameLst>
                                          <p:attrName>style.visibility</p:attrName>
                                        </p:attrNameLst>
                                      </p:cBhvr>
                                      <p:to>
                                        <p:strVal val="visible"/>
                                      </p:to>
                                    </p:set>
                                    <p:animEffect transition="in" filter="wipe(left)">
                                      <p:cBhvr>
                                        <p:cTn id="40" dur="500"/>
                                        <p:tgtEl>
                                          <p:spTgt spid="49"/>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wipe(left)">
                                      <p:cBhvr>
                                        <p:cTn id="43" dur="500"/>
                                        <p:tgtEl>
                                          <p:spTgt spid="68"/>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69"/>
                                        </p:tgtEl>
                                        <p:attrNameLst>
                                          <p:attrName>style.visibility</p:attrName>
                                        </p:attrNameLst>
                                      </p:cBhvr>
                                      <p:to>
                                        <p:strVal val="visible"/>
                                      </p:to>
                                    </p:set>
                                    <p:animEffect transition="in" filter="wipe(left)">
                                      <p:cBhvr>
                                        <p:cTn id="46" dur="500"/>
                                        <p:tgtEl>
                                          <p:spTgt spid="69"/>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70"/>
                                        </p:tgtEl>
                                        <p:attrNameLst>
                                          <p:attrName>style.visibility</p:attrName>
                                        </p:attrNameLst>
                                      </p:cBhvr>
                                      <p:to>
                                        <p:strVal val="visible"/>
                                      </p:to>
                                    </p:set>
                                    <p:animEffect transition="in" filter="wipe(left)">
                                      <p:cBhvr>
                                        <p:cTn id="49" dur="500"/>
                                        <p:tgtEl>
                                          <p:spTgt spid="70"/>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67"/>
                                        </p:tgtEl>
                                        <p:attrNameLst>
                                          <p:attrName>style.visibility</p:attrName>
                                        </p:attrNameLst>
                                      </p:cBhvr>
                                      <p:to>
                                        <p:strVal val="visible"/>
                                      </p:to>
                                    </p:set>
                                    <p:animEffect transition="in" filter="wipe(left)">
                                      <p:cBhvr>
                                        <p:cTn id="52" dur="500"/>
                                        <p:tgtEl>
                                          <p:spTgt spid="67"/>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wipe(left)">
                                      <p:cBhvr>
                                        <p:cTn id="55" dur="500"/>
                                        <p:tgtEl>
                                          <p:spTgt spid="28"/>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wipe(left)">
                                      <p:cBhvr>
                                        <p:cTn id="58" dur="500"/>
                                        <p:tgtEl>
                                          <p:spTgt spid="8"/>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9"/>
                                        </p:tgtEl>
                                        <p:attrNameLst>
                                          <p:attrName>style.visibility</p:attrName>
                                        </p:attrNameLst>
                                      </p:cBhvr>
                                      <p:to>
                                        <p:strVal val="visible"/>
                                      </p:to>
                                    </p:set>
                                    <p:animEffect transition="in" filter="wipe(left)">
                                      <p:cBhvr>
                                        <p:cTn id="61" dur="500"/>
                                        <p:tgtEl>
                                          <p:spTgt spid="9"/>
                                        </p:tgtEl>
                                      </p:cBhvr>
                                    </p:animEffect>
                                  </p:childTnLst>
                                </p:cTn>
                              </p:par>
                              <p:par>
                                <p:cTn id="62" presetID="22" presetClass="entr" presetSubtype="8" fill="hold" nodeType="withEffect">
                                  <p:stCondLst>
                                    <p:cond delay="0"/>
                                  </p:stCondLst>
                                  <p:childTnLst>
                                    <p:set>
                                      <p:cBhvr>
                                        <p:cTn id="63" dur="1" fill="hold">
                                          <p:stCondLst>
                                            <p:cond delay="0"/>
                                          </p:stCondLst>
                                        </p:cTn>
                                        <p:tgtEl>
                                          <p:spTgt spid="40"/>
                                        </p:tgtEl>
                                        <p:attrNameLst>
                                          <p:attrName>style.visibility</p:attrName>
                                        </p:attrNameLst>
                                      </p:cBhvr>
                                      <p:to>
                                        <p:strVal val="visible"/>
                                      </p:to>
                                    </p:set>
                                    <p:animEffect transition="in" filter="wipe(left)">
                                      <p:cBhvr>
                                        <p:cTn id="64" dur="500"/>
                                        <p:tgtEl>
                                          <p:spTgt spid="40"/>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wipe(left)">
                                      <p:cBhvr>
                                        <p:cTn id="67" dur="500"/>
                                        <p:tgtEl>
                                          <p:spTgt spid="25"/>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27"/>
                                        </p:tgtEl>
                                        <p:attrNameLst>
                                          <p:attrName>style.visibility</p:attrName>
                                        </p:attrNameLst>
                                      </p:cBhvr>
                                      <p:to>
                                        <p:strVal val="visible"/>
                                      </p:to>
                                    </p:set>
                                    <p:animEffect transition="in" filter="wipe(left)">
                                      <p:cBhvr>
                                        <p:cTn id="70" dur="500"/>
                                        <p:tgtEl>
                                          <p:spTgt spid="27"/>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wipe(left)">
                                      <p:cBhvr>
                                        <p:cTn id="73" dur="500"/>
                                        <p:tgtEl>
                                          <p:spTgt spid="29"/>
                                        </p:tgtEl>
                                      </p:cBhvr>
                                    </p:animEffect>
                                  </p:childTnLst>
                                </p:cTn>
                              </p:par>
                              <p:par>
                                <p:cTn id="74" presetID="22" presetClass="entr" presetSubtype="8" fill="hold" nodeType="with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wipe(left)">
                                      <p:cBhvr>
                                        <p:cTn id="76" dur="500"/>
                                        <p:tgtEl>
                                          <p:spTgt spid="53"/>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wipe(left)">
                                      <p:cBhvr>
                                        <p:cTn id="79" dur="500"/>
                                        <p:tgtEl>
                                          <p:spTgt spid="32"/>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34"/>
                                        </p:tgtEl>
                                        <p:attrNameLst>
                                          <p:attrName>style.visibility</p:attrName>
                                        </p:attrNameLst>
                                      </p:cBhvr>
                                      <p:to>
                                        <p:strVal val="visible"/>
                                      </p:to>
                                    </p:set>
                                    <p:animEffect transition="in" filter="wipe(left)">
                                      <p:cBhvr>
                                        <p:cTn id="82" dur="500"/>
                                        <p:tgtEl>
                                          <p:spTgt spid="34"/>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35"/>
                                        </p:tgtEl>
                                        <p:attrNameLst>
                                          <p:attrName>style.visibility</p:attrName>
                                        </p:attrNameLst>
                                      </p:cBhvr>
                                      <p:to>
                                        <p:strVal val="visible"/>
                                      </p:to>
                                    </p:set>
                                    <p:animEffect transition="in" filter="wipe(left)">
                                      <p:cBhvr>
                                        <p:cTn id="85" dur="500"/>
                                        <p:tgtEl>
                                          <p:spTgt spid="35"/>
                                        </p:tgtEl>
                                      </p:cBhvr>
                                    </p:animEffect>
                                  </p:childTnLst>
                                </p:cTn>
                              </p:par>
                              <p:par>
                                <p:cTn id="86" presetID="22" presetClass="entr" presetSubtype="8" fill="hold" nodeType="withEffect">
                                  <p:stCondLst>
                                    <p:cond delay="0"/>
                                  </p:stCondLst>
                                  <p:childTnLst>
                                    <p:set>
                                      <p:cBhvr>
                                        <p:cTn id="87" dur="1" fill="hold">
                                          <p:stCondLst>
                                            <p:cond delay="0"/>
                                          </p:stCondLst>
                                        </p:cTn>
                                        <p:tgtEl>
                                          <p:spTgt spid="54"/>
                                        </p:tgtEl>
                                        <p:attrNameLst>
                                          <p:attrName>style.visibility</p:attrName>
                                        </p:attrNameLst>
                                      </p:cBhvr>
                                      <p:to>
                                        <p:strVal val="visible"/>
                                      </p:to>
                                    </p:set>
                                    <p:animEffect transition="in" filter="wipe(left)">
                                      <p:cBhvr>
                                        <p:cTn id="88" dur="500"/>
                                        <p:tgtEl>
                                          <p:spTgt spid="54"/>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73"/>
                                        </p:tgtEl>
                                        <p:attrNameLst>
                                          <p:attrName>style.visibility</p:attrName>
                                        </p:attrNameLst>
                                      </p:cBhvr>
                                      <p:to>
                                        <p:strVal val="visible"/>
                                      </p:to>
                                    </p:set>
                                    <p:animEffect transition="in" filter="wipe(left)">
                                      <p:cBhvr>
                                        <p:cTn id="91" dur="500"/>
                                        <p:tgtEl>
                                          <p:spTgt spid="73"/>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75"/>
                                        </p:tgtEl>
                                        <p:attrNameLst>
                                          <p:attrName>style.visibility</p:attrName>
                                        </p:attrNameLst>
                                      </p:cBhvr>
                                      <p:to>
                                        <p:strVal val="visible"/>
                                      </p:to>
                                    </p:set>
                                    <p:animEffect transition="in" filter="wipe(left)">
                                      <p:cBhvr>
                                        <p:cTn id="94" dur="500"/>
                                        <p:tgtEl>
                                          <p:spTgt spid="75"/>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76"/>
                                        </p:tgtEl>
                                        <p:attrNameLst>
                                          <p:attrName>style.visibility</p:attrName>
                                        </p:attrNameLst>
                                      </p:cBhvr>
                                      <p:to>
                                        <p:strVal val="visible"/>
                                      </p:to>
                                    </p:set>
                                    <p:animEffect transition="in" filter="wipe(left)">
                                      <p:cBhvr>
                                        <p:cTn id="97" dur="500"/>
                                        <p:tgtEl>
                                          <p:spTgt spid="76"/>
                                        </p:tgtEl>
                                      </p:cBhvr>
                                    </p:animEffect>
                                  </p:childTnLst>
                                </p:cTn>
                              </p:par>
                              <p:par>
                                <p:cTn id="98" presetID="22" presetClass="entr" presetSubtype="8" fill="hold" nodeType="withEffect">
                                  <p:stCondLst>
                                    <p:cond delay="0"/>
                                  </p:stCondLst>
                                  <p:childTnLst>
                                    <p:set>
                                      <p:cBhvr>
                                        <p:cTn id="99" dur="1" fill="hold">
                                          <p:stCondLst>
                                            <p:cond delay="0"/>
                                          </p:stCondLst>
                                        </p:cTn>
                                        <p:tgtEl>
                                          <p:spTgt spid="77"/>
                                        </p:tgtEl>
                                        <p:attrNameLst>
                                          <p:attrName>style.visibility</p:attrName>
                                        </p:attrNameLst>
                                      </p:cBhvr>
                                      <p:to>
                                        <p:strVal val="visible"/>
                                      </p:to>
                                    </p:set>
                                    <p:animEffect transition="in" filter="wipe(left)">
                                      <p:cBhvr>
                                        <p:cTn id="100" dur="500"/>
                                        <p:tgtEl>
                                          <p:spTgt spid="77"/>
                                        </p:tgtEl>
                                      </p:cBhvr>
                                    </p:animEffect>
                                  </p:childTnLst>
                                </p:cTn>
                              </p:par>
                            </p:childTnLst>
                          </p:cTn>
                        </p:par>
                      </p:childTnLst>
                    </p:cTn>
                  </p:par>
                  <p:par>
                    <p:cTn id="101" fill="hold">
                      <p:stCondLst>
                        <p:cond delay="indefinite"/>
                      </p:stCondLst>
                      <p:childTnLst>
                        <p:par>
                          <p:cTn id="102" fill="hold">
                            <p:stCondLst>
                              <p:cond delay="0"/>
                            </p:stCondLst>
                            <p:childTnLst>
                              <p:par>
                                <p:cTn id="103" presetID="1" presetClass="entr" presetSubtype="0" fill="hold" grpId="0" nodeType="clickEffect">
                                  <p:stCondLst>
                                    <p:cond delay="0"/>
                                  </p:stCondLst>
                                  <p:childTnLst>
                                    <p:set>
                                      <p:cBhvr>
                                        <p:cTn id="104" dur="1" fill="hold">
                                          <p:stCondLst>
                                            <p:cond delay="0"/>
                                          </p:stCondLst>
                                        </p:cTn>
                                        <p:tgtEl>
                                          <p:spTgt spid="20"/>
                                        </p:tgtEl>
                                        <p:attrNameLst>
                                          <p:attrName>style.visibility</p:attrName>
                                        </p:attrNameLst>
                                      </p:cBhvr>
                                      <p:to>
                                        <p:strVal val="visible"/>
                                      </p:to>
                                    </p:set>
                                  </p:childTnLst>
                                </p:cTn>
                              </p:par>
                              <p:par>
                                <p:cTn id="105" presetID="1" presetClass="entr" presetSubtype="0" fill="hold" grpId="0" nodeType="withEffect">
                                  <p:stCondLst>
                                    <p:cond delay="0"/>
                                  </p:stCondLst>
                                  <p:childTnLst>
                                    <p:set>
                                      <p:cBhvr>
                                        <p:cTn id="106"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bldLvl="0" animBg="1"/>
      <p:bldP spid="45" grpId="0" bldLvl="0" animBg="1"/>
      <p:bldP spid="46" grpId="0" bldLvl="0" animBg="1"/>
      <p:bldP spid="43" grpId="0" bldLvl="0" animBg="1"/>
      <p:bldP spid="50" grpId="0" bldLvl="0" animBg="1"/>
      <p:bldP spid="51" grpId="0" bldLvl="0" animBg="1"/>
      <p:bldP spid="52" grpId="0" bldLvl="0" animBg="1"/>
      <p:bldP spid="49" grpId="0" bldLvl="0" animBg="1"/>
      <p:bldP spid="68" grpId="0" bldLvl="0" animBg="1"/>
      <p:bldP spid="69" grpId="0" bldLvl="0" animBg="1"/>
      <p:bldP spid="70" grpId="0" bldLvl="0" animBg="1"/>
      <p:bldP spid="67" grpId="0" bldLvl="0" animBg="1"/>
      <p:bldP spid="28" grpId="0"/>
      <p:bldP spid="8" grpId="0" bldLvl="0" animBg="1"/>
      <p:bldP spid="9" grpId="0" bldLvl="0" animBg="1"/>
      <p:bldP spid="25" grpId="0"/>
      <p:bldP spid="27" grpId="0" bldLvl="0" animBg="1"/>
      <p:bldP spid="29" grpId="0" bldLvl="0" animBg="1"/>
      <p:bldP spid="32" grpId="0"/>
      <p:bldP spid="34" grpId="0" bldLvl="0" animBg="1"/>
      <p:bldP spid="35" grpId="0" bldLvl="0" animBg="1"/>
      <p:bldP spid="73" grpId="0"/>
      <p:bldP spid="75" grpId="0" bldLvl="0" animBg="1"/>
      <p:bldP spid="76" grpId="0" bldLvl="0" animBg="1"/>
      <p:bldP spid="20" grpId="0"/>
      <p:bldP spid="42" grpId="0" bldLvl="0" animBg="1"/>
      <p:bldP spid="20" grpId="1"/>
      <p:bldP spid="42" grpId="1" animBg="1"/>
    </p:bldLst>
  </p:timing>
</p:sld>
</file>

<file path=ppt/slides/slide4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27"/>
          <p:cNvGrpSpPr/>
          <p:nvPr/>
        </p:nvGrpSpPr>
        <p:grpSpPr>
          <a:xfrm>
            <a:off x="1095340" y="1857364"/>
            <a:ext cx="3006577" cy="596554"/>
            <a:chOff x="1170813" y="1361916"/>
            <a:chExt cx="3170999" cy="629144"/>
          </a:xfrm>
        </p:grpSpPr>
        <p:sp>
          <p:nvSpPr>
            <p:cNvPr id="57" name="Shape 1805"/>
            <p:cNvSpPr/>
            <p:nvPr/>
          </p:nvSpPr>
          <p:spPr>
            <a:xfrm>
              <a:off x="1170813" y="1361916"/>
              <a:ext cx="3170999" cy="629144"/>
            </a:xfrm>
            <a:prstGeom prst="roundRect">
              <a:avLst>
                <a:gd name="adj" fmla="val 50000"/>
              </a:avLst>
            </a:prstGeom>
            <a:solidFill>
              <a:srgbClr val="278ED4">
                <a:alpha val="85000"/>
              </a:srgbClr>
            </a:solidFill>
            <a:ln w="25400" cap="flat" cmpd="sng" algn="ctr">
              <a:noFill/>
              <a:prstDash val="solid"/>
            </a:ln>
            <a:effectLst/>
          </p:spPr>
          <p:txBody>
            <a:bodyPr anchor="ctr"/>
            <a:lstStyle/>
            <a:p>
              <a:pPr algn="ctr" defTabSz="866140"/>
              <a:endParaRPr sz="2300" kern="0" dirty="0">
                <a:solidFill>
                  <a:prstClr val="white"/>
                </a:solidFill>
                <a:latin typeface="Calibri" panose="020F0502020204030204"/>
              </a:endParaRPr>
            </a:p>
          </p:txBody>
        </p:sp>
        <p:sp>
          <p:nvSpPr>
            <p:cNvPr id="59" name="TextBox 24"/>
            <p:cNvSpPr txBox="1"/>
            <p:nvPr/>
          </p:nvSpPr>
          <p:spPr>
            <a:xfrm>
              <a:off x="1820862" y="1397347"/>
              <a:ext cx="2127720" cy="545312"/>
            </a:xfrm>
            <a:prstGeom prst="rect">
              <a:avLst/>
            </a:prstGeom>
            <a:noFill/>
          </p:spPr>
          <p:txBody>
            <a:bodyPr wrap="square" rtlCol="0">
              <a:spAutoFit/>
            </a:bodyPr>
            <a:lstStyle/>
            <a:p>
              <a:pPr algn="ctr">
                <a:lnSpc>
                  <a:spcPct val="120000"/>
                </a:lnSpc>
                <a:defRPr/>
              </a:pPr>
              <a:r>
                <a:rPr lang="zh-CN" altLang="en-US" sz="2300" b="1" dirty="0">
                  <a:solidFill>
                    <a:schemeClr val="bg1"/>
                  </a:solidFill>
                  <a:latin typeface="微软雅黑" panose="020B0503020204020204" pitchFamily="34" charset="-122"/>
                  <a:ea typeface="微软雅黑" panose="020B0503020204020204" pitchFamily="34" charset="-122"/>
                </a:rPr>
                <a:t>提高参与率</a:t>
              </a:r>
              <a:endParaRPr lang="zh-CN" altLang="en-US" sz="2300" b="1" dirty="0">
                <a:solidFill>
                  <a:schemeClr val="bg1"/>
                </a:solidFill>
                <a:latin typeface="微软雅黑" panose="020B0503020204020204" pitchFamily="34" charset="-122"/>
                <a:ea typeface="微软雅黑" panose="020B0503020204020204" pitchFamily="34" charset="-122"/>
              </a:endParaRPr>
            </a:p>
          </p:txBody>
        </p:sp>
        <p:grpSp>
          <p:nvGrpSpPr>
            <p:cNvPr id="6" name="组合 35"/>
            <p:cNvGrpSpPr/>
            <p:nvPr/>
          </p:nvGrpSpPr>
          <p:grpSpPr>
            <a:xfrm>
              <a:off x="1244799" y="1407106"/>
              <a:ext cx="477007" cy="535574"/>
              <a:chOff x="1360202" y="1407106"/>
              <a:chExt cx="477007" cy="535574"/>
            </a:xfrm>
          </p:grpSpPr>
          <p:sp>
            <p:nvSpPr>
              <p:cNvPr id="85" name="Oval 55"/>
              <p:cNvSpPr/>
              <p:nvPr/>
            </p:nvSpPr>
            <p:spPr bwMode="auto">
              <a:xfrm>
                <a:off x="1360202" y="1436368"/>
                <a:ext cx="477007" cy="477007"/>
              </a:xfrm>
              <a:prstGeom prst="ellipse">
                <a:avLst/>
              </a:prstGeom>
              <a:solidFill>
                <a:srgbClr val="FFFFFF"/>
              </a:solidFill>
              <a:ln w="25400" cap="flat" cmpd="sng" algn="ctr">
                <a:noFill/>
                <a:prstDash val="solid"/>
              </a:ln>
              <a:effectLst/>
            </p:spPr>
            <p:txBody>
              <a:bodyPr anchor="ctr"/>
              <a:lstStyle/>
              <a:p>
                <a:pPr algn="ctr" defTabSz="866140">
                  <a:defRPr/>
                </a:pPr>
                <a:endParaRPr lang="en-US" sz="2300" kern="0" dirty="0">
                  <a:solidFill>
                    <a:prstClr val="white"/>
                  </a:solidFill>
                  <a:latin typeface="Calibri" panose="020F0502020204030204"/>
                </a:endParaRPr>
              </a:p>
            </p:txBody>
          </p:sp>
          <p:sp>
            <p:nvSpPr>
              <p:cNvPr id="86" name="文本框 85"/>
              <p:cNvSpPr txBox="1"/>
              <p:nvPr/>
            </p:nvSpPr>
            <p:spPr>
              <a:xfrm>
                <a:off x="1388551" y="1407106"/>
                <a:ext cx="194834" cy="535574"/>
              </a:xfrm>
              <a:prstGeom prst="rect">
                <a:avLst/>
              </a:prstGeom>
              <a:noFill/>
            </p:spPr>
            <p:txBody>
              <a:bodyPr wrap="none" rtlCol="0">
                <a:spAutoFit/>
              </a:bodyPr>
              <a:lstStyle/>
              <a:p>
                <a:endParaRPr lang="zh-CN" altLang="en-US" sz="2700" dirty="0">
                  <a:solidFill>
                    <a:srgbClr val="26A244"/>
                  </a:solidFill>
                  <a:latin typeface="Bodoni MT Black" panose="02070A03080606020203" pitchFamily="18" charset="0"/>
                </a:endParaRPr>
              </a:p>
            </p:txBody>
          </p:sp>
        </p:grpSp>
      </p:grpSp>
      <p:grpSp>
        <p:nvGrpSpPr>
          <p:cNvPr id="7" name="组合 13"/>
          <p:cNvGrpSpPr/>
          <p:nvPr/>
        </p:nvGrpSpPr>
        <p:grpSpPr>
          <a:xfrm>
            <a:off x="1088079" y="3862136"/>
            <a:ext cx="2430126" cy="2124900"/>
            <a:chOff x="1179730" y="4419625"/>
            <a:chExt cx="2563023" cy="2240982"/>
          </a:xfrm>
        </p:grpSpPr>
        <p:sp>
          <p:nvSpPr>
            <p:cNvPr id="27" name="ïS1íḑê"/>
            <p:cNvSpPr txBox="1"/>
            <p:nvPr/>
          </p:nvSpPr>
          <p:spPr bwMode="auto">
            <a:xfrm>
              <a:off x="1179730" y="4419625"/>
              <a:ext cx="2452247" cy="408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r>
                <a:rPr lang="zh-CN" altLang="en-US" sz="1500" b="1" dirty="0">
                  <a:solidFill>
                    <a:schemeClr val="tx1">
                      <a:lumMod val="85000"/>
                      <a:lumOff val="15000"/>
                    </a:schemeClr>
                  </a:solidFill>
                  <a:latin typeface="微软雅黑" panose="020B0503020204020204" pitchFamily="34" charset="-122"/>
                  <a:ea typeface="微软雅黑" panose="020B0503020204020204" pitchFamily="34" charset="-122"/>
                </a:rPr>
                <a:t>提高居民</a:t>
              </a:r>
              <a:r>
                <a:rPr lang="zh-CN" altLang="en-US" sz="2300" b="1" dirty="0">
                  <a:solidFill>
                    <a:srgbClr val="1C83D3"/>
                  </a:solidFill>
                  <a:latin typeface="微软雅黑" panose="020B0503020204020204" pitchFamily="34" charset="-122"/>
                  <a:ea typeface="微软雅黑" panose="020B0503020204020204" pitchFamily="34" charset="-122"/>
                </a:rPr>
                <a:t>知晓率</a:t>
              </a:r>
              <a:endParaRPr lang="zh-CN" altLang="en-US" sz="2300" b="1" dirty="0">
                <a:solidFill>
                  <a:srgbClr val="1C83D3"/>
                </a:solidFill>
                <a:latin typeface="微软雅黑" panose="020B0503020204020204" pitchFamily="34" charset="-122"/>
                <a:ea typeface="微软雅黑" panose="020B0503020204020204" pitchFamily="34" charset="-122"/>
              </a:endParaRPr>
            </a:p>
          </p:txBody>
        </p:sp>
        <p:grpSp>
          <p:nvGrpSpPr>
            <p:cNvPr id="8" name="组合 9"/>
            <p:cNvGrpSpPr/>
            <p:nvPr/>
          </p:nvGrpSpPr>
          <p:grpSpPr>
            <a:xfrm>
              <a:off x="1198766" y="4433763"/>
              <a:ext cx="2543987" cy="2226844"/>
              <a:chOff x="1198766" y="4433763"/>
              <a:chExt cx="2543987" cy="2226844"/>
            </a:xfrm>
          </p:grpSpPr>
          <p:sp>
            <p:nvSpPr>
              <p:cNvPr id="3" name="矩形 2"/>
              <p:cNvSpPr/>
              <p:nvPr/>
            </p:nvSpPr>
            <p:spPr>
              <a:xfrm>
                <a:off x="1198766" y="5616607"/>
                <a:ext cx="2447312" cy="1044000"/>
              </a:xfrm>
              <a:prstGeom prst="rect">
                <a:avLst/>
              </a:prstGeom>
              <a:solidFill>
                <a:schemeClr val="accent4">
                  <a:lumMod val="20000"/>
                  <a:lumOff val="80000"/>
                  <a:alpha val="7000"/>
                </a:schemeClr>
              </a:solidFill>
              <a:ln w="19050" cap="flat" cmpd="sng" algn="ctr">
                <a:noFill/>
                <a:prstDash val="sysDash"/>
              </a:ln>
              <a:effectLst/>
            </p:spPr>
            <p:txBody>
              <a:bodyPr anchor="ctr"/>
              <a:lstStyle/>
              <a:p>
                <a:pPr algn="ctr" defTabSz="866140"/>
                <a:endParaRPr lang="zh-CN" altLang="en-US" sz="2300" kern="0" dirty="0">
                  <a:solidFill>
                    <a:prstClr val="white"/>
                  </a:solidFill>
                  <a:latin typeface="Calibri" panose="020F0502020204030204"/>
                  <a:ea typeface="宋体" panose="02010600030101010101" pitchFamily="2" charset="-122"/>
                </a:endParaRPr>
              </a:p>
            </p:txBody>
          </p:sp>
          <p:sp>
            <p:nvSpPr>
              <p:cNvPr id="22" name="íṥ1íḍè"/>
              <p:cNvSpPr/>
              <p:nvPr/>
            </p:nvSpPr>
            <p:spPr>
              <a:xfrm flipV="1">
                <a:off x="1388321" y="4433763"/>
                <a:ext cx="2068202" cy="1749358"/>
              </a:xfrm>
              <a:prstGeom prst="rect">
                <a:avLst/>
              </a:prstGeom>
              <a:solidFill>
                <a:srgbClr val="2196F3">
                  <a:alpha val="20000"/>
                </a:srgbClr>
              </a:solidFill>
              <a:ln>
                <a:noFill/>
              </a:ln>
              <a:scene3d>
                <a:camera prst="perspectiveRelaxed" fov="5700000">
                  <a:rot lat="16800000" lon="0" rev="0"/>
                </a:camera>
                <a:lightRig rig="soft" dir="t">
                  <a:rot lat="0" lon="0" rev="4800000"/>
                </a:lightRig>
              </a:scene3d>
              <a:sp3d extrusionH="57150" prstMaterial="plastic">
                <a:bevelT w="0" h="12700"/>
                <a:bevelB w="0" h="254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sp>
            <p:nvSpPr>
              <p:cNvPr id="24" name="î$ḷîdê"/>
              <p:cNvSpPr txBox="1"/>
              <p:nvPr/>
            </p:nvSpPr>
            <p:spPr bwMode="auto">
              <a:xfrm>
                <a:off x="1494046" y="5067712"/>
                <a:ext cx="1066892" cy="465430"/>
              </a:xfrm>
              <a:prstGeom prst="rect">
                <a:avLst/>
              </a:prstGeom>
              <a:noFill/>
            </p:spPr>
            <p:txBody>
              <a:bodyPr wrap="none" lIns="0" tIns="0" rIns="0" bIns="0" anchor="ctr">
                <a:noAutofit/>
              </a:bodyPr>
              <a:lstStyle/>
              <a:p>
                <a:pPr algn="ctr">
                  <a:lnSpc>
                    <a:spcPct val="120000"/>
                  </a:lnSpc>
                </a:pPr>
                <a:r>
                  <a:rPr lang="zh-CN" altLang="en-US" sz="1300" b="1" dirty="0">
                    <a:solidFill>
                      <a:schemeClr val="tx1">
                        <a:lumMod val="65000"/>
                        <a:lumOff val="35000"/>
                      </a:schemeClr>
                    </a:solidFill>
                    <a:latin typeface="微软雅黑" panose="020B0503020204020204" pitchFamily="34" charset="-122"/>
                    <a:ea typeface="微软雅黑" panose="020B0503020204020204" pitchFamily="34" charset="-122"/>
                  </a:rPr>
                  <a:t>住宅区分类</a:t>
                </a:r>
                <a:endParaRPr lang="en-US" altLang="zh-CN" sz="13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í$ḻîḑe"/>
              <p:cNvSpPr/>
              <p:nvPr/>
            </p:nvSpPr>
            <p:spPr bwMode="auto">
              <a:xfrm>
                <a:off x="1295441" y="5673725"/>
                <a:ext cx="2447312" cy="860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3355" indent="-173355">
                  <a:lnSpc>
                    <a:spcPct val="120000"/>
                  </a:lnSpc>
                  <a:spcBef>
                    <a:spcPts val="285"/>
                  </a:spcBef>
                  <a:spcAft>
                    <a:spcPts val="285"/>
                  </a:spcAft>
                  <a:buFont typeface="Arial" panose="020B0604020202020204" pitchFamily="34" charset="0"/>
                  <a:buChar char="•"/>
                </a:pPr>
                <a:r>
                  <a:rPr lang="zh-CN" altLang="en-US" sz="1300" dirty="0">
                    <a:latin typeface="微软雅黑" panose="020B0503020204020204" pitchFamily="34" charset="-122"/>
                    <a:ea typeface="微软雅黑" panose="020B0503020204020204" pitchFamily="34" charset="-122"/>
                  </a:rPr>
                  <a:t>配备分类投放设施</a:t>
                </a:r>
                <a:endParaRPr lang="zh-CN" altLang="en-US" sz="1300" dirty="0">
                  <a:latin typeface="微软雅黑" panose="020B0503020204020204" pitchFamily="34" charset="-122"/>
                  <a:ea typeface="微软雅黑" panose="020B0503020204020204" pitchFamily="34" charset="-122"/>
                </a:endParaRPr>
              </a:p>
              <a:p>
                <a:pPr marL="173355" indent="-173355">
                  <a:lnSpc>
                    <a:spcPct val="120000"/>
                  </a:lnSpc>
                  <a:spcBef>
                    <a:spcPts val="285"/>
                  </a:spcBef>
                  <a:spcAft>
                    <a:spcPts val="285"/>
                  </a:spcAft>
                  <a:buFont typeface="Arial" panose="020B0604020202020204" pitchFamily="34" charset="0"/>
                  <a:buChar char="•"/>
                </a:pPr>
                <a:r>
                  <a:rPr lang="zh-CN" altLang="en-US" sz="1300" dirty="0">
                    <a:latin typeface="微软雅黑" panose="020B0503020204020204" pitchFamily="34" charset="-122"/>
                    <a:ea typeface="微软雅黑" panose="020B0503020204020204" pitchFamily="34" charset="-122"/>
                  </a:rPr>
                  <a:t>定期开展“资源回收日”活动</a:t>
                </a:r>
                <a:endParaRPr lang="zh-CN" altLang="en-US" sz="1300"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rotWithShape="1">
              <a:blip r:embed="rId1" cstate="print">
                <a:grayscl/>
              </a:blip>
              <a:srcRect t="-1" b="25321"/>
              <a:stretch>
                <a:fillRect/>
              </a:stretch>
            </p:blipFill>
            <p:spPr>
              <a:xfrm>
                <a:off x="2283257" y="4778073"/>
                <a:ext cx="1236976" cy="720000"/>
              </a:xfrm>
              <a:prstGeom prst="rect">
                <a:avLst/>
              </a:prstGeom>
              <a:effectLst>
                <a:outerShdw blurRad="12700" dist="38100" dir="2700000" algn="tl" rotWithShape="0">
                  <a:schemeClr val="bg1"/>
                </a:outerShdw>
              </a:effectLst>
            </p:spPr>
          </p:pic>
        </p:grpSp>
      </p:grpSp>
      <p:grpSp>
        <p:nvGrpSpPr>
          <p:cNvPr id="9" name="组合 12"/>
          <p:cNvGrpSpPr/>
          <p:nvPr/>
        </p:nvGrpSpPr>
        <p:grpSpPr>
          <a:xfrm>
            <a:off x="8968466" y="2000245"/>
            <a:ext cx="2326068" cy="2111494"/>
            <a:chOff x="9448213" y="2489504"/>
            <a:chExt cx="2453275" cy="2226844"/>
          </a:xfrm>
        </p:grpSpPr>
        <p:sp>
          <p:nvSpPr>
            <p:cNvPr id="51" name="í$ḻîḑe"/>
            <p:cNvSpPr/>
            <p:nvPr/>
          </p:nvSpPr>
          <p:spPr bwMode="auto">
            <a:xfrm>
              <a:off x="9580940" y="3824864"/>
              <a:ext cx="1982370" cy="58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3355" indent="-173355">
                <a:lnSpc>
                  <a:spcPct val="130000"/>
                </a:lnSpc>
                <a:buFont typeface="Arial" panose="020B0604020202020204" pitchFamily="34" charset="0"/>
                <a:buChar char="•"/>
              </a:pPr>
              <a:r>
                <a:rPr lang="zh-CN" altLang="en-US" sz="1300" dirty="0">
                  <a:latin typeface="微软雅黑" panose="020B0503020204020204" pitchFamily="34" charset="-122"/>
                  <a:ea typeface="微软雅黑" panose="020B0503020204020204" pitchFamily="34" charset="-122"/>
                </a:rPr>
                <a:t>随袋征收，按量计费</a:t>
              </a:r>
              <a:endParaRPr lang="zh-CN" altLang="en-US" sz="1300" dirty="0">
                <a:latin typeface="微软雅黑" panose="020B0503020204020204" pitchFamily="34" charset="-122"/>
                <a:ea typeface="微软雅黑" panose="020B0503020204020204" pitchFamily="34" charset="-122"/>
              </a:endParaRPr>
            </a:p>
            <a:p>
              <a:pPr marL="173355" indent="-173355">
                <a:lnSpc>
                  <a:spcPct val="130000"/>
                </a:lnSpc>
                <a:buFont typeface="Arial" panose="020B0604020202020204" pitchFamily="34" charset="0"/>
                <a:buChar char="•"/>
              </a:pPr>
              <a:r>
                <a:rPr lang="zh-CN" altLang="en-US" sz="1300" dirty="0">
                  <a:latin typeface="微软雅黑" panose="020B0503020204020204" pitchFamily="34" charset="-122"/>
                  <a:ea typeface="微软雅黑" panose="020B0503020204020204" pitchFamily="34" charset="-122"/>
                </a:rPr>
                <a:t>配备智能监控设备</a:t>
              </a:r>
              <a:endParaRPr lang="zh-CN" altLang="en-US" sz="1300" dirty="0">
                <a:latin typeface="微软雅黑" panose="020B0503020204020204" pitchFamily="34" charset="-122"/>
                <a:ea typeface="微软雅黑" panose="020B0503020204020204" pitchFamily="34" charset="-122"/>
              </a:endParaRPr>
            </a:p>
          </p:txBody>
        </p:sp>
        <p:sp>
          <p:nvSpPr>
            <p:cNvPr id="52" name="ïS1íḑê"/>
            <p:cNvSpPr txBox="1"/>
            <p:nvPr/>
          </p:nvSpPr>
          <p:spPr bwMode="auto">
            <a:xfrm>
              <a:off x="9449241" y="2497739"/>
              <a:ext cx="2452247" cy="408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r>
                <a:rPr lang="zh-CN" altLang="en-US" sz="1500" b="1" dirty="0">
                  <a:solidFill>
                    <a:schemeClr val="tx1">
                      <a:lumMod val="85000"/>
                      <a:lumOff val="15000"/>
                    </a:schemeClr>
                  </a:solidFill>
                  <a:latin typeface="微软雅黑" panose="020B0503020204020204" pitchFamily="34" charset="-122"/>
                  <a:ea typeface="微软雅黑" panose="020B0503020204020204" pitchFamily="34" charset="-122"/>
                </a:rPr>
                <a:t>促进</a:t>
              </a:r>
              <a:r>
                <a:rPr lang="zh-CN" altLang="en-US" sz="2300" b="1" dirty="0">
                  <a:solidFill>
                    <a:srgbClr val="67CE75"/>
                  </a:solidFill>
                  <a:latin typeface="微软雅黑" panose="020B0503020204020204" pitchFamily="34" charset="-122"/>
                  <a:ea typeface="微软雅黑" panose="020B0503020204020204" pitchFamily="34" charset="-122"/>
                </a:rPr>
                <a:t>全民参与</a:t>
              </a:r>
              <a:endParaRPr lang="zh-CN" altLang="en-US" sz="2300" b="1" dirty="0">
                <a:solidFill>
                  <a:srgbClr val="67CE75"/>
                </a:solidFill>
                <a:latin typeface="微软雅黑" panose="020B0503020204020204" pitchFamily="34" charset="-122"/>
                <a:ea typeface="微软雅黑" panose="020B0503020204020204" pitchFamily="34" charset="-122"/>
              </a:endParaRPr>
            </a:p>
          </p:txBody>
        </p:sp>
        <p:grpSp>
          <p:nvGrpSpPr>
            <p:cNvPr id="10" name="组合 74"/>
            <p:cNvGrpSpPr/>
            <p:nvPr/>
          </p:nvGrpSpPr>
          <p:grpSpPr>
            <a:xfrm>
              <a:off x="9448213" y="2489504"/>
              <a:ext cx="2447312" cy="2226844"/>
              <a:chOff x="1198766" y="4433763"/>
              <a:chExt cx="2447312" cy="2226844"/>
            </a:xfrm>
          </p:grpSpPr>
          <p:sp>
            <p:nvSpPr>
              <p:cNvPr id="76" name="矩形 75"/>
              <p:cNvSpPr/>
              <p:nvPr/>
            </p:nvSpPr>
            <p:spPr>
              <a:xfrm>
                <a:off x="1198766" y="5616607"/>
                <a:ext cx="2447312" cy="1044000"/>
              </a:xfrm>
              <a:prstGeom prst="rect">
                <a:avLst/>
              </a:prstGeom>
              <a:solidFill>
                <a:schemeClr val="accent4">
                  <a:lumMod val="20000"/>
                  <a:lumOff val="80000"/>
                  <a:alpha val="7000"/>
                </a:schemeClr>
              </a:solidFill>
              <a:ln w="19050" cap="flat" cmpd="sng" algn="ctr">
                <a:noFill/>
                <a:prstDash val="sysDash"/>
              </a:ln>
              <a:effectLst/>
            </p:spPr>
            <p:txBody>
              <a:bodyPr anchor="ctr"/>
              <a:lstStyle/>
              <a:p>
                <a:pPr algn="ctr" defTabSz="866140"/>
                <a:endParaRPr lang="zh-CN" altLang="en-US" sz="2300" kern="0" dirty="0">
                  <a:solidFill>
                    <a:prstClr val="white"/>
                  </a:solidFill>
                  <a:latin typeface="Calibri" panose="020F0502020204030204"/>
                  <a:ea typeface="宋体" panose="02010600030101010101" pitchFamily="2" charset="-122"/>
                </a:endParaRPr>
              </a:p>
            </p:txBody>
          </p:sp>
          <p:sp>
            <p:nvSpPr>
              <p:cNvPr id="77" name="íṥ1íḍè"/>
              <p:cNvSpPr/>
              <p:nvPr/>
            </p:nvSpPr>
            <p:spPr>
              <a:xfrm flipV="1">
                <a:off x="1388321" y="4433763"/>
                <a:ext cx="2068202" cy="1749358"/>
              </a:xfrm>
              <a:prstGeom prst="rect">
                <a:avLst/>
              </a:prstGeom>
              <a:solidFill>
                <a:srgbClr val="67CE75">
                  <a:alpha val="80000"/>
                </a:srgbClr>
              </a:solidFill>
              <a:ln>
                <a:noFill/>
              </a:ln>
              <a:scene3d>
                <a:camera prst="perspectiveRelaxed" fov="5700000">
                  <a:rot lat="16800000" lon="0" rev="0"/>
                </a:camera>
                <a:lightRig rig="soft" dir="t">
                  <a:rot lat="0" lon="0" rev="4800000"/>
                </a:lightRig>
              </a:scene3d>
              <a:sp3d extrusionH="57150" prstMaterial="plastic">
                <a:bevelT w="0" h="12700"/>
                <a:bevelB w="0" h="254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sp>
            <p:nvSpPr>
              <p:cNvPr id="78" name="î$ḷîdê"/>
              <p:cNvSpPr txBox="1"/>
              <p:nvPr/>
            </p:nvSpPr>
            <p:spPr bwMode="auto">
              <a:xfrm>
                <a:off x="1494046" y="5067712"/>
                <a:ext cx="1066892" cy="465430"/>
              </a:xfrm>
              <a:prstGeom prst="rect">
                <a:avLst/>
              </a:prstGeom>
              <a:noFill/>
            </p:spPr>
            <p:txBody>
              <a:bodyPr wrap="none" lIns="0" tIns="0" rIns="0" bIns="0" anchor="ctr">
                <a:noAutofit/>
              </a:bodyPr>
              <a:lstStyle/>
              <a:p>
                <a:pPr algn="ctr">
                  <a:lnSpc>
                    <a:spcPct val="120000"/>
                  </a:lnSpc>
                </a:pPr>
                <a:r>
                  <a:rPr lang="zh-CN" altLang="en-US" sz="1300" b="1" dirty="0">
                    <a:solidFill>
                      <a:schemeClr val="bg1"/>
                    </a:solidFill>
                    <a:latin typeface="微软雅黑" panose="020B0503020204020204" pitchFamily="34" charset="-122"/>
                    <a:ea typeface="微软雅黑" panose="020B0503020204020204" pitchFamily="34" charset="-122"/>
                  </a:rPr>
                  <a:t>住宅区分类</a:t>
                </a:r>
                <a:endParaRPr lang="en-US" altLang="zh-CN" sz="1300" b="1" dirty="0">
                  <a:solidFill>
                    <a:schemeClr val="bg1"/>
                  </a:solidFill>
                  <a:latin typeface="微软雅黑" panose="020B0503020204020204" pitchFamily="34" charset="-122"/>
                  <a:ea typeface="微软雅黑" panose="020B0503020204020204" pitchFamily="34" charset="-122"/>
                </a:endParaRPr>
              </a:p>
            </p:txBody>
          </p:sp>
          <p:sp>
            <p:nvSpPr>
              <p:cNvPr id="80" name="矩形 79"/>
              <p:cNvSpPr/>
              <p:nvPr/>
            </p:nvSpPr>
            <p:spPr>
              <a:xfrm>
                <a:off x="2506365" y="4813366"/>
                <a:ext cx="886782" cy="646331"/>
              </a:xfrm>
              <a:prstGeom prst="rect">
                <a:avLst/>
              </a:prstGeom>
              <a:effectLst>
                <a:outerShdw blurRad="12700" dist="38100" dir="2700000" algn="tl" rotWithShape="0">
                  <a:schemeClr val="bg1"/>
                </a:outerShdw>
              </a:effectLst>
            </p:spPr>
            <p:txBody>
              <a:bodyPr wrap="none" lIns="91440" tIns="45720" rIns="91440" bIns="45720">
                <a:spAutoFit/>
              </a:bodyPr>
              <a:lstStyle/>
              <a:p>
                <a:pPr algn="ctr"/>
                <a:r>
                  <a:rPr lang="en-US" altLang="zh-CN" sz="3400" b="1" dirty="0">
                    <a:ln w="10160">
                      <a:noFill/>
                      <a:prstDash val="solid"/>
                    </a:ln>
                    <a:solidFill>
                      <a:srgbClr val="919191"/>
                    </a:solidFill>
                    <a:latin typeface="微软雅黑" panose="020B0503020204020204" pitchFamily="34" charset="-122"/>
                    <a:ea typeface="微软雅黑" panose="020B0503020204020204" pitchFamily="34" charset="-122"/>
                  </a:rPr>
                  <a:t>4.0</a:t>
                </a:r>
                <a:endParaRPr lang="en-US" altLang="zh-CN" sz="3400" b="1" dirty="0">
                  <a:ln w="10160">
                    <a:noFill/>
                    <a:prstDash val="solid"/>
                  </a:ln>
                  <a:solidFill>
                    <a:srgbClr val="919191"/>
                  </a:solidFill>
                  <a:latin typeface="微软雅黑" panose="020B0503020204020204" pitchFamily="34" charset="-122"/>
                  <a:ea typeface="微软雅黑" panose="020B0503020204020204" pitchFamily="34" charset="-122"/>
                </a:endParaRPr>
              </a:p>
            </p:txBody>
          </p:sp>
        </p:grpSp>
      </p:grpSp>
      <p:grpSp>
        <p:nvGrpSpPr>
          <p:cNvPr id="11" name="组合 10"/>
          <p:cNvGrpSpPr/>
          <p:nvPr/>
        </p:nvGrpSpPr>
        <p:grpSpPr>
          <a:xfrm>
            <a:off x="3743841" y="2799766"/>
            <a:ext cx="2486617" cy="2541004"/>
            <a:chOff x="3948582" y="3332702"/>
            <a:chExt cx="2622604" cy="2679818"/>
          </a:xfrm>
        </p:grpSpPr>
        <p:sp>
          <p:nvSpPr>
            <p:cNvPr id="43" name="í$ḻîḑe"/>
            <p:cNvSpPr/>
            <p:nvPr/>
          </p:nvSpPr>
          <p:spPr bwMode="auto">
            <a:xfrm>
              <a:off x="4118939" y="5104094"/>
              <a:ext cx="2452247" cy="58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3355" indent="-173355">
                <a:lnSpc>
                  <a:spcPct val="130000"/>
                </a:lnSpc>
                <a:buFont typeface="Arial" panose="020B0604020202020204" pitchFamily="34" charset="0"/>
                <a:buChar char="•"/>
              </a:pPr>
              <a:r>
                <a:rPr lang="zh-CN" altLang="en-US" sz="1300" dirty="0">
                  <a:latin typeface="微软雅黑" panose="020B0503020204020204" pitchFamily="34" charset="-122"/>
                  <a:ea typeface="微软雅黑" panose="020B0503020204020204" pitchFamily="34" charset="-122"/>
                </a:rPr>
                <a:t>楼层撤桶，集中投放</a:t>
              </a:r>
              <a:endParaRPr lang="zh-CN" altLang="en-US" sz="1300" dirty="0">
                <a:latin typeface="微软雅黑" panose="020B0503020204020204" pitchFamily="34" charset="-122"/>
                <a:ea typeface="微软雅黑" panose="020B0503020204020204" pitchFamily="34" charset="-122"/>
              </a:endParaRPr>
            </a:p>
            <a:p>
              <a:pPr marL="173355" indent="-173355">
                <a:lnSpc>
                  <a:spcPct val="130000"/>
                </a:lnSpc>
                <a:buFont typeface="Arial" panose="020B0604020202020204" pitchFamily="34" charset="0"/>
                <a:buChar char="•"/>
              </a:pPr>
              <a:r>
                <a:rPr lang="zh-CN" altLang="en-US" sz="1300" dirty="0">
                  <a:latin typeface="微软雅黑" panose="020B0503020204020204" pitchFamily="34" charset="-122"/>
                  <a:ea typeface="微软雅黑" panose="020B0503020204020204" pitchFamily="34" charset="-122"/>
                </a:rPr>
                <a:t>现场督导</a:t>
              </a:r>
              <a:endParaRPr lang="zh-CN" altLang="en-US" sz="1300" dirty="0">
                <a:latin typeface="微软雅黑" panose="020B0503020204020204" pitchFamily="34" charset="-122"/>
                <a:ea typeface="微软雅黑" panose="020B0503020204020204" pitchFamily="34" charset="-122"/>
              </a:endParaRPr>
            </a:p>
          </p:txBody>
        </p:sp>
        <p:sp>
          <p:nvSpPr>
            <p:cNvPr id="44" name="ïS1íḑê"/>
            <p:cNvSpPr txBox="1"/>
            <p:nvPr/>
          </p:nvSpPr>
          <p:spPr bwMode="auto">
            <a:xfrm>
              <a:off x="4329036" y="3332702"/>
              <a:ext cx="1686404" cy="814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lnSpc>
                  <a:spcPct val="120000"/>
                </a:lnSpc>
              </a:pPr>
              <a:r>
                <a:rPr lang="zh-CN" altLang="en-US" sz="1500" b="1" dirty="0">
                  <a:solidFill>
                    <a:schemeClr val="tx1">
                      <a:lumMod val="85000"/>
                      <a:lumOff val="15000"/>
                    </a:schemeClr>
                  </a:solidFill>
                  <a:latin typeface="微软雅黑" panose="020B0503020204020204" pitchFamily="34" charset="-122"/>
                  <a:ea typeface="微软雅黑" panose="020B0503020204020204" pitchFamily="34" charset="-122"/>
                </a:rPr>
                <a:t>提高居民</a:t>
              </a:r>
              <a:r>
                <a:rPr lang="zh-CN" altLang="en-US" sz="2300" b="1" dirty="0">
                  <a:solidFill>
                    <a:srgbClr val="359EBC"/>
                  </a:solidFill>
                  <a:latin typeface="微软雅黑" panose="020B0503020204020204" pitchFamily="34" charset="-122"/>
                  <a:ea typeface="微软雅黑" panose="020B0503020204020204" pitchFamily="34" charset="-122"/>
                </a:rPr>
                <a:t>参与率</a:t>
              </a:r>
              <a:endParaRPr lang="en-US" altLang="zh-CN" sz="2300" b="1" dirty="0">
                <a:solidFill>
                  <a:srgbClr val="46B060"/>
                </a:solidFill>
                <a:latin typeface="微软雅黑" panose="020B0503020204020204" pitchFamily="34" charset="-122"/>
                <a:ea typeface="微软雅黑" panose="020B0503020204020204" pitchFamily="34" charset="-122"/>
              </a:endParaRPr>
            </a:p>
            <a:p>
              <a:pPr algn="ctr">
                <a:lnSpc>
                  <a:spcPct val="120000"/>
                </a:lnSpc>
              </a:pPr>
              <a:r>
                <a:rPr lang="zh-CN" altLang="en-US" sz="1500" b="1" dirty="0">
                  <a:solidFill>
                    <a:schemeClr val="tx1">
                      <a:lumMod val="85000"/>
                      <a:lumOff val="15000"/>
                    </a:schemeClr>
                  </a:solidFill>
                  <a:latin typeface="微软雅黑" panose="020B0503020204020204" pitchFamily="34" charset="-122"/>
                  <a:ea typeface="微软雅黑" panose="020B0503020204020204" pitchFamily="34" charset="-122"/>
                </a:rPr>
                <a:t>和投放</a:t>
              </a:r>
              <a:r>
                <a:rPr lang="zh-CN" altLang="en-US" sz="2300" b="1" dirty="0">
                  <a:solidFill>
                    <a:srgbClr val="359EBC"/>
                  </a:solidFill>
                  <a:latin typeface="微软雅黑" panose="020B0503020204020204" pitchFamily="34" charset="-122"/>
                  <a:ea typeface="微软雅黑" panose="020B0503020204020204" pitchFamily="34" charset="-122"/>
                </a:rPr>
                <a:t>准确率</a:t>
              </a:r>
              <a:endParaRPr lang="zh-CN" altLang="en-US" sz="2300" b="1" dirty="0">
                <a:solidFill>
                  <a:srgbClr val="359EBC"/>
                </a:solidFill>
                <a:latin typeface="微软雅黑" panose="020B0503020204020204" pitchFamily="34" charset="-122"/>
                <a:ea typeface="微软雅黑" panose="020B0503020204020204" pitchFamily="34" charset="-122"/>
              </a:endParaRPr>
            </a:p>
          </p:txBody>
        </p:sp>
        <p:grpSp>
          <p:nvGrpSpPr>
            <p:cNvPr id="12" name="组合 81"/>
            <p:cNvGrpSpPr/>
            <p:nvPr/>
          </p:nvGrpSpPr>
          <p:grpSpPr>
            <a:xfrm>
              <a:off x="3948582" y="3785676"/>
              <a:ext cx="2447312" cy="2226844"/>
              <a:chOff x="1198766" y="4433763"/>
              <a:chExt cx="2447312" cy="2226844"/>
            </a:xfrm>
          </p:grpSpPr>
          <p:sp>
            <p:nvSpPr>
              <p:cNvPr id="83" name="矩形 82"/>
              <p:cNvSpPr/>
              <p:nvPr/>
            </p:nvSpPr>
            <p:spPr>
              <a:xfrm>
                <a:off x="1198766" y="5616607"/>
                <a:ext cx="2447312" cy="1044000"/>
              </a:xfrm>
              <a:prstGeom prst="rect">
                <a:avLst/>
              </a:prstGeom>
              <a:solidFill>
                <a:schemeClr val="accent4">
                  <a:lumMod val="20000"/>
                  <a:lumOff val="80000"/>
                  <a:alpha val="7000"/>
                </a:schemeClr>
              </a:solidFill>
              <a:ln w="19050" cap="flat" cmpd="sng" algn="ctr">
                <a:noFill/>
                <a:prstDash val="sysDash"/>
              </a:ln>
              <a:effectLst/>
            </p:spPr>
            <p:txBody>
              <a:bodyPr anchor="ctr"/>
              <a:lstStyle/>
              <a:p>
                <a:pPr algn="ctr" defTabSz="866140"/>
                <a:endParaRPr lang="zh-CN" altLang="en-US" sz="2300" kern="0" dirty="0">
                  <a:solidFill>
                    <a:prstClr val="white"/>
                  </a:solidFill>
                  <a:latin typeface="Calibri" panose="020F0502020204030204"/>
                  <a:ea typeface="宋体" panose="02010600030101010101" pitchFamily="2" charset="-122"/>
                </a:endParaRPr>
              </a:p>
            </p:txBody>
          </p:sp>
          <p:sp>
            <p:nvSpPr>
              <p:cNvPr id="87" name="íṥ1íḍè"/>
              <p:cNvSpPr/>
              <p:nvPr/>
            </p:nvSpPr>
            <p:spPr>
              <a:xfrm flipV="1">
                <a:off x="1388321" y="4433763"/>
                <a:ext cx="2068202" cy="1749358"/>
              </a:xfrm>
              <a:prstGeom prst="rect">
                <a:avLst/>
              </a:prstGeom>
              <a:solidFill>
                <a:srgbClr val="38A9C9">
                  <a:alpha val="40000"/>
                </a:srgbClr>
              </a:solidFill>
              <a:ln>
                <a:noFill/>
              </a:ln>
              <a:scene3d>
                <a:camera prst="perspectiveRelaxed" fov="5700000">
                  <a:rot lat="16800000" lon="0" rev="0"/>
                </a:camera>
                <a:lightRig rig="soft" dir="t">
                  <a:rot lat="0" lon="0" rev="4800000"/>
                </a:lightRig>
              </a:scene3d>
              <a:sp3d extrusionH="57150" prstMaterial="plastic">
                <a:bevelT w="0" h="12700"/>
                <a:bevelB w="0" h="254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sp>
            <p:nvSpPr>
              <p:cNvPr id="88" name="î$ḷîdê"/>
              <p:cNvSpPr txBox="1"/>
              <p:nvPr/>
            </p:nvSpPr>
            <p:spPr bwMode="auto">
              <a:xfrm>
                <a:off x="1494046" y="5067712"/>
                <a:ext cx="1066892" cy="465430"/>
              </a:xfrm>
              <a:prstGeom prst="rect">
                <a:avLst/>
              </a:prstGeom>
              <a:noFill/>
            </p:spPr>
            <p:txBody>
              <a:bodyPr wrap="none" lIns="0" tIns="0" rIns="0" bIns="0" anchor="ctr">
                <a:noAutofit/>
              </a:bodyPr>
              <a:lstStyle/>
              <a:p>
                <a:pPr algn="ctr">
                  <a:lnSpc>
                    <a:spcPct val="120000"/>
                  </a:lnSpc>
                </a:pPr>
                <a:r>
                  <a:rPr lang="zh-CN" altLang="en-US" sz="1300" b="1" dirty="0">
                    <a:solidFill>
                      <a:schemeClr val="tx1">
                        <a:lumMod val="75000"/>
                        <a:lumOff val="25000"/>
                      </a:schemeClr>
                    </a:solidFill>
                    <a:latin typeface="微软雅黑" panose="020B0503020204020204" pitchFamily="34" charset="-122"/>
                    <a:ea typeface="微软雅黑" panose="020B0503020204020204" pitchFamily="34" charset="-122"/>
                  </a:rPr>
                  <a:t>住宅区分类</a:t>
                </a:r>
                <a:endParaRPr lang="en-US" altLang="zh-CN" sz="13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0" name="矩形 89"/>
              <p:cNvSpPr/>
              <p:nvPr/>
            </p:nvSpPr>
            <p:spPr>
              <a:xfrm>
                <a:off x="2506365" y="4813366"/>
                <a:ext cx="886782" cy="646331"/>
              </a:xfrm>
              <a:prstGeom prst="rect">
                <a:avLst/>
              </a:prstGeom>
              <a:effectLst>
                <a:outerShdw blurRad="12700" dist="38100" dir="2700000" algn="tl" rotWithShape="0">
                  <a:schemeClr val="bg1"/>
                </a:outerShdw>
              </a:effectLst>
            </p:spPr>
            <p:txBody>
              <a:bodyPr wrap="none" lIns="91440" tIns="45720" rIns="91440" bIns="45720">
                <a:spAutoFit/>
              </a:bodyPr>
              <a:lstStyle/>
              <a:p>
                <a:pPr algn="ctr"/>
                <a:r>
                  <a:rPr lang="en-US" altLang="zh-CN" sz="3400" b="1" dirty="0">
                    <a:ln w="10160">
                      <a:noFill/>
                      <a:prstDash val="solid"/>
                    </a:ln>
                    <a:solidFill>
                      <a:srgbClr val="919191"/>
                    </a:solidFill>
                    <a:latin typeface="微软雅黑" panose="020B0503020204020204" pitchFamily="34" charset="-122"/>
                    <a:ea typeface="微软雅黑" panose="020B0503020204020204" pitchFamily="34" charset="-122"/>
                  </a:rPr>
                  <a:t>2.0</a:t>
                </a:r>
                <a:endParaRPr lang="en-US" altLang="zh-CN" sz="3400" b="1" dirty="0">
                  <a:ln w="10160">
                    <a:noFill/>
                    <a:prstDash val="solid"/>
                  </a:ln>
                  <a:solidFill>
                    <a:srgbClr val="919191"/>
                  </a:solidFill>
                  <a:latin typeface="微软雅黑" panose="020B0503020204020204" pitchFamily="34" charset="-122"/>
                  <a:ea typeface="微软雅黑" panose="020B0503020204020204" pitchFamily="34" charset="-122"/>
                </a:endParaRPr>
              </a:p>
            </p:txBody>
          </p:sp>
        </p:grpSp>
      </p:grpSp>
      <p:grpSp>
        <p:nvGrpSpPr>
          <p:cNvPr id="13" name="组合 11"/>
          <p:cNvGrpSpPr/>
          <p:nvPr/>
        </p:nvGrpSpPr>
        <p:grpSpPr>
          <a:xfrm>
            <a:off x="6351074" y="2586665"/>
            <a:ext cx="2523428" cy="2139590"/>
            <a:chOff x="6698398" y="3107959"/>
            <a:chExt cx="2661428" cy="2256475"/>
          </a:xfrm>
        </p:grpSpPr>
        <p:sp>
          <p:nvSpPr>
            <p:cNvPr id="33" name="í$ḻîḑe"/>
            <p:cNvSpPr/>
            <p:nvPr/>
          </p:nvSpPr>
          <p:spPr bwMode="auto">
            <a:xfrm>
              <a:off x="6907579" y="4467323"/>
              <a:ext cx="2452247" cy="58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3355" indent="-173355">
                <a:lnSpc>
                  <a:spcPct val="130000"/>
                </a:lnSpc>
                <a:buFont typeface="Arial" panose="020B0604020202020204" pitchFamily="34" charset="0"/>
                <a:buChar char="•"/>
              </a:pPr>
              <a:r>
                <a:rPr lang="zh-CN" altLang="en-US" sz="1300" dirty="0">
                  <a:latin typeface="微软雅黑" panose="020B0503020204020204" pitchFamily="34" charset="-122"/>
                  <a:ea typeface="微软雅黑" panose="020B0503020204020204" pitchFamily="34" charset="-122"/>
                </a:rPr>
                <a:t>现场配备小型洗手池</a:t>
              </a:r>
              <a:endParaRPr lang="zh-CN" altLang="en-US" sz="1300" dirty="0">
                <a:latin typeface="微软雅黑" panose="020B0503020204020204" pitchFamily="34" charset="-122"/>
                <a:ea typeface="微软雅黑" panose="020B0503020204020204" pitchFamily="34" charset="-122"/>
              </a:endParaRPr>
            </a:p>
            <a:p>
              <a:pPr marL="173355" indent="-173355">
                <a:lnSpc>
                  <a:spcPct val="130000"/>
                </a:lnSpc>
                <a:buFont typeface="Arial" panose="020B0604020202020204" pitchFamily="34" charset="0"/>
                <a:buChar char="•"/>
              </a:pPr>
              <a:r>
                <a:rPr lang="zh-CN" altLang="en-US" sz="1300" dirty="0">
                  <a:latin typeface="微软雅黑" panose="020B0503020204020204" pitchFamily="34" charset="-122"/>
                  <a:ea typeface="微软雅黑" panose="020B0503020204020204" pitchFamily="34" charset="-122"/>
                </a:rPr>
                <a:t>开展厨余垃圾分类</a:t>
              </a:r>
              <a:endParaRPr lang="zh-CN" altLang="en-US" sz="1300" dirty="0">
                <a:latin typeface="微软雅黑" panose="020B0503020204020204" pitchFamily="34" charset="-122"/>
                <a:ea typeface="微软雅黑" panose="020B0503020204020204" pitchFamily="34" charset="-122"/>
              </a:endParaRPr>
            </a:p>
          </p:txBody>
        </p:sp>
        <p:sp>
          <p:nvSpPr>
            <p:cNvPr id="34" name="ïS1íḑê"/>
            <p:cNvSpPr txBox="1"/>
            <p:nvPr/>
          </p:nvSpPr>
          <p:spPr bwMode="auto">
            <a:xfrm>
              <a:off x="6721966" y="3107959"/>
              <a:ext cx="2452247" cy="408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r>
                <a:rPr lang="zh-CN" altLang="en-US" sz="1500" b="1" dirty="0">
                  <a:solidFill>
                    <a:schemeClr val="tx1">
                      <a:lumMod val="85000"/>
                      <a:lumOff val="15000"/>
                    </a:schemeClr>
                  </a:solidFill>
                  <a:latin typeface="微软雅黑" panose="020B0503020204020204" pitchFamily="34" charset="-122"/>
                  <a:ea typeface="微软雅黑" panose="020B0503020204020204" pitchFamily="34" charset="-122"/>
                </a:rPr>
                <a:t>提高生活垃圾</a:t>
              </a:r>
              <a:r>
                <a:rPr lang="zh-CN" altLang="en-US" sz="2300" b="1" dirty="0">
                  <a:solidFill>
                    <a:srgbClr val="50BB9F"/>
                  </a:solidFill>
                  <a:latin typeface="微软雅黑" panose="020B0503020204020204" pitchFamily="34" charset="-122"/>
                  <a:ea typeface="微软雅黑" panose="020B0503020204020204" pitchFamily="34" charset="-122"/>
                </a:rPr>
                <a:t>回收利用率</a:t>
              </a:r>
              <a:endParaRPr lang="zh-CN" altLang="en-US" sz="2300" b="1" dirty="0">
                <a:solidFill>
                  <a:srgbClr val="50BB9F"/>
                </a:solidFill>
                <a:latin typeface="微软雅黑" panose="020B0503020204020204" pitchFamily="34" charset="-122"/>
                <a:ea typeface="微软雅黑" panose="020B0503020204020204" pitchFamily="34" charset="-122"/>
              </a:endParaRPr>
            </a:p>
          </p:txBody>
        </p:sp>
        <p:grpSp>
          <p:nvGrpSpPr>
            <p:cNvPr id="14" name="组合 91"/>
            <p:cNvGrpSpPr/>
            <p:nvPr/>
          </p:nvGrpSpPr>
          <p:grpSpPr>
            <a:xfrm>
              <a:off x="6698398" y="3137590"/>
              <a:ext cx="2447312" cy="2226844"/>
              <a:chOff x="1198766" y="4433763"/>
              <a:chExt cx="2447312" cy="2226844"/>
            </a:xfrm>
          </p:grpSpPr>
          <p:sp>
            <p:nvSpPr>
              <p:cNvPr id="93" name="矩形 92"/>
              <p:cNvSpPr/>
              <p:nvPr/>
            </p:nvSpPr>
            <p:spPr>
              <a:xfrm>
                <a:off x="1198766" y="5616607"/>
                <a:ext cx="2447312" cy="1044000"/>
              </a:xfrm>
              <a:prstGeom prst="rect">
                <a:avLst/>
              </a:prstGeom>
              <a:solidFill>
                <a:schemeClr val="accent4">
                  <a:lumMod val="20000"/>
                  <a:lumOff val="80000"/>
                  <a:alpha val="7000"/>
                </a:schemeClr>
              </a:solidFill>
              <a:ln w="19050" cap="flat" cmpd="sng" algn="ctr">
                <a:noFill/>
                <a:prstDash val="sysDash"/>
              </a:ln>
              <a:effectLst/>
            </p:spPr>
            <p:txBody>
              <a:bodyPr anchor="ctr"/>
              <a:lstStyle/>
              <a:p>
                <a:pPr algn="ctr" defTabSz="866140"/>
                <a:endParaRPr lang="zh-CN" altLang="en-US" sz="2300" kern="0" dirty="0">
                  <a:solidFill>
                    <a:prstClr val="white"/>
                  </a:solidFill>
                  <a:latin typeface="Calibri" panose="020F0502020204030204"/>
                  <a:ea typeface="宋体" panose="02010600030101010101" pitchFamily="2" charset="-122"/>
                </a:endParaRPr>
              </a:p>
            </p:txBody>
          </p:sp>
          <p:sp>
            <p:nvSpPr>
              <p:cNvPr id="94" name="íṥ1íḍè"/>
              <p:cNvSpPr/>
              <p:nvPr/>
            </p:nvSpPr>
            <p:spPr>
              <a:xfrm flipV="1">
                <a:off x="1388321" y="4433763"/>
                <a:ext cx="2068202" cy="1749358"/>
              </a:xfrm>
              <a:prstGeom prst="rect">
                <a:avLst/>
              </a:prstGeom>
              <a:solidFill>
                <a:srgbClr val="50BB9F">
                  <a:alpha val="60000"/>
                </a:srgbClr>
              </a:solidFill>
              <a:ln>
                <a:noFill/>
              </a:ln>
              <a:scene3d>
                <a:camera prst="perspectiveRelaxed" fov="5700000">
                  <a:rot lat="16800000" lon="0" rev="0"/>
                </a:camera>
                <a:lightRig rig="soft" dir="t">
                  <a:rot lat="0" lon="0" rev="4800000"/>
                </a:lightRig>
              </a:scene3d>
              <a:sp3d extrusionH="57150" prstMaterial="plastic">
                <a:bevelT w="0" h="12700"/>
                <a:bevelB w="0" h="254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sp>
            <p:nvSpPr>
              <p:cNvPr id="95" name="î$ḷîdê"/>
              <p:cNvSpPr txBox="1"/>
              <p:nvPr/>
            </p:nvSpPr>
            <p:spPr bwMode="auto">
              <a:xfrm>
                <a:off x="1494046" y="5067712"/>
                <a:ext cx="1066892" cy="465430"/>
              </a:xfrm>
              <a:prstGeom prst="rect">
                <a:avLst/>
              </a:prstGeom>
              <a:noFill/>
            </p:spPr>
            <p:txBody>
              <a:bodyPr wrap="none" lIns="0" tIns="0" rIns="0" bIns="0" anchor="ctr">
                <a:noAutofit/>
              </a:bodyPr>
              <a:lstStyle/>
              <a:p>
                <a:pPr algn="ctr">
                  <a:lnSpc>
                    <a:spcPct val="120000"/>
                  </a:lnSpc>
                </a:pPr>
                <a:r>
                  <a:rPr lang="zh-CN" altLang="en-US" sz="1300" b="1" dirty="0">
                    <a:solidFill>
                      <a:schemeClr val="bg1"/>
                    </a:solidFill>
                    <a:latin typeface="微软雅黑" panose="020B0503020204020204" pitchFamily="34" charset="-122"/>
                    <a:ea typeface="微软雅黑" panose="020B0503020204020204" pitchFamily="34" charset="-122"/>
                  </a:rPr>
                  <a:t>住宅区分类</a:t>
                </a:r>
                <a:endParaRPr lang="en-US" altLang="zh-CN" sz="1300" b="1" dirty="0">
                  <a:solidFill>
                    <a:schemeClr val="bg1"/>
                  </a:solidFill>
                  <a:latin typeface="微软雅黑" panose="020B0503020204020204" pitchFamily="34" charset="-122"/>
                  <a:ea typeface="微软雅黑" panose="020B0503020204020204" pitchFamily="34" charset="-122"/>
                </a:endParaRPr>
              </a:p>
            </p:txBody>
          </p:sp>
          <p:sp>
            <p:nvSpPr>
              <p:cNvPr id="97" name="矩形 96"/>
              <p:cNvSpPr/>
              <p:nvPr/>
            </p:nvSpPr>
            <p:spPr>
              <a:xfrm>
                <a:off x="2506365" y="4813366"/>
                <a:ext cx="886782" cy="646331"/>
              </a:xfrm>
              <a:prstGeom prst="rect">
                <a:avLst/>
              </a:prstGeom>
              <a:effectLst>
                <a:outerShdw blurRad="12700" dist="38100" dir="2700000" algn="tl" rotWithShape="0">
                  <a:schemeClr val="bg1"/>
                </a:outerShdw>
              </a:effectLst>
            </p:spPr>
            <p:txBody>
              <a:bodyPr wrap="none" lIns="91440" tIns="45720" rIns="91440" bIns="45720">
                <a:spAutoFit/>
              </a:bodyPr>
              <a:lstStyle/>
              <a:p>
                <a:pPr algn="ctr"/>
                <a:r>
                  <a:rPr lang="en-US" altLang="zh-CN" sz="3400" b="1" dirty="0">
                    <a:ln w="10160">
                      <a:noFill/>
                      <a:prstDash val="solid"/>
                    </a:ln>
                    <a:solidFill>
                      <a:srgbClr val="919191"/>
                    </a:solidFill>
                    <a:latin typeface="微软雅黑" panose="020B0503020204020204" pitchFamily="34" charset="-122"/>
                    <a:ea typeface="微软雅黑" panose="020B0503020204020204" pitchFamily="34" charset="-122"/>
                  </a:rPr>
                  <a:t>3.0</a:t>
                </a:r>
                <a:endParaRPr lang="en-US" altLang="zh-CN" sz="3400" b="1" dirty="0">
                  <a:ln w="10160">
                    <a:noFill/>
                    <a:prstDash val="solid"/>
                  </a:ln>
                  <a:solidFill>
                    <a:srgbClr val="919191"/>
                  </a:solidFill>
                  <a:latin typeface="微软雅黑" panose="020B0503020204020204" pitchFamily="34" charset="-122"/>
                  <a:ea typeface="微软雅黑" panose="020B0503020204020204" pitchFamily="34" charset="-122"/>
                </a:endParaRPr>
              </a:p>
            </p:txBody>
          </p:sp>
        </p:grpSp>
      </p:grpSp>
      <p:pic>
        <p:nvPicPr>
          <p:cNvPr id="2" name="图片 1"/>
          <p:cNvPicPr>
            <a:picLocks noChangeAspect="1"/>
          </p:cNvPicPr>
          <p:nvPr/>
        </p:nvPicPr>
        <p:blipFill>
          <a:blip r:embed="rId2" cstate="print"/>
          <a:stretch>
            <a:fillRect/>
          </a:stretch>
        </p:blipFill>
        <p:spPr>
          <a:xfrm>
            <a:off x="11456670" y="159385"/>
            <a:ext cx="499745" cy="469265"/>
          </a:xfrm>
          <a:prstGeom prst="rect">
            <a:avLst/>
          </a:prstGeom>
        </p:spPr>
      </p:pic>
      <p:grpSp>
        <p:nvGrpSpPr>
          <p:cNvPr id="21" name="组合 20"/>
          <p:cNvGrpSpPr/>
          <p:nvPr/>
        </p:nvGrpSpPr>
        <p:grpSpPr>
          <a:xfrm>
            <a:off x="464820" y="591820"/>
            <a:ext cx="665480" cy="502920"/>
            <a:chOff x="732" y="1208"/>
            <a:chExt cx="1048" cy="792"/>
          </a:xfrm>
        </p:grpSpPr>
        <p:sp>
          <p:nvSpPr>
            <p:cNvPr id="23" name="椭圆 22"/>
            <p:cNvSpPr/>
            <p:nvPr/>
          </p:nvSpPr>
          <p:spPr>
            <a:xfrm>
              <a:off x="732" y="1208"/>
              <a:ext cx="792" cy="793"/>
            </a:xfrm>
            <a:prstGeom prst="ellipse">
              <a:avLst/>
            </a:prstGeom>
            <a:solidFill>
              <a:schemeClr val="bg1"/>
            </a:solidFill>
            <a:ln>
              <a:solidFill>
                <a:srgbClr val="E4EB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椭圆 24"/>
            <p:cNvSpPr/>
            <p:nvPr/>
          </p:nvSpPr>
          <p:spPr>
            <a:xfrm>
              <a:off x="988" y="1208"/>
              <a:ext cx="792" cy="793"/>
            </a:xfrm>
            <a:prstGeom prst="ellipse">
              <a:avLst/>
            </a:prstGeom>
            <a:solidFill>
              <a:srgbClr val="19A8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8" name="标题 1"/>
          <p:cNvSpPr>
            <a:spLocks noGrp="1"/>
          </p:cNvSpPr>
          <p:nvPr/>
        </p:nvSpPr>
        <p:spPr>
          <a:xfrm>
            <a:off x="1376045" y="551815"/>
            <a:ext cx="2588895" cy="58293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chemeClr val="tx1">
                    <a:lumMod val="65000"/>
                    <a:lumOff val="35000"/>
                  </a:schemeClr>
                </a:solidFill>
                <a:latin typeface="微软雅黑" panose="020B0503020204020204" pitchFamily="34" charset="-122"/>
                <a:ea typeface="微软雅黑" panose="020B0503020204020204" pitchFamily="34" charset="-122"/>
                <a:cs typeface="+mj-cs"/>
              </a:defRPr>
            </a:lvl1pPr>
          </a:lstStyle>
          <a:p>
            <a:r>
              <a:rPr lang="zh-CN" altLang="en-US" spc="200" dirty="0" smtClean="0">
                <a:solidFill>
                  <a:srgbClr val="002B40"/>
                </a:solidFill>
              </a:rPr>
              <a:t>深圳做法</a:t>
            </a:r>
            <a:endParaRPr lang="zh-CN" altLang="en-US" spc="200" dirty="0" smtClean="0">
              <a:solidFill>
                <a:srgbClr val="002B40"/>
              </a:solidFill>
            </a:endParaRPr>
          </a:p>
        </p:txBody>
      </p:sp>
      <p:sp>
        <p:nvSpPr>
          <p:cNvPr id="42" name="矩形 41"/>
          <p:cNvSpPr/>
          <p:nvPr/>
        </p:nvSpPr>
        <p:spPr>
          <a:xfrm>
            <a:off x="-39370" y="2205355"/>
            <a:ext cx="12216130" cy="2519680"/>
          </a:xfrm>
          <a:prstGeom prst="rect">
            <a:avLst/>
          </a:prstGeom>
          <a:solidFill>
            <a:schemeClr val="accent1">
              <a:lumMod val="20000"/>
              <a:lumOff val="80000"/>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文本框 28"/>
          <p:cNvSpPr txBox="1"/>
          <p:nvPr/>
        </p:nvSpPr>
        <p:spPr>
          <a:xfrm>
            <a:off x="1360805" y="3361055"/>
            <a:ext cx="9366250" cy="398780"/>
          </a:xfrm>
          <a:prstGeom prst="rect">
            <a:avLst/>
          </a:prstGeom>
          <a:noFill/>
        </p:spPr>
        <p:txBody>
          <a:bodyPr wrap="square" rtlCol="0">
            <a:spAutoFit/>
          </a:bodyPr>
          <a:p>
            <a:pPr lvl="1" algn="l"/>
            <a:r>
              <a:rPr lang="zh-CN" altLang="en-US" sz="2000" dirty="0" smtClean="0">
                <a:solidFill>
                  <a:srgbClr val="002B40"/>
                </a:solidFill>
                <a:latin typeface="微软雅黑" panose="020B0503020204020204" pitchFamily="34" charset="-122"/>
                <a:ea typeface="微软雅黑" panose="020B0503020204020204" pitchFamily="34" charset="-122"/>
                <a:sym typeface="+mn-ea"/>
              </a:rPr>
              <a:t>深圳根据自身城市特色实行</a:t>
            </a:r>
            <a:r>
              <a:rPr lang="zh-CN" altLang="en-US" sz="2000" b="1" dirty="0" smtClean="0">
                <a:solidFill>
                  <a:srgbClr val="002B40"/>
                </a:solidFill>
                <a:latin typeface="微软雅黑" panose="020B0503020204020204" pitchFamily="34" charset="-122"/>
                <a:ea typeface="微软雅黑" panose="020B0503020204020204" pitchFamily="34" charset="-122"/>
                <a:sym typeface="+mn-ea"/>
              </a:rPr>
              <a:t>“集中分类投放＋定时定点督导”</a:t>
            </a:r>
            <a:r>
              <a:rPr lang="zh-CN" altLang="en-US" sz="2000" dirty="0" smtClean="0">
                <a:solidFill>
                  <a:srgbClr val="002B40"/>
                </a:solidFill>
                <a:latin typeface="微软雅黑" panose="020B0503020204020204" pitchFamily="34" charset="-122"/>
                <a:ea typeface="微软雅黑" panose="020B0503020204020204" pitchFamily="34" charset="-122"/>
                <a:sym typeface="+mn-ea"/>
              </a:rPr>
              <a:t>的垃圾分类模式。</a:t>
            </a:r>
            <a:endParaRPr lang="en-US" altLang="zh-CN" sz="2000" dirty="0" smtClean="0">
              <a:solidFill>
                <a:srgbClr val="002B40"/>
              </a:solidFill>
              <a:latin typeface="微软雅黑" panose="020B0503020204020204" pitchFamily="34" charset="-122"/>
              <a:ea typeface="微软雅黑" panose="020B0503020204020204" pitchFamily="34" charset="-122"/>
              <a:sym typeface="+mn-ea"/>
            </a:endParaRPr>
          </a:p>
        </p:txBody>
      </p:sp>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55034" y="164152"/>
            <a:ext cx="532402" cy="5324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p:tgtEl>
                                          <p:spTgt spid="7"/>
                                        </p:tgtEl>
                                        <p:attrNameLst>
                                          <p:attrName>ppt_y</p:attrName>
                                        </p:attrNameLst>
                                      </p:cBhvr>
                                      <p:tavLst>
                                        <p:tav tm="0">
                                          <p:val>
                                            <p:strVal val="#ppt_y+#ppt_h*1.125000"/>
                                          </p:val>
                                        </p:tav>
                                        <p:tav tm="100000">
                                          <p:val>
                                            <p:strVal val="#ppt_y"/>
                                          </p:val>
                                        </p:tav>
                                      </p:tavLst>
                                    </p:anim>
                                    <p:animEffect transition="in" filter="wipe(up)">
                                      <p:cBhvr>
                                        <p:cTn id="12" dur="500"/>
                                        <p:tgtEl>
                                          <p:spTgt spid="7"/>
                                        </p:tgtEl>
                                      </p:cBhvr>
                                    </p:animEffect>
                                  </p:childTnLst>
                                </p:cTn>
                              </p:par>
                            </p:childTnLst>
                          </p:cTn>
                        </p:par>
                        <p:par>
                          <p:cTn id="13" fill="hold">
                            <p:stCondLst>
                              <p:cond delay="1000"/>
                            </p:stCondLst>
                            <p:childTnLst>
                              <p:par>
                                <p:cTn id="14" presetID="12" presetClass="entr" presetSubtype="4"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p:tgtEl>
                                          <p:spTgt spid="11"/>
                                        </p:tgtEl>
                                        <p:attrNameLst>
                                          <p:attrName>ppt_y</p:attrName>
                                        </p:attrNameLst>
                                      </p:cBhvr>
                                      <p:tavLst>
                                        <p:tav tm="0">
                                          <p:val>
                                            <p:strVal val="#ppt_y+#ppt_h*1.125000"/>
                                          </p:val>
                                        </p:tav>
                                        <p:tav tm="100000">
                                          <p:val>
                                            <p:strVal val="#ppt_y"/>
                                          </p:val>
                                        </p:tav>
                                      </p:tavLst>
                                    </p:anim>
                                    <p:animEffect transition="in" filter="wipe(up)">
                                      <p:cBhvr>
                                        <p:cTn id="17" dur="500"/>
                                        <p:tgtEl>
                                          <p:spTgt spid="11"/>
                                        </p:tgtEl>
                                      </p:cBhvr>
                                    </p:animEffect>
                                  </p:childTnLst>
                                </p:cTn>
                              </p:par>
                            </p:childTnLst>
                          </p:cTn>
                        </p:par>
                        <p:par>
                          <p:cTn id="18" fill="hold">
                            <p:stCondLst>
                              <p:cond delay="1500"/>
                            </p:stCondLst>
                            <p:childTnLst>
                              <p:par>
                                <p:cTn id="19" presetID="12" presetClass="entr" presetSubtype="4"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p:tgtEl>
                                          <p:spTgt spid="13"/>
                                        </p:tgtEl>
                                        <p:attrNameLst>
                                          <p:attrName>ppt_y</p:attrName>
                                        </p:attrNameLst>
                                      </p:cBhvr>
                                      <p:tavLst>
                                        <p:tav tm="0">
                                          <p:val>
                                            <p:strVal val="#ppt_y+#ppt_h*1.125000"/>
                                          </p:val>
                                        </p:tav>
                                        <p:tav tm="100000">
                                          <p:val>
                                            <p:strVal val="#ppt_y"/>
                                          </p:val>
                                        </p:tav>
                                      </p:tavLst>
                                    </p:anim>
                                    <p:animEffect transition="in" filter="wipe(up)">
                                      <p:cBhvr>
                                        <p:cTn id="22" dur="500"/>
                                        <p:tgtEl>
                                          <p:spTgt spid="13"/>
                                        </p:tgtEl>
                                      </p:cBhvr>
                                    </p:animEffect>
                                  </p:childTnLst>
                                </p:cTn>
                              </p:par>
                            </p:childTnLst>
                          </p:cTn>
                        </p:par>
                        <p:par>
                          <p:cTn id="23" fill="hold">
                            <p:stCondLst>
                              <p:cond delay="2000"/>
                            </p:stCondLst>
                            <p:childTnLst>
                              <p:par>
                                <p:cTn id="24" presetID="12" presetClass="entr" presetSubtype="4"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p:tgtEl>
                                          <p:spTgt spid="9"/>
                                        </p:tgtEl>
                                        <p:attrNameLst>
                                          <p:attrName>ppt_y</p:attrName>
                                        </p:attrNameLst>
                                      </p:cBhvr>
                                      <p:tavLst>
                                        <p:tav tm="0">
                                          <p:val>
                                            <p:strVal val="#ppt_y+#ppt_h*1.125000"/>
                                          </p:val>
                                        </p:tav>
                                        <p:tav tm="100000">
                                          <p:val>
                                            <p:strVal val="#ppt_y"/>
                                          </p:val>
                                        </p:tav>
                                      </p:tavLst>
                                    </p:anim>
                                    <p:animEffect transition="in" filter="wipe(up)">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42"/>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29" grpId="0"/>
      <p:bldP spid="42" grpId="1" animBg="1"/>
      <p:bldP spid="29" grpId="1"/>
    </p:bldLst>
  </p:timing>
</p:sld>
</file>

<file path=ppt/slides/slide4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6" name="圆角矩形 15"/>
          <p:cNvSpPr/>
          <p:nvPr/>
        </p:nvSpPr>
        <p:spPr>
          <a:xfrm>
            <a:off x="1012190" y="1630045"/>
            <a:ext cx="1440180" cy="431800"/>
          </a:xfrm>
          <a:prstGeom prst="roundRect">
            <a:avLst/>
          </a:prstGeom>
          <a:solidFill>
            <a:srgbClr val="479F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1012190" y="3502660"/>
            <a:ext cx="2961005" cy="431800"/>
          </a:xfrm>
          <a:prstGeom prst="roundRect">
            <a:avLst/>
          </a:prstGeom>
          <a:solidFill>
            <a:srgbClr val="3EB8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1012190" y="4702175"/>
            <a:ext cx="1756410" cy="431800"/>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灯片编号占位符 3"/>
          <p:cNvSpPr>
            <a:spLocks noGrp="1"/>
          </p:cNvSpPr>
          <p:nvPr>
            <p:ph type="sldNum" sz="quarter" idx="12"/>
          </p:nvPr>
        </p:nvSpPr>
        <p:spPr/>
        <p:txBody>
          <a:bodyPr/>
          <a:lstStyle/>
          <a:p>
            <a:r>
              <a:rPr lang="en-US" altLang="zh-CN" smtClean="0"/>
              <a:t>P</a:t>
            </a:r>
            <a:fld id="{9F2E172E-9EA4-4DC4-9948-45420554EA41}" type="slidenum">
              <a:rPr lang="zh-CN" altLang="en-US" smtClean="0"/>
            </a:fld>
            <a:endParaRPr lang="zh-CN" altLang="en-US" dirty="0"/>
          </a:p>
        </p:txBody>
      </p:sp>
      <p:sp>
        <p:nvSpPr>
          <p:cNvPr id="14" name="AutoShape 40"/>
          <p:cNvSpPr>
            <a:spLocks noChangeArrowheads="1"/>
          </p:cNvSpPr>
          <p:nvPr/>
        </p:nvSpPr>
        <p:spPr bwMode="auto">
          <a:xfrm>
            <a:off x="5071745" y="1415415"/>
            <a:ext cx="2047875" cy="329565"/>
          </a:xfrm>
          <a:prstGeom prst="roundRect">
            <a:avLst>
              <a:gd name="adj" fmla="val 50000"/>
            </a:avLst>
          </a:prstGeom>
          <a:noFill/>
          <a:ln>
            <a:noFill/>
          </a:ln>
          <a:effectLst/>
        </p:spPr>
        <p:txBody>
          <a:bodyPr wrap="none" anchor="ctr">
            <a:noAutofit/>
          </a:bodyPr>
          <a:lstStyle>
            <a:defPPr>
              <a:defRPr lang="zh-CN"/>
            </a:defPPr>
            <a:lvl1pPr algn="l" rtl="0" fontAlgn="base">
              <a:spcBef>
                <a:spcPct val="0"/>
              </a:spcBef>
              <a:spcAft>
                <a:spcPct val="0"/>
              </a:spcAft>
              <a:defRPr b="1" kern="1200">
                <a:solidFill>
                  <a:schemeClr val="tx1"/>
                </a:solidFill>
                <a:latin typeface="Arial" panose="020B0604020202020204" pitchFamily="34" charset="0"/>
                <a:ea typeface="微软雅黑" panose="020B0503020204020204" pitchFamily="34" charset="-122"/>
                <a:cs typeface="+mn-cs"/>
              </a:defRPr>
            </a:lvl1pPr>
            <a:lvl2pPr marL="457200" algn="l" rtl="0" fontAlgn="base">
              <a:spcBef>
                <a:spcPct val="0"/>
              </a:spcBef>
              <a:spcAft>
                <a:spcPct val="0"/>
              </a:spcAft>
              <a:defRPr b="1" kern="1200">
                <a:solidFill>
                  <a:schemeClr val="tx1"/>
                </a:solidFill>
                <a:latin typeface="Arial" panose="020B0604020202020204" pitchFamily="34" charset="0"/>
                <a:ea typeface="微软雅黑" panose="020B0503020204020204" pitchFamily="34" charset="-122"/>
                <a:cs typeface="+mn-cs"/>
              </a:defRPr>
            </a:lvl2pPr>
            <a:lvl3pPr marL="914400" algn="l" rtl="0" fontAlgn="base">
              <a:spcBef>
                <a:spcPct val="0"/>
              </a:spcBef>
              <a:spcAft>
                <a:spcPct val="0"/>
              </a:spcAft>
              <a:defRPr b="1" kern="1200">
                <a:solidFill>
                  <a:schemeClr val="tx1"/>
                </a:solidFill>
                <a:latin typeface="Arial" panose="020B0604020202020204" pitchFamily="34" charset="0"/>
                <a:ea typeface="微软雅黑" panose="020B0503020204020204" pitchFamily="34" charset="-122"/>
                <a:cs typeface="+mn-cs"/>
              </a:defRPr>
            </a:lvl3pPr>
            <a:lvl4pPr marL="1371600" algn="l" rtl="0" fontAlgn="base">
              <a:spcBef>
                <a:spcPct val="0"/>
              </a:spcBef>
              <a:spcAft>
                <a:spcPct val="0"/>
              </a:spcAft>
              <a:defRPr b="1" kern="1200">
                <a:solidFill>
                  <a:schemeClr val="tx1"/>
                </a:solidFill>
                <a:latin typeface="Arial" panose="020B0604020202020204" pitchFamily="34" charset="0"/>
                <a:ea typeface="微软雅黑" panose="020B0503020204020204" pitchFamily="34" charset="-122"/>
                <a:cs typeface="+mn-cs"/>
              </a:defRPr>
            </a:lvl4pPr>
            <a:lvl5pPr marL="1828800" algn="l" rtl="0" fontAlgn="base">
              <a:spcBef>
                <a:spcPct val="0"/>
              </a:spcBef>
              <a:spcAft>
                <a:spcPct val="0"/>
              </a:spcAft>
              <a:defRPr b="1" kern="1200">
                <a:solidFill>
                  <a:schemeClr val="tx1"/>
                </a:solidFill>
                <a:latin typeface="Arial" panose="020B0604020202020204" pitchFamily="34" charset="0"/>
                <a:ea typeface="微软雅黑" panose="020B0503020204020204" pitchFamily="34" charset="-122"/>
                <a:cs typeface="+mn-cs"/>
              </a:defRPr>
            </a:lvl5pPr>
            <a:lvl6pPr marL="2286000" algn="l" defTabSz="914400" rtl="0" eaLnBrk="1" latinLnBrk="0" hangingPunct="1">
              <a:defRPr b="1" kern="1200">
                <a:solidFill>
                  <a:schemeClr val="tx1"/>
                </a:solidFill>
                <a:latin typeface="Arial" panose="020B0604020202020204" pitchFamily="34" charset="0"/>
                <a:ea typeface="微软雅黑" panose="020B0503020204020204" pitchFamily="34" charset="-122"/>
                <a:cs typeface="+mn-cs"/>
              </a:defRPr>
            </a:lvl6pPr>
            <a:lvl7pPr marL="2743200" algn="l" defTabSz="914400" rtl="0" eaLnBrk="1" latinLnBrk="0" hangingPunct="1">
              <a:defRPr b="1" kern="1200">
                <a:solidFill>
                  <a:schemeClr val="tx1"/>
                </a:solidFill>
                <a:latin typeface="Arial" panose="020B0604020202020204" pitchFamily="34" charset="0"/>
                <a:ea typeface="微软雅黑" panose="020B0503020204020204" pitchFamily="34" charset="-122"/>
                <a:cs typeface="+mn-cs"/>
              </a:defRPr>
            </a:lvl7pPr>
            <a:lvl8pPr marL="3200400" algn="l" defTabSz="914400" rtl="0" eaLnBrk="1" latinLnBrk="0" hangingPunct="1">
              <a:defRPr b="1" kern="1200">
                <a:solidFill>
                  <a:schemeClr val="tx1"/>
                </a:solidFill>
                <a:latin typeface="Arial" panose="020B0604020202020204" pitchFamily="34" charset="0"/>
                <a:ea typeface="微软雅黑" panose="020B0503020204020204" pitchFamily="34" charset="-122"/>
                <a:cs typeface="+mn-cs"/>
              </a:defRPr>
            </a:lvl8pPr>
            <a:lvl9pPr marL="3657600" algn="l" defTabSz="914400" rtl="0" eaLnBrk="1" latinLnBrk="0" hangingPunct="1">
              <a:defRPr b="1" kern="1200">
                <a:solidFill>
                  <a:schemeClr val="tx1"/>
                </a:solidFill>
                <a:latin typeface="Arial" panose="020B0604020202020204" pitchFamily="34" charset="0"/>
                <a:ea typeface="微软雅黑" panose="020B0503020204020204" pitchFamily="34" charset="-122"/>
                <a:cs typeface="+mn-cs"/>
              </a:defRPr>
            </a:lvl9pPr>
          </a:lstStyle>
          <a:p>
            <a:pPr lvl="0" algn="ctr">
              <a:buClrTx/>
              <a:buSzTx/>
              <a:buFontTx/>
            </a:pPr>
            <a:endParaRPr lang="zh-CN" altLang="en-US" sz="2000" b="0" spc="200" dirty="0" smtClean="0">
              <a:solidFill>
                <a:schemeClr val="tx1">
                  <a:lumMod val="65000"/>
                  <a:lumOff val="35000"/>
                </a:schemeClr>
              </a:solidFill>
              <a:uFillTx/>
              <a:sym typeface="+mn-ea"/>
            </a:endParaRPr>
          </a:p>
        </p:txBody>
      </p:sp>
      <p:grpSp>
        <p:nvGrpSpPr>
          <p:cNvPr id="6" name="组合 5"/>
          <p:cNvGrpSpPr/>
          <p:nvPr/>
        </p:nvGrpSpPr>
        <p:grpSpPr>
          <a:xfrm>
            <a:off x="464820" y="591820"/>
            <a:ext cx="665480" cy="502920"/>
            <a:chOff x="732" y="1208"/>
            <a:chExt cx="1048" cy="792"/>
          </a:xfrm>
        </p:grpSpPr>
        <p:sp>
          <p:nvSpPr>
            <p:cNvPr id="5" name="椭圆 4"/>
            <p:cNvSpPr/>
            <p:nvPr/>
          </p:nvSpPr>
          <p:spPr>
            <a:xfrm>
              <a:off x="732" y="1208"/>
              <a:ext cx="792" cy="793"/>
            </a:xfrm>
            <a:prstGeom prst="ellipse">
              <a:avLst/>
            </a:prstGeom>
            <a:solidFill>
              <a:schemeClr val="bg1"/>
            </a:solidFill>
            <a:ln>
              <a:solidFill>
                <a:srgbClr val="E4EB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椭圆 7"/>
            <p:cNvSpPr/>
            <p:nvPr/>
          </p:nvSpPr>
          <p:spPr>
            <a:xfrm>
              <a:off x="988" y="1208"/>
              <a:ext cx="792" cy="793"/>
            </a:xfrm>
            <a:prstGeom prst="ellipse">
              <a:avLst/>
            </a:prstGeom>
            <a:solidFill>
              <a:srgbClr val="19A8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0" name="标题 1"/>
          <p:cNvSpPr>
            <a:spLocks noGrp="1"/>
          </p:cNvSpPr>
          <p:nvPr/>
        </p:nvSpPr>
        <p:spPr>
          <a:xfrm>
            <a:off x="1376045" y="551815"/>
            <a:ext cx="6573520" cy="58293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chemeClr val="tx1">
                    <a:lumMod val="65000"/>
                    <a:lumOff val="35000"/>
                  </a:schemeClr>
                </a:solidFill>
                <a:latin typeface="微软雅黑" panose="020B0503020204020204" pitchFamily="34" charset="-122"/>
                <a:ea typeface="微软雅黑" panose="020B0503020204020204" pitchFamily="34" charset="-122"/>
                <a:cs typeface="+mj-cs"/>
              </a:defRPr>
            </a:lvl1pPr>
          </a:lstStyle>
          <a:p>
            <a:r>
              <a:rPr lang="zh-CN" altLang="en-US" spc="200" dirty="0" smtClean="0">
                <a:solidFill>
                  <a:srgbClr val="002B40"/>
                </a:solidFill>
              </a:rPr>
              <a:t>设立集中分类收集点的意义</a:t>
            </a:r>
            <a:endParaRPr lang="zh-CN" altLang="en-US" spc="200" dirty="0" smtClean="0">
              <a:solidFill>
                <a:srgbClr val="002B40"/>
              </a:solidFill>
            </a:endParaRPr>
          </a:p>
        </p:txBody>
      </p:sp>
      <p:sp>
        <p:nvSpPr>
          <p:cNvPr id="13" name="内容占位符 2"/>
          <p:cNvSpPr>
            <a:spLocks noGrp="1"/>
          </p:cNvSpPr>
          <p:nvPr>
            <p:ph idx="1"/>
          </p:nvPr>
        </p:nvSpPr>
        <p:spPr>
          <a:xfrm>
            <a:off x="1012190" y="1630045"/>
            <a:ext cx="10515600" cy="4563745"/>
          </a:xfrm>
        </p:spPr>
        <p:txBody>
          <a:bodyPr>
            <a:normAutofit fontScale="90000"/>
          </a:bodyPr>
          <a:lstStyle/>
          <a:p>
            <a:pPr>
              <a:lnSpc>
                <a:spcPct val="130000"/>
              </a:lnSpc>
              <a:buNone/>
            </a:pPr>
            <a:r>
              <a:rPr lang="en-US" altLang="zh-CN" sz="1600" b="1" spc="200" dirty="0" smtClean="0">
                <a:solidFill>
                  <a:schemeClr val="bg1"/>
                </a:solidFill>
                <a:uFillTx/>
              </a:rPr>
              <a:t>1</a:t>
            </a:r>
            <a:r>
              <a:rPr lang="zh-CN" altLang="en-US" sz="1600" b="1" spc="200" dirty="0" smtClean="0">
                <a:solidFill>
                  <a:schemeClr val="bg1"/>
                </a:solidFill>
                <a:uFillTx/>
              </a:rPr>
              <a:t>、楼层撤桶</a:t>
            </a:r>
            <a:endParaRPr lang="zh-CN" altLang="en-US" sz="1600" b="1" spc="200" dirty="0" smtClean="0">
              <a:solidFill>
                <a:schemeClr val="bg1"/>
              </a:solidFill>
              <a:uFillTx/>
            </a:endParaRPr>
          </a:p>
          <a:p>
            <a:pPr>
              <a:lnSpc>
                <a:spcPct val="130000"/>
              </a:lnSpc>
              <a:buNone/>
            </a:pPr>
            <a:r>
              <a:rPr lang="zh-CN" altLang="en-US" sz="1600" spc="200" dirty="0" smtClean="0">
                <a:solidFill>
                  <a:srgbClr val="404040"/>
                </a:solidFill>
                <a:uFillTx/>
              </a:rPr>
              <a:t>全面撤销小区住宅的楼层垃圾桶。</a:t>
            </a:r>
            <a:endParaRPr lang="en-US" altLang="zh-CN" sz="1600" spc="200" dirty="0" smtClean="0">
              <a:solidFill>
                <a:srgbClr val="404040"/>
              </a:solidFill>
              <a:uFillTx/>
            </a:endParaRPr>
          </a:p>
          <a:p>
            <a:pPr marL="0" indent="0" algn="l" fontAlgn="auto">
              <a:lnSpc>
                <a:spcPct val="130000"/>
              </a:lnSpc>
              <a:buNone/>
            </a:pPr>
            <a:r>
              <a:rPr lang="zh-CN" altLang="en-US" sz="1600" b="1" spc="200" dirty="0" smtClean="0">
                <a:solidFill>
                  <a:srgbClr val="404040"/>
                </a:solidFill>
                <a:uFillTx/>
              </a:rPr>
              <a:t>优点：</a:t>
            </a:r>
            <a:r>
              <a:rPr lang="zh-CN" altLang="en-US" sz="1600" spc="200" dirty="0" smtClean="0">
                <a:solidFill>
                  <a:srgbClr val="404040"/>
                </a:solidFill>
                <a:uFillTx/>
              </a:rPr>
              <a:t>一方面，楼层撤桶能够有效的保证小区楼层间的卫生，避免蚊虫滋生；一方面，保持楼道畅通，排除消防隐   患；另一方面楼层撤桶将促进小区居民形成垃圾分类的意识。</a:t>
            </a:r>
            <a:endParaRPr lang="en-US" altLang="zh-CN" sz="1600" spc="200" dirty="0" smtClean="0">
              <a:solidFill>
                <a:srgbClr val="404040"/>
              </a:solidFill>
              <a:uFillTx/>
            </a:endParaRPr>
          </a:p>
          <a:p>
            <a:pPr>
              <a:lnSpc>
                <a:spcPct val="130000"/>
              </a:lnSpc>
              <a:buNone/>
            </a:pPr>
            <a:endParaRPr lang="en-US" altLang="zh-CN" sz="1600" b="1" spc="200" dirty="0" smtClean="0">
              <a:solidFill>
                <a:srgbClr val="404040"/>
              </a:solidFill>
              <a:uFillTx/>
            </a:endParaRPr>
          </a:p>
          <a:p>
            <a:pPr>
              <a:lnSpc>
                <a:spcPct val="130000"/>
              </a:lnSpc>
              <a:buNone/>
            </a:pPr>
            <a:r>
              <a:rPr lang="en-US" altLang="zh-CN" sz="1600" b="1" spc="200" dirty="0" smtClean="0">
                <a:solidFill>
                  <a:schemeClr val="bg1"/>
                </a:solidFill>
                <a:uFillTx/>
              </a:rPr>
              <a:t>2</a:t>
            </a:r>
            <a:r>
              <a:rPr lang="zh-CN" altLang="en-US" sz="1600" b="1" spc="200" dirty="0" smtClean="0">
                <a:solidFill>
                  <a:schemeClr val="bg1"/>
                </a:solidFill>
                <a:uFillTx/>
              </a:rPr>
              <a:t>、设立合理的集中分类收集点</a:t>
            </a:r>
            <a:endParaRPr lang="en-US" altLang="zh-CN" sz="1600" b="1" spc="200" dirty="0" smtClean="0">
              <a:solidFill>
                <a:schemeClr val="bg1"/>
              </a:solidFill>
              <a:uFillTx/>
            </a:endParaRPr>
          </a:p>
          <a:p>
            <a:pPr>
              <a:lnSpc>
                <a:spcPct val="130000"/>
              </a:lnSpc>
              <a:buNone/>
            </a:pPr>
            <a:r>
              <a:rPr lang="zh-CN" altLang="en-US" sz="1600" b="1" spc="200" dirty="0" smtClean="0">
                <a:solidFill>
                  <a:srgbClr val="404040"/>
                </a:solidFill>
                <a:uFillTx/>
              </a:rPr>
              <a:t>优点：</a:t>
            </a:r>
            <a:r>
              <a:rPr lang="zh-CN" altLang="en-US" sz="1600" spc="200" dirty="0" smtClean="0">
                <a:solidFill>
                  <a:srgbClr val="404040"/>
                </a:solidFill>
                <a:uFillTx/>
              </a:rPr>
              <a:t>便于督导，提高分类收运的效率。</a:t>
            </a:r>
            <a:endParaRPr lang="en-US" altLang="zh-CN" sz="1600" spc="200" dirty="0" smtClean="0">
              <a:solidFill>
                <a:srgbClr val="404040"/>
              </a:solidFill>
              <a:uFillTx/>
            </a:endParaRPr>
          </a:p>
          <a:p>
            <a:pPr>
              <a:lnSpc>
                <a:spcPct val="130000"/>
              </a:lnSpc>
              <a:buNone/>
            </a:pPr>
            <a:endParaRPr lang="en-US" altLang="zh-CN" sz="1600" b="1" spc="200" dirty="0" smtClean="0">
              <a:solidFill>
                <a:srgbClr val="404040"/>
              </a:solidFill>
              <a:uFillTx/>
            </a:endParaRPr>
          </a:p>
          <a:p>
            <a:pPr>
              <a:lnSpc>
                <a:spcPct val="130000"/>
              </a:lnSpc>
              <a:buNone/>
            </a:pPr>
            <a:r>
              <a:rPr lang="en-US" altLang="zh-CN" sz="1600" b="1" spc="200" dirty="0" smtClean="0">
                <a:solidFill>
                  <a:schemeClr val="bg1"/>
                </a:solidFill>
                <a:uFillTx/>
              </a:rPr>
              <a:t>3</a:t>
            </a:r>
            <a:r>
              <a:rPr lang="zh-CN" altLang="en-US" sz="1600" b="1" spc="200" dirty="0" smtClean="0">
                <a:solidFill>
                  <a:schemeClr val="bg1"/>
                </a:solidFill>
                <a:uFillTx/>
              </a:rPr>
              <a:t>、定时定点督导</a:t>
            </a:r>
            <a:endParaRPr lang="zh-CN" altLang="en-US" sz="1600" b="1" spc="200" dirty="0" smtClean="0">
              <a:solidFill>
                <a:schemeClr val="bg1"/>
              </a:solidFill>
              <a:uFillTx/>
            </a:endParaRPr>
          </a:p>
          <a:p>
            <a:pPr>
              <a:lnSpc>
                <a:spcPct val="130000"/>
              </a:lnSpc>
              <a:buNone/>
            </a:pPr>
            <a:r>
              <a:rPr lang="zh-CN" altLang="en-US" sz="1600" spc="200" dirty="0" smtClean="0">
                <a:solidFill>
                  <a:srgbClr val="404040"/>
                </a:solidFill>
                <a:uFillTx/>
              </a:rPr>
              <a:t>在晚上</a:t>
            </a:r>
            <a:r>
              <a:rPr lang="en-US" altLang="zh-CN" sz="1600" spc="200" dirty="0" smtClean="0">
                <a:solidFill>
                  <a:srgbClr val="404040"/>
                </a:solidFill>
                <a:uFillTx/>
              </a:rPr>
              <a:t>7</a:t>
            </a:r>
            <a:r>
              <a:rPr lang="zh-CN" altLang="en-US" sz="1600" spc="200" dirty="0" smtClean="0">
                <a:solidFill>
                  <a:srgbClr val="404040"/>
                </a:solidFill>
                <a:uFillTx/>
              </a:rPr>
              <a:t>点到</a:t>
            </a:r>
            <a:r>
              <a:rPr lang="en-US" altLang="zh-CN" sz="1600" spc="200" dirty="0" smtClean="0">
                <a:solidFill>
                  <a:srgbClr val="404040"/>
                </a:solidFill>
                <a:uFillTx/>
              </a:rPr>
              <a:t>9</a:t>
            </a:r>
            <a:r>
              <a:rPr lang="zh-CN" altLang="en-US" sz="1600" spc="200" dirty="0" smtClean="0">
                <a:solidFill>
                  <a:srgbClr val="404040"/>
                </a:solidFill>
                <a:uFillTx/>
              </a:rPr>
              <a:t>点期间，组织业主、物业、社区义工组成垃圾分类督导员，帮助小区居民进行垃圾分类。</a:t>
            </a:r>
            <a:endParaRPr lang="zh-CN" altLang="en-US" sz="1600" spc="200" dirty="0" smtClean="0">
              <a:solidFill>
                <a:srgbClr val="404040"/>
              </a:solidFill>
              <a:uFillTx/>
            </a:endParaRPr>
          </a:p>
          <a:p>
            <a:pPr marL="0" indent="0" fontAlgn="auto">
              <a:lnSpc>
                <a:spcPct val="130000"/>
              </a:lnSpc>
              <a:buNone/>
            </a:pPr>
            <a:r>
              <a:rPr lang="zh-CN" altLang="en-US" sz="1600" b="1" spc="200" dirty="0" smtClean="0">
                <a:solidFill>
                  <a:srgbClr val="404040"/>
                </a:solidFill>
                <a:uFillTx/>
              </a:rPr>
              <a:t>优点：</a:t>
            </a:r>
            <a:r>
              <a:rPr lang="zh-CN" altLang="en-US" sz="1600" spc="200" dirty="0" smtClean="0">
                <a:solidFill>
                  <a:srgbClr val="404040"/>
                </a:solidFill>
                <a:uFillTx/>
              </a:rPr>
              <a:t>通过群众自发性的引导监督，一方面能够有效地推广垃圾分类，减少群众对于垃圾分类的抵触心理，另外一方面，经过系统化培训的义务督导员能够帮助群众高效的进行垃圾分类，加强垃圾分类的效果。</a:t>
            </a:r>
            <a:endParaRPr lang="zh-CN" altLang="en-US" sz="1600" spc="200" dirty="0" smtClean="0">
              <a:solidFill>
                <a:srgbClr val="404040"/>
              </a:solidFill>
              <a:uFillTx/>
            </a:endParaRPr>
          </a:p>
          <a:p>
            <a:pPr>
              <a:lnSpc>
                <a:spcPct val="110000"/>
              </a:lnSpc>
              <a:buNone/>
            </a:pPr>
            <a:endParaRPr lang="zh-CN" altLang="en-US" sz="1600" spc="200" dirty="0" smtClean="0">
              <a:solidFill>
                <a:srgbClr val="404040"/>
              </a:solidFill>
              <a:uFillTx/>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355034" y="164152"/>
            <a:ext cx="532402" cy="5324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nodePh="1">
                                  <p:stCondLst>
                                    <p:cond delay="0"/>
                                  </p:stCondLst>
                                  <p:endCondLst>
                                    <p:cond evt="begin" delay="0">
                                      <p:tn val="5"/>
                                    </p:cond>
                                  </p:end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8784771" y="6340929"/>
            <a:ext cx="2884749" cy="365125"/>
          </a:xfrm>
        </p:spPr>
        <p:txBody>
          <a:bodyPr/>
          <a:lstStyle/>
          <a:p>
            <a:r>
              <a:rPr lang="en-US" altLang="zh-CN" smtClean="0"/>
              <a:t>P</a:t>
            </a:r>
            <a:fld id="{9F2E172E-9EA4-4DC4-9948-45420554EA41}" type="slidenum">
              <a:rPr lang="zh-CN" altLang="en-US" smtClean="0"/>
            </a:fld>
            <a:endParaRPr lang="zh-CN" altLang="en-US" dirty="0"/>
          </a:p>
        </p:txBody>
      </p:sp>
      <p:sp>
        <p:nvSpPr>
          <p:cNvPr id="87" name="文本框 91"/>
          <p:cNvSpPr txBox="1"/>
          <p:nvPr/>
        </p:nvSpPr>
        <p:spPr>
          <a:xfrm>
            <a:off x="5821045" y="3613785"/>
            <a:ext cx="488315" cy="415290"/>
          </a:xfrm>
          <a:prstGeom prst="rect">
            <a:avLst/>
          </a:prstGeom>
          <a:noFill/>
        </p:spPr>
        <p:txBody>
          <a:bodyPr wrap="square" rtlCol="0">
            <a:spAutoFit/>
          </a:bodyPr>
          <a:lstStyle/>
          <a:p>
            <a:pPr algn="ctr">
              <a:defRPr/>
            </a:pPr>
            <a:r>
              <a:rPr lang="en-US" altLang="zh-CN" sz="2100" kern="0" dirty="0">
                <a:solidFill>
                  <a:sysClr val="window" lastClr="FFFFFF"/>
                </a:solidFill>
                <a:latin typeface="Impact" panose="020B0806030902050204" pitchFamily="34" charset="0"/>
              </a:rPr>
              <a:t>03</a:t>
            </a:r>
            <a:endParaRPr lang="zh-CN" altLang="en-US" sz="2100" kern="0" dirty="0">
              <a:solidFill>
                <a:sysClr val="window" lastClr="FFFFFF"/>
              </a:solidFill>
              <a:latin typeface="Impact" panose="020B0806030902050204" pitchFamily="34" charset="0"/>
            </a:endParaRPr>
          </a:p>
        </p:txBody>
      </p:sp>
      <p:sp>
        <p:nvSpPr>
          <p:cNvPr id="89" name="文本框 93"/>
          <p:cNvSpPr txBox="1"/>
          <p:nvPr/>
        </p:nvSpPr>
        <p:spPr>
          <a:xfrm>
            <a:off x="4944110" y="2710180"/>
            <a:ext cx="488315" cy="414020"/>
          </a:xfrm>
          <a:prstGeom prst="rect">
            <a:avLst/>
          </a:prstGeom>
          <a:noFill/>
        </p:spPr>
        <p:txBody>
          <a:bodyPr wrap="square" rtlCol="0">
            <a:spAutoFit/>
          </a:bodyPr>
          <a:lstStyle/>
          <a:p>
            <a:pPr algn="ctr">
              <a:defRPr/>
            </a:pPr>
            <a:r>
              <a:rPr lang="en-US" altLang="zh-CN" sz="2100" kern="0" dirty="0">
                <a:solidFill>
                  <a:sysClr val="window" lastClr="FFFFFF"/>
                </a:solidFill>
                <a:latin typeface="Impact" panose="020B0806030902050204" pitchFamily="34" charset="0"/>
              </a:rPr>
              <a:t>0</a:t>
            </a:r>
            <a:endParaRPr lang="zh-CN" altLang="en-US" sz="2100" kern="0" dirty="0">
              <a:solidFill>
                <a:sysClr val="window" lastClr="FFFFFF"/>
              </a:solidFill>
              <a:latin typeface="Impact" panose="020B0806030902050204" pitchFamily="34" charset="0"/>
            </a:endParaRPr>
          </a:p>
        </p:txBody>
      </p:sp>
      <p:pic>
        <p:nvPicPr>
          <p:cNvPr id="2" name="Picture 4" descr="C:\Users\26222\Desktop\督导照片\微信图片_20200529163250.jpg微信图片_20200529163250"/>
          <p:cNvPicPr>
            <a:picLocks noChangeAspect="1" noChangeArrowheads="1"/>
          </p:cNvPicPr>
          <p:nvPr/>
        </p:nvPicPr>
        <p:blipFill rotWithShape="1">
          <a:blip r:embed="rId1"/>
          <a:srcRect/>
          <a:stretch>
            <a:fillRect/>
          </a:stretch>
        </p:blipFill>
        <p:spPr bwMode="auto">
          <a:xfrm>
            <a:off x="-73025" y="2817495"/>
            <a:ext cx="2592705" cy="1696085"/>
          </a:xfrm>
          <a:prstGeom prst="rect">
            <a:avLst/>
          </a:prstGeom>
          <a:extLst>
            <a:ext uri="{909E8E84-426E-40DD-AFC4-6F175D3DCCD1}">
              <a14:hiddenFill xmlns:a14="http://schemas.microsoft.com/office/drawing/2010/main">
                <a:solidFill>
                  <a:srgbClr val="FFFFFF"/>
                </a:solidFill>
              </a14:hiddenFill>
            </a:ext>
          </a:extLst>
        </p:spPr>
      </p:pic>
      <p:pic>
        <p:nvPicPr>
          <p:cNvPr id="7" name="Picture 6" descr="http://cgj.sz.gov.cn/zjcg/zh/202004/W02020041333378975820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36190" y="2817495"/>
            <a:ext cx="2407285" cy="169545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2" descr="C:\Users\26222\Desktop\督导照片\微信图片_20200529163309.jpg微信图片_20200529163309"/>
          <p:cNvPicPr>
            <a:picLocks noChangeAspect="1" noChangeArrowheads="1"/>
          </p:cNvPicPr>
          <p:nvPr/>
        </p:nvPicPr>
        <p:blipFill>
          <a:blip r:embed="rId3"/>
          <a:srcRect/>
          <a:stretch>
            <a:fillRect/>
          </a:stretch>
        </p:blipFill>
        <p:spPr bwMode="auto">
          <a:xfrm>
            <a:off x="9370060" y="2817495"/>
            <a:ext cx="2748915" cy="169545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4" descr="C:\Users\26222\Desktop\督导照片\微信图片_20200529163313.jpg微信图片_20200529163313"/>
          <p:cNvPicPr>
            <a:picLocks noChangeAspect="1" noChangeArrowheads="1"/>
          </p:cNvPicPr>
          <p:nvPr/>
        </p:nvPicPr>
        <p:blipFill>
          <a:blip r:embed="rId4"/>
          <a:srcRect/>
          <a:stretch>
            <a:fillRect/>
          </a:stretch>
        </p:blipFill>
        <p:spPr bwMode="auto">
          <a:xfrm rot="5400000">
            <a:off x="5274945" y="2486025"/>
            <a:ext cx="1696720" cy="235839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0" descr="C:\Users\26222\Desktop\督导照片\微信图片_20200529163305.jpg微信图片_20200529163305"/>
          <p:cNvPicPr>
            <a:picLocks noChangeAspect="1" noChangeArrowheads="1"/>
          </p:cNvPicPr>
          <p:nvPr/>
        </p:nvPicPr>
        <p:blipFill rotWithShape="1">
          <a:blip r:embed="rId5"/>
          <a:srcRect/>
          <a:stretch>
            <a:fillRect/>
          </a:stretch>
        </p:blipFill>
        <p:spPr bwMode="auto">
          <a:xfrm>
            <a:off x="7309485" y="2817495"/>
            <a:ext cx="2160905" cy="1725295"/>
          </a:xfrm>
          <a:prstGeom prst="rect">
            <a:avLst/>
          </a:prstGeom>
          <a:noFill/>
          <a:extLst>
            <a:ext uri="{909E8E84-426E-40DD-AFC4-6F175D3DCCD1}">
              <a14:hiddenFill xmlns:a14="http://schemas.microsoft.com/office/drawing/2010/main">
                <a:solidFill>
                  <a:srgbClr val="FFFFFF"/>
                </a:solidFill>
              </a14:hiddenFill>
            </a:ext>
          </a:extLst>
        </p:spPr>
      </p:pic>
      <p:grpSp>
        <p:nvGrpSpPr>
          <p:cNvPr id="6" name="组合 5"/>
          <p:cNvGrpSpPr/>
          <p:nvPr/>
        </p:nvGrpSpPr>
        <p:grpSpPr>
          <a:xfrm>
            <a:off x="464820" y="591820"/>
            <a:ext cx="665480" cy="502920"/>
            <a:chOff x="732" y="1208"/>
            <a:chExt cx="1048" cy="792"/>
          </a:xfrm>
        </p:grpSpPr>
        <p:sp>
          <p:nvSpPr>
            <p:cNvPr id="16" name="椭圆 15"/>
            <p:cNvSpPr/>
            <p:nvPr/>
          </p:nvSpPr>
          <p:spPr>
            <a:xfrm>
              <a:off x="732" y="1208"/>
              <a:ext cx="792" cy="793"/>
            </a:xfrm>
            <a:prstGeom prst="ellipse">
              <a:avLst/>
            </a:prstGeom>
            <a:solidFill>
              <a:schemeClr val="bg1"/>
            </a:solidFill>
            <a:ln>
              <a:solidFill>
                <a:srgbClr val="E4EB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椭圆 16"/>
            <p:cNvSpPr/>
            <p:nvPr/>
          </p:nvSpPr>
          <p:spPr>
            <a:xfrm>
              <a:off x="988" y="1208"/>
              <a:ext cx="792" cy="793"/>
            </a:xfrm>
            <a:prstGeom prst="ellipse">
              <a:avLst/>
            </a:prstGeom>
            <a:solidFill>
              <a:srgbClr val="19A8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0" name="标题 1"/>
          <p:cNvSpPr>
            <a:spLocks noGrp="1"/>
          </p:cNvSpPr>
          <p:nvPr/>
        </p:nvSpPr>
        <p:spPr>
          <a:xfrm>
            <a:off x="1376045" y="551815"/>
            <a:ext cx="6573520" cy="58293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chemeClr val="tx1">
                    <a:lumMod val="65000"/>
                    <a:lumOff val="35000"/>
                  </a:schemeClr>
                </a:solidFill>
                <a:latin typeface="微软雅黑" panose="020B0503020204020204" pitchFamily="34" charset="-122"/>
                <a:ea typeface="微软雅黑" panose="020B0503020204020204" pitchFamily="34" charset="-122"/>
                <a:cs typeface="+mj-cs"/>
              </a:defRPr>
            </a:lvl1pPr>
          </a:lstStyle>
          <a:p>
            <a:r>
              <a:rPr lang="zh-CN" altLang="en-US" spc="200" dirty="0" smtClean="0">
                <a:solidFill>
                  <a:srgbClr val="002B40"/>
                </a:solidFill>
              </a:rPr>
              <a:t>生活垃圾分类投放督导员制度</a:t>
            </a:r>
            <a:endParaRPr lang="zh-CN" altLang="en-US" spc="200" dirty="0" smtClean="0">
              <a:solidFill>
                <a:srgbClr val="002B40"/>
              </a:solidFill>
            </a:endParaRPr>
          </a:p>
        </p:txBody>
      </p:sp>
      <p:pic>
        <p:nvPicPr>
          <p:cNvPr id="18" name="图片 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355034" y="164152"/>
            <a:ext cx="532402" cy="5324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8784771" y="6340929"/>
            <a:ext cx="2884749" cy="365125"/>
          </a:xfrm>
        </p:spPr>
        <p:txBody>
          <a:bodyPr/>
          <a:lstStyle/>
          <a:p>
            <a:r>
              <a:rPr lang="en-US" altLang="zh-CN" smtClean="0"/>
              <a:t>P</a:t>
            </a:r>
            <a:fld id="{9F2E172E-9EA4-4DC4-9948-45420554EA41}" type="slidenum">
              <a:rPr lang="zh-CN" altLang="en-US" smtClean="0"/>
            </a:fld>
            <a:endParaRPr lang="zh-CN" altLang="en-US" dirty="0"/>
          </a:p>
        </p:txBody>
      </p:sp>
      <p:sp>
        <p:nvSpPr>
          <p:cNvPr id="3" name="文本框 2"/>
          <p:cNvSpPr txBox="1"/>
          <p:nvPr/>
        </p:nvSpPr>
        <p:spPr bwMode="auto">
          <a:xfrm>
            <a:off x="4682490" y="4936490"/>
            <a:ext cx="2827020" cy="435610"/>
          </a:xfrm>
          <a:prstGeom prst="rect">
            <a:avLst/>
          </a:prstGeom>
          <a:noFill/>
        </p:spPr>
        <p:txBody>
          <a:bodyPr wrap="square" lIns="91440" tIns="45720" rIns="91440" bIns="45720" rtlCol="0" anchor="t" anchorCtr="0">
            <a:spAutoFit/>
          </a:bodyPr>
          <a:lstStyle/>
          <a:p>
            <a:pPr lvl="0" algn="ctr">
              <a:lnSpc>
                <a:spcPct val="140000"/>
              </a:lnSpc>
              <a:buClrTx/>
              <a:buSzTx/>
              <a:buFontTx/>
            </a:pPr>
            <a:r>
              <a:rPr lang="en-US" altLang="zh-CN" sz="1600" spc="200" dirty="0">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2019年9月19日</a:t>
            </a:r>
            <a:r>
              <a:rPr lang="zh-CN" altLang="en-US" sz="1600" spc="200" dirty="0">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上线</a:t>
            </a:r>
            <a:endParaRPr lang="zh-CN" altLang="en-US" sz="1600" spc="200" dirty="0">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2" name="任意多边形 81"/>
          <p:cNvSpPr/>
          <p:nvPr/>
        </p:nvSpPr>
        <p:spPr>
          <a:xfrm>
            <a:off x="4855845" y="3096895"/>
            <a:ext cx="664845" cy="644525"/>
          </a:xfrm>
          <a:custGeom>
            <a:avLst/>
            <a:gdLst>
              <a:gd name="connsiteX0" fmla="*/ 55320 w 886189"/>
              <a:gd name="connsiteY0" fmla="*/ 0 h 859064"/>
              <a:gd name="connsiteX1" fmla="*/ 456657 w 886189"/>
              <a:gd name="connsiteY1" fmla="*/ 0 h 859064"/>
              <a:gd name="connsiteX2" fmla="*/ 886189 w 886189"/>
              <a:gd name="connsiteY2" fmla="*/ 429532 h 859064"/>
              <a:gd name="connsiteX3" fmla="*/ 456657 w 886189"/>
              <a:gd name="connsiteY3" fmla="*/ 859064 h 859064"/>
              <a:gd name="connsiteX4" fmla="*/ 55320 w 886189"/>
              <a:gd name="connsiteY4" fmla="*/ 859064 h 859064"/>
              <a:gd name="connsiteX5" fmla="*/ 35550 w 886189"/>
              <a:gd name="connsiteY5" fmla="*/ 782176 h 859064"/>
              <a:gd name="connsiteX6" fmla="*/ 0 w 886189"/>
              <a:gd name="connsiteY6" fmla="*/ 429532 h 859064"/>
              <a:gd name="connsiteX7" fmla="*/ 35550 w 886189"/>
              <a:gd name="connsiteY7" fmla="*/ 76889 h 859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6189" h="859064">
                <a:moveTo>
                  <a:pt x="55320" y="0"/>
                </a:moveTo>
                <a:lnTo>
                  <a:pt x="456657" y="0"/>
                </a:lnTo>
                <a:cubicBezTo>
                  <a:pt x="693881" y="0"/>
                  <a:pt x="886189" y="192308"/>
                  <a:pt x="886189" y="429532"/>
                </a:cubicBezTo>
                <a:cubicBezTo>
                  <a:pt x="886189" y="666756"/>
                  <a:pt x="693881" y="859064"/>
                  <a:pt x="456657" y="859064"/>
                </a:cubicBezTo>
                <a:lnTo>
                  <a:pt x="55320" y="859064"/>
                </a:lnTo>
                <a:lnTo>
                  <a:pt x="35550" y="782176"/>
                </a:lnTo>
                <a:cubicBezTo>
                  <a:pt x="12241" y="668269"/>
                  <a:pt x="0" y="550330"/>
                  <a:pt x="0" y="429532"/>
                </a:cubicBezTo>
                <a:cubicBezTo>
                  <a:pt x="0" y="308734"/>
                  <a:pt x="12241" y="190796"/>
                  <a:pt x="35550" y="76889"/>
                </a:cubicBezTo>
                <a:close/>
              </a:path>
            </a:pathLst>
          </a:custGeom>
          <a:solidFill>
            <a:srgbClr val="A5C249"/>
          </a:solidFill>
          <a:ln w="34925" cap="flat" cmpd="sng" algn="ctr">
            <a:noFill/>
            <a:prstDash val="solid"/>
            <a:miter lim="800000"/>
          </a:ln>
          <a:effectLst/>
        </p:spPr>
        <p:txBody>
          <a:bodyPr rtlCol="0" anchor="ctr"/>
          <a:lstStyle/>
          <a:p>
            <a:pPr algn="ctr">
              <a:defRPr/>
            </a:pPr>
            <a:endParaRPr lang="zh-CN" altLang="en-US" sz="1015" kern="0">
              <a:solidFill>
                <a:sysClr val="window" lastClr="FFFFFF"/>
              </a:solidFill>
              <a:latin typeface="Calibri" panose="020F0502020204030204"/>
              <a:ea typeface="宋体" panose="02010600030101010101" pitchFamily="2" charset="-122"/>
            </a:endParaRPr>
          </a:p>
        </p:txBody>
      </p:sp>
      <p:sp>
        <p:nvSpPr>
          <p:cNvPr id="83" name="任意多边形 82"/>
          <p:cNvSpPr/>
          <p:nvPr/>
        </p:nvSpPr>
        <p:spPr>
          <a:xfrm flipH="1">
            <a:off x="6664325" y="3096895"/>
            <a:ext cx="664845" cy="644525"/>
          </a:xfrm>
          <a:custGeom>
            <a:avLst/>
            <a:gdLst>
              <a:gd name="connsiteX0" fmla="*/ 55320 w 886189"/>
              <a:gd name="connsiteY0" fmla="*/ 0 h 859064"/>
              <a:gd name="connsiteX1" fmla="*/ 456657 w 886189"/>
              <a:gd name="connsiteY1" fmla="*/ 0 h 859064"/>
              <a:gd name="connsiteX2" fmla="*/ 886189 w 886189"/>
              <a:gd name="connsiteY2" fmla="*/ 429532 h 859064"/>
              <a:gd name="connsiteX3" fmla="*/ 456657 w 886189"/>
              <a:gd name="connsiteY3" fmla="*/ 859064 h 859064"/>
              <a:gd name="connsiteX4" fmla="*/ 55320 w 886189"/>
              <a:gd name="connsiteY4" fmla="*/ 859064 h 859064"/>
              <a:gd name="connsiteX5" fmla="*/ 35550 w 886189"/>
              <a:gd name="connsiteY5" fmla="*/ 782176 h 859064"/>
              <a:gd name="connsiteX6" fmla="*/ 0 w 886189"/>
              <a:gd name="connsiteY6" fmla="*/ 429532 h 859064"/>
              <a:gd name="connsiteX7" fmla="*/ 35550 w 886189"/>
              <a:gd name="connsiteY7" fmla="*/ 76889 h 859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6189" h="859064">
                <a:moveTo>
                  <a:pt x="55320" y="0"/>
                </a:moveTo>
                <a:lnTo>
                  <a:pt x="456657" y="0"/>
                </a:lnTo>
                <a:cubicBezTo>
                  <a:pt x="693881" y="0"/>
                  <a:pt x="886189" y="192308"/>
                  <a:pt x="886189" y="429532"/>
                </a:cubicBezTo>
                <a:cubicBezTo>
                  <a:pt x="886189" y="666756"/>
                  <a:pt x="693881" y="859064"/>
                  <a:pt x="456657" y="859064"/>
                </a:cubicBezTo>
                <a:lnTo>
                  <a:pt x="55320" y="859064"/>
                </a:lnTo>
                <a:lnTo>
                  <a:pt x="35550" y="782176"/>
                </a:lnTo>
                <a:cubicBezTo>
                  <a:pt x="12241" y="668269"/>
                  <a:pt x="0" y="550330"/>
                  <a:pt x="0" y="429532"/>
                </a:cubicBezTo>
                <a:cubicBezTo>
                  <a:pt x="0" y="308734"/>
                  <a:pt x="12241" y="190796"/>
                  <a:pt x="35550" y="76889"/>
                </a:cubicBezTo>
                <a:close/>
              </a:path>
            </a:pathLst>
          </a:custGeom>
          <a:solidFill>
            <a:srgbClr val="FF3500"/>
          </a:solidFill>
          <a:ln w="12700" cap="flat" cmpd="sng" algn="ctr">
            <a:noFill/>
            <a:prstDash val="solid"/>
            <a:miter lim="800000"/>
          </a:ln>
          <a:effectLst/>
        </p:spPr>
        <p:txBody>
          <a:bodyPr rtlCol="0" anchor="ctr"/>
          <a:lstStyle/>
          <a:p>
            <a:pPr algn="ctr">
              <a:defRPr/>
            </a:pPr>
            <a:endParaRPr lang="zh-CN" altLang="en-US" sz="1015" kern="0">
              <a:solidFill>
                <a:sysClr val="window" lastClr="FFFFFF"/>
              </a:solidFill>
              <a:latin typeface="Calibri" panose="020F0502020204030204"/>
              <a:ea typeface="宋体" panose="02010600030101010101" pitchFamily="2" charset="-122"/>
            </a:endParaRPr>
          </a:p>
        </p:txBody>
      </p:sp>
      <p:sp>
        <p:nvSpPr>
          <p:cNvPr id="84" name="任意多边形 83"/>
          <p:cNvSpPr/>
          <p:nvPr/>
        </p:nvSpPr>
        <p:spPr>
          <a:xfrm rot="5400000">
            <a:off x="5732780" y="2192020"/>
            <a:ext cx="664845" cy="644525"/>
          </a:xfrm>
          <a:custGeom>
            <a:avLst/>
            <a:gdLst>
              <a:gd name="connsiteX0" fmla="*/ 55320 w 886189"/>
              <a:gd name="connsiteY0" fmla="*/ 0 h 859064"/>
              <a:gd name="connsiteX1" fmla="*/ 456657 w 886189"/>
              <a:gd name="connsiteY1" fmla="*/ 0 h 859064"/>
              <a:gd name="connsiteX2" fmla="*/ 886189 w 886189"/>
              <a:gd name="connsiteY2" fmla="*/ 429532 h 859064"/>
              <a:gd name="connsiteX3" fmla="*/ 456657 w 886189"/>
              <a:gd name="connsiteY3" fmla="*/ 859064 h 859064"/>
              <a:gd name="connsiteX4" fmla="*/ 55320 w 886189"/>
              <a:gd name="connsiteY4" fmla="*/ 859064 h 859064"/>
              <a:gd name="connsiteX5" fmla="*/ 35550 w 886189"/>
              <a:gd name="connsiteY5" fmla="*/ 782176 h 859064"/>
              <a:gd name="connsiteX6" fmla="*/ 0 w 886189"/>
              <a:gd name="connsiteY6" fmla="*/ 429532 h 859064"/>
              <a:gd name="connsiteX7" fmla="*/ 35550 w 886189"/>
              <a:gd name="connsiteY7" fmla="*/ 76889 h 859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6189" h="859064">
                <a:moveTo>
                  <a:pt x="55320" y="0"/>
                </a:moveTo>
                <a:lnTo>
                  <a:pt x="456657" y="0"/>
                </a:lnTo>
                <a:cubicBezTo>
                  <a:pt x="693881" y="0"/>
                  <a:pt x="886189" y="192308"/>
                  <a:pt x="886189" y="429532"/>
                </a:cubicBezTo>
                <a:cubicBezTo>
                  <a:pt x="886189" y="666756"/>
                  <a:pt x="693881" y="859064"/>
                  <a:pt x="456657" y="859064"/>
                </a:cubicBezTo>
                <a:lnTo>
                  <a:pt x="55320" y="859064"/>
                </a:lnTo>
                <a:lnTo>
                  <a:pt x="35550" y="782176"/>
                </a:lnTo>
                <a:cubicBezTo>
                  <a:pt x="12241" y="668269"/>
                  <a:pt x="0" y="550330"/>
                  <a:pt x="0" y="429532"/>
                </a:cubicBezTo>
                <a:cubicBezTo>
                  <a:pt x="0" y="308734"/>
                  <a:pt x="12241" y="190796"/>
                  <a:pt x="35550" y="76889"/>
                </a:cubicBezTo>
                <a:close/>
              </a:path>
            </a:pathLst>
          </a:custGeom>
          <a:solidFill>
            <a:srgbClr val="3EB8F3"/>
          </a:solidFill>
          <a:ln w="12700" cap="flat" cmpd="sng" algn="ctr">
            <a:noFill/>
            <a:prstDash val="solid"/>
            <a:miter lim="800000"/>
          </a:ln>
          <a:effectLst/>
        </p:spPr>
        <p:txBody>
          <a:bodyPr rtlCol="0" anchor="ctr"/>
          <a:lstStyle/>
          <a:p>
            <a:pPr algn="ctr">
              <a:defRPr/>
            </a:pPr>
            <a:endParaRPr lang="zh-CN" altLang="en-US" sz="1015" kern="0">
              <a:solidFill>
                <a:sysClr val="window" lastClr="FFFFFF"/>
              </a:solidFill>
              <a:latin typeface="Calibri" panose="020F0502020204030204"/>
              <a:ea typeface="宋体" panose="02010600030101010101" pitchFamily="2" charset="-122"/>
            </a:endParaRPr>
          </a:p>
        </p:txBody>
      </p:sp>
      <p:sp>
        <p:nvSpPr>
          <p:cNvPr id="85" name="任意多边形 84"/>
          <p:cNvSpPr/>
          <p:nvPr/>
        </p:nvSpPr>
        <p:spPr>
          <a:xfrm rot="5400000" flipH="1">
            <a:off x="5732780" y="4000500"/>
            <a:ext cx="664845" cy="644525"/>
          </a:xfrm>
          <a:custGeom>
            <a:avLst/>
            <a:gdLst>
              <a:gd name="connsiteX0" fmla="*/ 55320 w 886189"/>
              <a:gd name="connsiteY0" fmla="*/ 0 h 859064"/>
              <a:gd name="connsiteX1" fmla="*/ 456657 w 886189"/>
              <a:gd name="connsiteY1" fmla="*/ 0 h 859064"/>
              <a:gd name="connsiteX2" fmla="*/ 886189 w 886189"/>
              <a:gd name="connsiteY2" fmla="*/ 429532 h 859064"/>
              <a:gd name="connsiteX3" fmla="*/ 456657 w 886189"/>
              <a:gd name="connsiteY3" fmla="*/ 859064 h 859064"/>
              <a:gd name="connsiteX4" fmla="*/ 55320 w 886189"/>
              <a:gd name="connsiteY4" fmla="*/ 859064 h 859064"/>
              <a:gd name="connsiteX5" fmla="*/ 35550 w 886189"/>
              <a:gd name="connsiteY5" fmla="*/ 782176 h 859064"/>
              <a:gd name="connsiteX6" fmla="*/ 0 w 886189"/>
              <a:gd name="connsiteY6" fmla="*/ 429532 h 859064"/>
              <a:gd name="connsiteX7" fmla="*/ 35550 w 886189"/>
              <a:gd name="connsiteY7" fmla="*/ 76889 h 859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6189" h="859064">
                <a:moveTo>
                  <a:pt x="55320" y="0"/>
                </a:moveTo>
                <a:lnTo>
                  <a:pt x="456657" y="0"/>
                </a:lnTo>
                <a:cubicBezTo>
                  <a:pt x="693881" y="0"/>
                  <a:pt x="886189" y="192308"/>
                  <a:pt x="886189" y="429532"/>
                </a:cubicBezTo>
                <a:cubicBezTo>
                  <a:pt x="886189" y="666756"/>
                  <a:pt x="693881" y="859064"/>
                  <a:pt x="456657" y="859064"/>
                </a:cubicBezTo>
                <a:lnTo>
                  <a:pt x="55320" y="859064"/>
                </a:lnTo>
                <a:lnTo>
                  <a:pt x="35550" y="782176"/>
                </a:lnTo>
                <a:cubicBezTo>
                  <a:pt x="12241" y="668269"/>
                  <a:pt x="0" y="550330"/>
                  <a:pt x="0" y="429532"/>
                </a:cubicBezTo>
                <a:cubicBezTo>
                  <a:pt x="0" y="308734"/>
                  <a:pt x="12241" y="190796"/>
                  <a:pt x="35550" y="76889"/>
                </a:cubicBezTo>
                <a:close/>
              </a:path>
            </a:pathLst>
          </a:custGeom>
          <a:solidFill>
            <a:srgbClr val="FFB800"/>
          </a:solidFill>
          <a:ln w="12700" cap="flat" cmpd="sng" algn="ctr">
            <a:noFill/>
            <a:prstDash val="solid"/>
            <a:miter lim="800000"/>
          </a:ln>
          <a:effectLst/>
        </p:spPr>
        <p:txBody>
          <a:bodyPr rtlCol="0" anchor="ctr"/>
          <a:lstStyle/>
          <a:p>
            <a:pPr algn="ctr">
              <a:defRPr/>
            </a:pPr>
            <a:endParaRPr lang="zh-CN" altLang="en-US" sz="1015" kern="0">
              <a:solidFill>
                <a:sysClr val="window" lastClr="FFFFFF"/>
              </a:solidFill>
              <a:latin typeface="Calibri" panose="020F0502020204030204"/>
              <a:ea typeface="宋体" panose="02010600030101010101" pitchFamily="2" charset="-122"/>
            </a:endParaRPr>
          </a:p>
        </p:txBody>
      </p:sp>
      <p:sp>
        <p:nvSpPr>
          <p:cNvPr id="86" name="文本框 90"/>
          <p:cNvSpPr txBox="1"/>
          <p:nvPr/>
        </p:nvSpPr>
        <p:spPr>
          <a:xfrm>
            <a:off x="5821045" y="2294255"/>
            <a:ext cx="488315" cy="415290"/>
          </a:xfrm>
          <a:prstGeom prst="rect">
            <a:avLst/>
          </a:prstGeom>
          <a:noFill/>
        </p:spPr>
        <p:txBody>
          <a:bodyPr wrap="square" rtlCol="0">
            <a:spAutoFit/>
          </a:bodyPr>
          <a:lstStyle/>
          <a:p>
            <a:pPr algn="ctr">
              <a:defRPr/>
            </a:pPr>
            <a:r>
              <a:rPr lang="en-US" altLang="zh-CN" sz="2100" kern="0" dirty="0">
                <a:solidFill>
                  <a:sysClr val="window" lastClr="FFFFFF"/>
                </a:solidFill>
                <a:latin typeface="Impact" panose="020B0806030902050204" pitchFamily="34" charset="0"/>
              </a:rPr>
              <a:t>01</a:t>
            </a:r>
            <a:endParaRPr lang="zh-CN" altLang="en-US" sz="2100" kern="0" dirty="0">
              <a:solidFill>
                <a:sysClr val="window" lastClr="FFFFFF"/>
              </a:solidFill>
              <a:latin typeface="Impact" panose="020B0806030902050204" pitchFamily="34" charset="0"/>
            </a:endParaRPr>
          </a:p>
        </p:txBody>
      </p:sp>
      <p:sp>
        <p:nvSpPr>
          <p:cNvPr id="87" name="文本框 91"/>
          <p:cNvSpPr txBox="1"/>
          <p:nvPr/>
        </p:nvSpPr>
        <p:spPr>
          <a:xfrm>
            <a:off x="5821045" y="4116070"/>
            <a:ext cx="488315" cy="415290"/>
          </a:xfrm>
          <a:prstGeom prst="rect">
            <a:avLst/>
          </a:prstGeom>
          <a:noFill/>
        </p:spPr>
        <p:txBody>
          <a:bodyPr wrap="square" rtlCol="0">
            <a:spAutoFit/>
          </a:bodyPr>
          <a:lstStyle/>
          <a:p>
            <a:pPr algn="ctr">
              <a:defRPr/>
            </a:pPr>
            <a:r>
              <a:rPr lang="en-US" altLang="zh-CN" sz="2100" kern="0" dirty="0">
                <a:solidFill>
                  <a:sysClr val="window" lastClr="FFFFFF"/>
                </a:solidFill>
                <a:latin typeface="Impact" panose="020B0806030902050204" pitchFamily="34" charset="0"/>
              </a:rPr>
              <a:t>03</a:t>
            </a:r>
            <a:endParaRPr lang="zh-CN" altLang="en-US" sz="2100" kern="0" dirty="0">
              <a:solidFill>
                <a:sysClr val="window" lastClr="FFFFFF"/>
              </a:solidFill>
              <a:latin typeface="Impact" panose="020B0806030902050204" pitchFamily="34" charset="0"/>
            </a:endParaRPr>
          </a:p>
        </p:txBody>
      </p:sp>
      <p:sp>
        <p:nvSpPr>
          <p:cNvPr id="88" name="文本框 92"/>
          <p:cNvSpPr txBox="1"/>
          <p:nvPr/>
        </p:nvSpPr>
        <p:spPr>
          <a:xfrm>
            <a:off x="6807835" y="3221990"/>
            <a:ext cx="488315" cy="415290"/>
          </a:xfrm>
          <a:prstGeom prst="rect">
            <a:avLst/>
          </a:prstGeom>
          <a:noFill/>
        </p:spPr>
        <p:txBody>
          <a:bodyPr wrap="square" rtlCol="0">
            <a:spAutoFit/>
          </a:bodyPr>
          <a:lstStyle/>
          <a:p>
            <a:pPr algn="ctr">
              <a:defRPr/>
            </a:pPr>
            <a:r>
              <a:rPr lang="en-US" altLang="zh-CN" sz="2100" kern="0" dirty="0">
                <a:solidFill>
                  <a:sysClr val="window" lastClr="FFFFFF"/>
                </a:solidFill>
                <a:latin typeface="Impact" panose="020B0806030902050204" pitchFamily="34" charset="0"/>
              </a:rPr>
              <a:t>02</a:t>
            </a:r>
            <a:endParaRPr lang="zh-CN" altLang="en-US" sz="2100" kern="0" dirty="0">
              <a:solidFill>
                <a:sysClr val="window" lastClr="FFFFFF"/>
              </a:solidFill>
              <a:latin typeface="Impact" panose="020B0806030902050204" pitchFamily="34" charset="0"/>
            </a:endParaRPr>
          </a:p>
        </p:txBody>
      </p:sp>
      <p:sp>
        <p:nvSpPr>
          <p:cNvPr id="89" name="文本框 93"/>
          <p:cNvSpPr txBox="1"/>
          <p:nvPr/>
        </p:nvSpPr>
        <p:spPr>
          <a:xfrm>
            <a:off x="4902200" y="3221990"/>
            <a:ext cx="488315" cy="415290"/>
          </a:xfrm>
          <a:prstGeom prst="rect">
            <a:avLst/>
          </a:prstGeom>
          <a:noFill/>
        </p:spPr>
        <p:txBody>
          <a:bodyPr wrap="square" rtlCol="0">
            <a:spAutoFit/>
          </a:bodyPr>
          <a:lstStyle/>
          <a:p>
            <a:pPr algn="ctr">
              <a:defRPr/>
            </a:pPr>
            <a:r>
              <a:rPr lang="en-US" altLang="zh-CN" sz="2100" kern="0" dirty="0">
                <a:solidFill>
                  <a:sysClr val="window" lastClr="FFFFFF"/>
                </a:solidFill>
                <a:latin typeface="Impact" panose="020B0806030902050204" pitchFamily="34" charset="0"/>
              </a:rPr>
              <a:t>04</a:t>
            </a:r>
            <a:endParaRPr lang="zh-CN" altLang="en-US" sz="2100" kern="0" dirty="0">
              <a:solidFill>
                <a:sysClr val="window" lastClr="FFFFFF"/>
              </a:solidFill>
              <a:latin typeface="Impact" panose="020B0806030902050204" pitchFamily="34" charset="0"/>
            </a:endParaRPr>
          </a:p>
        </p:txBody>
      </p:sp>
      <p:sp>
        <p:nvSpPr>
          <p:cNvPr id="92" name="椭圆 91"/>
          <p:cNvSpPr/>
          <p:nvPr/>
        </p:nvSpPr>
        <p:spPr>
          <a:xfrm>
            <a:off x="5595620" y="2948940"/>
            <a:ext cx="939165" cy="939165"/>
          </a:xfrm>
          <a:prstGeom prst="ellipse">
            <a:avLst/>
          </a:prstGeom>
          <a:solidFill>
            <a:srgbClr val="017ACD"/>
          </a:solidFill>
          <a:ln w="12700" cap="flat" cmpd="sng" algn="ctr">
            <a:noFill/>
            <a:prstDash val="solid"/>
            <a:miter lim="800000"/>
          </a:ln>
          <a:effectLst>
            <a:softEdge rad="25400"/>
          </a:effectLst>
        </p:spPr>
        <p:txBody>
          <a:bodyPr rtlCol="0" anchor="ctr"/>
          <a:lstStyle/>
          <a:p>
            <a:pPr algn="ctr">
              <a:defRPr/>
            </a:pPr>
            <a:endParaRPr lang="zh-CN" altLang="en-US" sz="1015" kern="0">
              <a:solidFill>
                <a:sysClr val="window" lastClr="FFFFFF"/>
              </a:solidFill>
              <a:latin typeface="Calibri" panose="020F0502020204030204"/>
              <a:ea typeface="宋体" panose="02010600030101010101" pitchFamily="2" charset="-122"/>
            </a:endParaRPr>
          </a:p>
        </p:txBody>
      </p:sp>
      <p:sp>
        <p:nvSpPr>
          <p:cNvPr id="93" name="文本框 100"/>
          <p:cNvSpPr txBox="1"/>
          <p:nvPr/>
        </p:nvSpPr>
        <p:spPr>
          <a:xfrm>
            <a:off x="5601970" y="3049270"/>
            <a:ext cx="949960" cy="737235"/>
          </a:xfrm>
          <a:prstGeom prst="rect">
            <a:avLst/>
          </a:prstGeom>
          <a:noFill/>
        </p:spPr>
        <p:txBody>
          <a:bodyPr wrap="square" rtlCol="0">
            <a:spAutoFit/>
          </a:bodyPr>
          <a:lstStyle/>
          <a:p>
            <a:pPr algn="ctr">
              <a:defRPr/>
            </a:pPr>
            <a:r>
              <a:rPr lang="zh-CN" altLang="en-US" sz="1600" b="1" kern="0" dirty="0" smtClean="0">
                <a:solidFill>
                  <a:schemeClr val="bg1"/>
                </a:solidFill>
                <a:latin typeface="+mn-ea"/>
                <a:cs typeface="+mn-ea"/>
              </a:rPr>
              <a:t>督导预约平台</a:t>
            </a:r>
            <a:endParaRPr lang="en-US" altLang="zh-CN" sz="1600" b="1" kern="0" dirty="0" smtClean="0">
              <a:solidFill>
                <a:schemeClr val="bg1"/>
              </a:solidFill>
              <a:latin typeface="+mn-ea"/>
              <a:cs typeface="+mn-ea"/>
            </a:endParaRPr>
          </a:p>
          <a:p>
            <a:pPr algn="ctr">
              <a:defRPr/>
            </a:pPr>
            <a:r>
              <a:rPr lang="zh-CN" altLang="en-US" sz="1000" b="1" kern="0" dirty="0" smtClean="0">
                <a:solidFill>
                  <a:schemeClr val="bg1"/>
                </a:solidFill>
                <a:latin typeface="+mn-ea"/>
                <a:cs typeface="+mn-ea"/>
              </a:rPr>
              <a:t>上线</a:t>
            </a:r>
            <a:r>
              <a:rPr lang="en-US" altLang="zh-CN" sz="1000" b="1" kern="0" dirty="0" smtClean="0">
                <a:solidFill>
                  <a:schemeClr val="bg1"/>
                </a:solidFill>
                <a:latin typeface="+mn-ea"/>
                <a:cs typeface="+mn-ea"/>
              </a:rPr>
              <a:t>4</a:t>
            </a:r>
            <a:r>
              <a:rPr lang="zh-CN" altLang="en-US" sz="1000" b="1" kern="0" dirty="0" smtClean="0">
                <a:solidFill>
                  <a:schemeClr val="bg1"/>
                </a:solidFill>
                <a:latin typeface="+mn-ea"/>
                <a:cs typeface="+mn-ea"/>
              </a:rPr>
              <a:t>个月</a:t>
            </a:r>
            <a:endParaRPr lang="zh-CN" altLang="en-US" sz="1000" b="1" kern="0" dirty="0" smtClean="0">
              <a:solidFill>
                <a:schemeClr val="bg1"/>
              </a:solidFill>
              <a:latin typeface="+mn-ea"/>
              <a:cs typeface="+mn-ea"/>
            </a:endParaRPr>
          </a:p>
        </p:txBody>
      </p:sp>
      <p:grpSp>
        <p:nvGrpSpPr>
          <p:cNvPr id="94" name="组合 93"/>
          <p:cNvGrpSpPr/>
          <p:nvPr/>
        </p:nvGrpSpPr>
        <p:grpSpPr>
          <a:xfrm>
            <a:off x="6689157" y="2466986"/>
            <a:ext cx="295264" cy="359899"/>
            <a:chOff x="3683997" y="856343"/>
            <a:chExt cx="576394" cy="702571"/>
          </a:xfrm>
          <a:solidFill>
            <a:srgbClr val="707070"/>
          </a:solidFill>
        </p:grpSpPr>
        <p:sp>
          <p:nvSpPr>
            <p:cNvPr id="95" name="Freeform 34"/>
            <p:cNvSpPr>
              <a:spLocks noEditPoints="1"/>
            </p:cNvSpPr>
            <p:nvPr/>
          </p:nvSpPr>
          <p:spPr bwMode="auto">
            <a:xfrm>
              <a:off x="3683997" y="856343"/>
              <a:ext cx="576394" cy="702571"/>
            </a:xfrm>
            <a:custGeom>
              <a:avLst/>
              <a:gdLst>
                <a:gd name="T0" fmla="*/ 16 w 667"/>
                <a:gd name="T1" fmla="*/ 176 h 813"/>
                <a:gd name="T2" fmla="*/ 175 w 667"/>
                <a:gd name="T3" fmla="*/ 16 h 813"/>
                <a:gd name="T4" fmla="*/ 214 w 667"/>
                <a:gd name="T5" fmla="*/ 0 h 813"/>
                <a:gd name="T6" fmla="*/ 613 w 667"/>
                <a:gd name="T7" fmla="*/ 0 h 813"/>
                <a:gd name="T8" fmla="*/ 667 w 667"/>
                <a:gd name="T9" fmla="*/ 54 h 813"/>
                <a:gd name="T10" fmla="*/ 667 w 667"/>
                <a:gd name="T11" fmla="*/ 759 h 813"/>
                <a:gd name="T12" fmla="*/ 613 w 667"/>
                <a:gd name="T13" fmla="*/ 813 h 813"/>
                <a:gd name="T14" fmla="*/ 54 w 667"/>
                <a:gd name="T15" fmla="*/ 813 h 813"/>
                <a:gd name="T16" fmla="*/ 0 w 667"/>
                <a:gd name="T17" fmla="*/ 759 h 813"/>
                <a:gd name="T18" fmla="*/ 0 w 667"/>
                <a:gd name="T19" fmla="*/ 214 h 813"/>
                <a:gd name="T20" fmla="*/ 16 w 667"/>
                <a:gd name="T21" fmla="*/ 176 h 813"/>
                <a:gd name="T22" fmla="*/ 194 w 667"/>
                <a:gd name="T23" fmla="*/ 229 h 813"/>
                <a:gd name="T24" fmla="*/ 57 w 667"/>
                <a:gd name="T25" fmla="*/ 229 h 813"/>
                <a:gd name="T26" fmla="*/ 57 w 667"/>
                <a:gd name="T27" fmla="*/ 756 h 813"/>
                <a:gd name="T28" fmla="*/ 610 w 667"/>
                <a:gd name="T29" fmla="*/ 756 h 813"/>
                <a:gd name="T30" fmla="*/ 610 w 667"/>
                <a:gd name="T31" fmla="*/ 57 h 813"/>
                <a:gd name="T32" fmla="*/ 238 w 667"/>
                <a:gd name="T33" fmla="*/ 57 h 813"/>
                <a:gd name="T34" fmla="*/ 238 w 667"/>
                <a:gd name="T35" fmla="*/ 185 h 813"/>
                <a:gd name="T36" fmla="*/ 194 w 667"/>
                <a:gd name="T37" fmla="*/ 229 h 813"/>
                <a:gd name="T38" fmla="*/ 82 w 667"/>
                <a:gd name="T39" fmla="*/ 191 h 813"/>
                <a:gd name="T40" fmla="*/ 194 w 667"/>
                <a:gd name="T41" fmla="*/ 191 h 813"/>
                <a:gd name="T42" fmla="*/ 200 w 667"/>
                <a:gd name="T43" fmla="*/ 185 h 813"/>
                <a:gd name="T44" fmla="*/ 200 w 667"/>
                <a:gd name="T45" fmla="*/ 72 h 813"/>
                <a:gd name="T46" fmla="*/ 82 w 667"/>
                <a:gd name="T47" fmla="*/ 19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7" h="813">
                  <a:moveTo>
                    <a:pt x="16" y="176"/>
                  </a:moveTo>
                  <a:cubicBezTo>
                    <a:pt x="175" y="16"/>
                    <a:pt x="175" y="16"/>
                    <a:pt x="175" y="16"/>
                  </a:cubicBezTo>
                  <a:cubicBezTo>
                    <a:pt x="186" y="6"/>
                    <a:pt x="199" y="0"/>
                    <a:pt x="214" y="0"/>
                  </a:cubicBezTo>
                  <a:cubicBezTo>
                    <a:pt x="613" y="0"/>
                    <a:pt x="613" y="0"/>
                    <a:pt x="613" y="0"/>
                  </a:cubicBezTo>
                  <a:cubicBezTo>
                    <a:pt x="643" y="0"/>
                    <a:pt x="667" y="24"/>
                    <a:pt x="667" y="54"/>
                  </a:cubicBezTo>
                  <a:cubicBezTo>
                    <a:pt x="667" y="759"/>
                    <a:pt x="667" y="759"/>
                    <a:pt x="667" y="759"/>
                  </a:cubicBezTo>
                  <a:cubicBezTo>
                    <a:pt x="667" y="789"/>
                    <a:pt x="643" y="813"/>
                    <a:pt x="613" y="813"/>
                  </a:cubicBezTo>
                  <a:cubicBezTo>
                    <a:pt x="54" y="813"/>
                    <a:pt x="54" y="813"/>
                    <a:pt x="54" y="813"/>
                  </a:cubicBezTo>
                  <a:cubicBezTo>
                    <a:pt x="24" y="813"/>
                    <a:pt x="0" y="789"/>
                    <a:pt x="0" y="759"/>
                  </a:cubicBezTo>
                  <a:cubicBezTo>
                    <a:pt x="0" y="214"/>
                    <a:pt x="0" y="214"/>
                    <a:pt x="0" y="214"/>
                  </a:cubicBezTo>
                  <a:cubicBezTo>
                    <a:pt x="0" y="200"/>
                    <a:pt x="5" y="186"/>
                    <a:pt x="16" y="176"/>
                  </a:cubicBezTo>
                  <a:close/>
                  <a:moveTo>
                    <a:pt x="194" y="229"/>
                  </a:moveTo>
                  <a:cubicBezTo>
                    <a:pt x="57" y="229"/>
                    <a:pt x="57" y="229"/>
                    <a:pt x="57" y="229"/>
                  </a:cubicBezTo>
                  <a:cubicBezTo>
                    <a:pt x="57" y="756"/>
                    <a:pt x="57" y="756"/>
                    <a:pt x="57" y="756"/>
                  </a:cubicBezTo>
                  <a:cubicBezTo>
                    <a:pt x="610" y="756"/>
                    <a:pt x="610" y="756"/>
                    <a:pt x="610" y="756"/>
                  </a:cubicBezTo>
                  <a:cubicBezTo>
                    <a:pt x="610" y="57"/>
                    <a:pt x="610" y="57"/>
                    <a:pt x="610" y="57"/>
                  </a:cubicBezTo>
                  <a:cubicBezTo>
                    <a:pt x="238" y="57"/>
                    <a:pt x="238" y="57"/>
                    <a:pt x="238" y="57"/>
                  </a:cubicBezTo>
                  <a:cubicBezTo>
                    <a:pt x="238" y="185"/>
                    <a:pt x="238" y="185"/>
                    <a:pt x="238" y="185"/>
                  </a:cubicBezTo>
                  <a:cubicBezTo>
                    <a:pt x="238" y="210"/>
                    <a:pt x="218" y="229"/>
                    <a:pt x="194" y="229"/>
                  </a:cubicBezTo>
                  <a:close/>
                  <a:moveTo>
                    <a:pt x="82" y="191"/>
                  </a:moveTo>
                  <a:cubicBezTo>
                    <a:pt x="194" y="191"/>
                    <a:pt x="194" y="191"/>
                    <a:pt x="194" y="191"/>
                  </a:cubicBezTo>
                  <a:cubicBezTo>
                    <a:pt x="197" y="191"/>
                    <a:pt x="200" y="188"/>
                    <a:pt x="200" y="185"/>
                  </a:cubicBezTo>
                  <a:cubicBezTo>
                    <a:pt x="200" y="72"/>
                    <a:pt x="200" y="72"/>
                    <a:pt x="200" y="72"/>
                  </a:cubicBezTo>
                  <a:cubicBezTo>
                    <a:pt x="82" y="191"/>
                    <a:pt x="82" y="191"/>
                    <a:pt x="82"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zh-CN" altLang="en-US" sz="1015" kern="0">
                <a:solidFill>
                  <a:sysClr val="windowText" lastClr="000000"/>
                </a:solidFill>
              </a:endParaRPr>
            </a:p>
          </p:txBody>
        </p:sp>
        <p:sp>
          <p:nvSpPr>
            <p:cNvPr id="96" name="Freeform 35"/>
            <p:cNvSpPr>
              <a:spLocks noEditPoints="1"/>
            </p:cNvSpPr>
            <p:nvPr/>
          </p:nvSpPr>
          <p:spPr bwMode="auto">
            <a:xfrm>
              <a:off x="3765921" y="1015436"/>
              <a:ext cx="412546" cy="43375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zh-CN" altLang="en-US" sz="1015" kern="0">
                <a:solidFill>
                  <a:sysClr val="windowText" lastClr="000000"/>
                </a:solidFill>
              </a:endParaRPr>
            </a:p>
          </p:txBody>
        </p:sp>
      </p:grpSp>
      <p:grpSp>
        <p:nvGrpSpPr>
          <p:cNvPr id="101" name="组合 100"/>
          <p:cNvGrpSpPr/>
          <p:nvPr/>
        </p:nvGrpSpPr>
        <p:grpSpPr>
          <a:xfrm>
            <a:off x="6653655" y="3990987"/>
            <a:ext cx="366269" cy="359899"/>
            <a:chOff x="5037571" y="856343"/>
            <a:chExt cx="715006" cy="702571"/>
          </a:xfrm>
          <a:solidFill>
            <a:srgbClr val="707070"/>
          </a:solidFill>
        </p:grpSpPr>
        <p:sp>
          <p:nvSpPr>
            <p:cNvPr id="102" name="Freeform 39"/>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zh-CN" altLang="en-US" sz="1015" kern="0">
                <a:solidFill>
                  <a:sysClr val="windowText" lastClr="000000"/>
                </a:solidFill>
              </a:endParaRPr>
            </a:p>
          </p:txBody>
        </p:sp>
        <p:sp>
          <p:nvSpPr>
            <p:cNvPr id="103"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zh-CN" altLang="en-US" sz="1015" kern="0">
                <a:solidFill>
                  <a:sysClr val="windowText" lastClr="000000"/>
                </a:solidFill>
              </a:endParaRPr>
            </a:p>
          </p:txBody>
        </p:sp>
        <p:sp>
          <p:nvSpPr>
            <p:cNvPr id="104" name="Freeform 41"/>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zh-CN" altLang="en-US" sz="1015" kern="0">
                <a:solidFill>
                  <a:sysClr val="windowText" lastClr="000000"/>
                </a:solidFill>
              </a:endParaRPr>
            </a:p>
          </p:txBody>
        </p:sp>
      </p:grpSp>
      <p:grpSp>
        <p:nvGrpSpPr>
          <p:cNvPr id="105" name="组合 104"/>
          <p:cNvGrpSpPr/>
          <p:nvPr/>
        </p:nvGrpSpPr>
        <p:grpSpPr>
          <a:xfrm>
            <a:off x="5108660" y="3854259"/>
            <a:ext cx="363271" cy="343038"/>
            <a:chOff x="6460269" y="872801"/>
            <a:chExt cx="709154" cy="669655"/>
          </a:xfrm>
          <a:solidFill>
            <a:srgbClr val="707070"/>
          </a:solidFill>
        </p:grpSpPr>
        <p:sp>
          <p:nvSpPr>
            <p:cNvPr id="106" name="Freeform 42"/>
            <p:cNvSpPr>
              <a:spLocks noEditPoints="1"/>
            </p:cNvSpPr>
            <p:nvPr/>
          </p:nvSpPr>
          <p:spPr bwMode="auto">
            <a:xfrm>
              <a:off x="6460269" y="872801"/>
              <a:ext cx="442902" cy="669655"/>
            </a:xfrm>
            <a:custGeom>
              <a:avLst/>
              <a:gdLst>
                <a:gd name="T0" fmla="*/ 250 w 512"/>
                <a:gd name="T1" fmla="*/ 737 h 775"/>
                <a:gd name="T2" fmla="*/ 209 w 512"/>
                <a:gd name="T3" fmla="*/ 775 h 775"/>
                <a:gd name="T4" fmla="*/ 173 w 512"/>
                <a:gd name="T5" fmla="*/ 762 h 775"/>
                <a:gd name="T6" fmla="*/ 159 w 512"/>
                <a:gd name="T7" fmla="*/ 762 h 775"/>
                <a:gd name="T8" fmla="*/ 124 w 512"/>
                <a:gd name="T9" fmla="*/ 775 h 775"/>
                <a:gd name="T10" fmla="*/ 83 w 512"/>
                <a:gd name="T11" fmla="*/ 737 h 775"/>
                <a:gd name="T12" fmla="*/ 75 w 512"/>
                <a:gd name="T13" fmla="*/ 475 h 775"/>
                <a:gd name="T14" fmla="*/ 65 w 512"/>
                <a:gd name="T15" fmla="*/ 474 h 775"/>
                <a:gd name="T16" fmla="*/ 21 w 512"/>
                <a:gd name="T17" fmla="*/ 441 h 775"/>
                <a:gd name="T18" fmla="*/ 19 w 512"/>
                <a:gd name="T19" fmla="*/ 214 h 775"/>
                <a:gd name="T20" fmla="*/ 48 w 512"/>
                <a:gd name="T21" fmla="*/ 189 h 775"/>
                <a:gd name="T22" fmla="*/ 119 w 512"/>
                <a:gd name="T23" fmla="*/ 181 h 775"/>
                <a:gd name="T24" fmla="*/ 131 w 512"/>
                <a:gd name="T25" fmla="*/ 186 h 775"/>
                <a:gd name="T26" fmla="*/ 166 w 512"/>
                <a:gd name="T27" fmla="*/ 239 h 775"/>
                <a:gd name="T28" fmla="*/ 202 w 512"/>
                <a:gd name="T29" fmla="*/ 186 h 775"/>
                <a:gd name="T30" fmla="*/ 213 w 512"/>
                <a:gd name="T31" fmla="*/ 181 h 775"/>
                <a:gd name="T32" fmla="*/ 269 w 512"/>
                <a:gd name="T33" fmla="*/ 184 h 775"/>
                <a:gd name="T34" fmla="*/ 286 w 512"/>
                <a:gd name="T35" fmla="*/ 190 h 775"/>
                <a:gd name="T36" fmla="*/ 361 w 512"/>
                <a:gd name="T37" fmla="*/ 220 h 775"/>
                <a:gd name="T38" fmla="*/ 454 w 512"/>
                <a:gd name="T39" fmla="*/ 179 h 775"/>
                <a:gd name="T40" fmla="*/ 503 w 512"/>
                <a:gd name="T41" fmla="*/ 193 h 775"/>
                <a:gd name="T42" fmla="*/ 488 w 512"/>
                <a:gd name="T43" fmla="*/ 243 h 775"/>
                <a:gd name="T44" fmla="*/ 382 w 512"/>
                <a:gd name="T45" fmla="*/ 290 h 775"/>
                <a:gd name="T46" fmla="*/ 359 w 512"/>
                <a:gd name="T47" fmla="*/ 294 h 775"/>
                <a:gd name="T48" fmla="*/ 266 w 512"/>
                <a:gd name="T49" fmla="*/ 263 h 775"/>
                <a:gd name="T50" fmla="*/ 261 w 512"/>
                <a:gd name="T51" fmla="*/ 265 h 775"/>
                <a:gd name="T52" fmla="*/ 250 w 512"/>
                <a:gd name="T53" fmla="*/ 737 h 775"/>
                <a:gd name="T54" fmla="*/ 168 w 512"/>
                <a:gd name="T55" fmla="*/ 1 h 775"/>
                <a:gd name="T56" fmla="*/ 233 w 512"/>
                <a:gd name="T57" fmla="*/ 72 h 775"/>
                <a:gd name="T58" fmla="*/ 165 w 512"/>
                <a:gd name="T59" fmla="*/ 157 h 775"/>
                <a:gd name="T60" fmla="*/ 99 w 512"/>
                <a:gd name="T61" fmla="*/ 70 h 775"/>
                <a:gd name="T62" fmla="*/ 168 w 512"/>
                <a:gd name="T63"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2" h="775">
                  <a:moveTo>
                    <a:pt x="250" y="737"/>
                  </a:moveTo>
                  <a:cubicBezTo>
                    <a:pt x="249" y="758"/>
                    <a:pt x="228" y="775"/>
                    <a:pt x="209" y="775"/>
                  </a:cubicBezTo>
                  <a:cubicBezTo>
                    <a:pt x="196" y="775"/>
                    <a:pt x="180" y="770"/>
                    <a:pt x="173" y="762"/>
                  </a:cubicBezTo>
                  <a:cubicBezTo>
                    <a:pt x="170" y="757"/>
                    <a:pt x="163" y="757"/>
                    <a:pt x="159" y="762"/>
                  </a:cubicBezTo>
                  <a:cubicBezTo>
                    <a:pt x="153" y="770"/>
                    <a:pt x="137" y="775"/>
                    <a:pt x="124" y="775"/>
                  </a:cubicBezTo>
                  <a:cubicBezTo>
                    <a:pt x="105" y="775"/>
                    <a:pt x="84" y="758"/>
                    <a:pt x="83" y="737"/>
                  </a:cubicBezTo>
                  <a:cubicBezTo>
                    <a:pt x="75" y="475"/>
                    <a:pt x="75" y="475"/>
                    <a:pt x="75" y="475"/>
                  </a:cubicBezTo>
                  <a:cubicBezTo>
                    <a:pt x="65" y="474"/>
                    <a:pt x="65" y="474"/>
                    <a:pt x="65" y="474"/>
                  </a:cubicBezTo>
                  <a:cubicBezTo>
                    <a:pt x="46" y="472"/>
                    <a:pt x="24" y="460"/>
                    <a:pt x="21" y="441"/>
                  </a:cubicBezTo>
                  <a:cubicBezTo>
                    <a:pt x="0" y="333"/>
                    <a:pt x="4" y="328"/>
                    <a:pt x="19" y="214"/>
                  </a:cubicBezTo>
                  <a:cubicBezTo>
                    <a:pt x="21" y="206"/>
                    <a:pt x="30" y="191"/>
                    <a:pt x="48" y="189"/>
                  </a:cubicBezTo>
                  <a:cubicBezTo>
                    <a:pt x="119" y="181"/>
                    <a:pt x="119" y="181"/>
                    <a:pt x="119" y="181"/>
                  </a:cubicBezTo>
                  <a:cubicBezTo>
                    <a:pt x="124" y="180"/>
                    <a:pt x="128" y="182"/>
                    <a:pt x="131" y="186"/>
                  </a:cubicBezTo>
                  <a:cubicBezTo>
                    <a:pt x="166" y="239"/>
                    <a:pt x="166" y="239"/>
                    <a:pt x="166" y="239"/>
                  </a:cubicBezTo>
                  <a:cubicBezTo>
                    <a:pt x="202" y="186"/>
                    <a:pt x="202" y="186"/>
                    <a:pt x="202" y="186"/>
                  </a:cubicBezTo>
                  <a:cubicBezTo>
                    <a:pt x="204" y="182"/>
                    <a:pt x="209" y="180"/>
                    <a:pt x="213" y="181"/>
                  </a:cubicBezTo>
                  <a:cubicBezTo>
                    <a:pt x="219" y="181"/>
                    <a:pt x="248" y="183"/>
                    <a:pt x="269" y="184"/>
                  </a:cubicBezTo>
                  <a:cubicBezTo>
                    <a:pt x="275" y="185"/>
                    <a:pt x="281" y="186"/>
                    <a:pt x="286" y="190"/>
                  </a:cubicBezTo>
                  <a:cubicBezTo>
                    <a:pt x="309" y="204"/>
                    <a:pt x="334" y="215"/>
                    <a:pt x="361" y="220"/>
                  </a:cubicBezTo>
                  <a:cubicBezTo>
                    <a:pt x="393" y="209"/>
                    <a:pt x="424" y="195"/>
                    <a:pt x="454" y="179"/>
                  </a:cubicBezTo>
                  <a:cubicBezTo>
                    <a:pt x="471" y="169"/>
                    <a:pt x="493" y="176"/>
                    <a:pt x="503" y="193"/>
                  </a:cubicBezTo>
                  <a:cubicBezTo>
                    <a:pt x="512" y="211"/>
                    <a:pt x="506" y="233"/>
                    <a:pt x="488" y="243"/>
                  </a:cubicBezTo>
                  <a:cubicBezTo>
                    <a:pt x="452" y="262"/>
                    <a:pt x="420" y="274"/>
                    <a:pt x="382" y="290"/>
                  </a:cubicBezTo>
                  <a:cubicBezTo>
                    <a:pt x="375" y="293"/>
                    <a:pt x="367" y="295"/>
                    <a:pt x="359" y="294"/>
                  </a:cubicBezTo>
                  <a:cubicBezTo>
                    <a:pt x="326" y="288"/>
                    <a:pt x="296" y="279"/>
                    <a:pt x="266" y="263"/>
                  </a:cubicBezTo>
                  <a:cubicBezTo>
                    <a:pt x="261" y="265"/>
                    <a:pt x="261" y="265"/>
                    <a:pt x="261" y="265"/>
                  </a:cubicBezTo>
                  <a:cubicBezTo>
                    <a:pt x="250" y="737"/>
                    <a:pt x="250" y="737"/>
                    <a:pt x="250" y="737"/>
                  </a:cubicBezTo>
                  <a:close/>
                  <a:moveTo>
                    <a:pt x="168" y="1"/>
                  </a:moveTo>
                  <a:cubicBezTo>
                    <a:pt x="205" y="1"/>
                    <a:pt x="234" y="33"/>
                    <a:pt x="233" y="72"/>
                  </a:cubicBezTo>
                  <a:cubicBezTo>
                    <a:pt x="233" y="111"/>
                    <a:pt x="202" y="158"/>
                    <a:pt x="165" y="157"/>
                  </a:cubicBezTo>
                  <a:cubicBezTo>
                    <a:pt x="128" y="156"/>
                    <a:pt x="99" y="109"/>
                    <a:pt x="99" y="70"/>
                  </a:cubicBezTo>
                  <a:cubicBezTo>
                    <a:pt x="100" y="31"/>
                    <a:pt x="131" y="0"/>
                    <a:pt x="16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zh-CN" altLang="en-US" sz="1015" kern="0">
                <a:solidFill>
                  <a:sysClr val="windowText" lastClr="000000"/>
                </a:solidFill>
              </a:endParaRPr>
            </a:p>
          </p:txBody>
        </p:sp>
        <p:sp>
          <p:nvSpPr>
            <p:cNvPr id="107" name="Freeform 43"/>
            <p:cNvSpPr>
              <a:spLocks noEditPoints="1"/>
            </p:cNvSpPr>
            <p:nvPr/>
          </p:nvSpPr>
          <p:spPr bwMode="auto">
            <a:xfrm>
              <a:off x="6735299" y="1108698"/>
              <a:ext cx="434124" cy="433758"/>
            </a:xfrm>
            <a:custGeom>
              <a:avLst/>
              <a:gdLst>
                <a:gd name="T0" fmla="*/ 388 w 502"/>
                <a:gd name="T1" fmla="*/ 388 h 502"/>
                <a:gd name="T2" fmla="*/ 383 w 502"/>
                <a:gd name="T3" fmla="*/ 335 h 502"/>
                <a:gd name="T4" fmla="*/ 334 w 502"/>
                <a:gd name="T5" fmla="*/ 426 h 502"/>
                <a:gd name="T6" fmla="*/ 445 w 502"/>
                <a:gd name="T7" fmla="*/ 251 h 502"/>
                <a:gd name="T8" fmla="*/ 393 w 502"/>
                <a:gd name="T9" fmla="*/ 214 h 502"/>
                <a:gd name="T10" fmla="*/ 392 w 502"/>
                <a:gd name="T11" fmla="*/ 297 h 502"/>
                <a:gd name="T12" fmla="*/ 430 w 502"/>
                <a:gd name="T13" fmla="*/ 176 h 502"/>
                <a:gd name="T14" fmla="*/ 332 w 502"/>
                <a:gd name="T15" fmla="*/ 75 h 502"/>
                <a:gd name="T16" fmla="*/ 385 w 502"/>
                <a:gd name="T17" fmla="*/ 176 h 502"/>
                <a:gd name="T18" fmla="*/ 72 w 502"/>
                <a:gd name="T19" fmla="*/ 176 h 502"/>
                <a:gd name="T20" fmla="*/ 150 w 502"/>
                <a:gd name="T21" fmla="*/ 117 h 502"/>
                <a:gd name="T22" fmla="*/ 114 w 502"/>
                <a:gd name="T23" fmla="*/ 114 h 502"/>
                <a:gd name="T24" fmla="*/ 165 w 502"/>
                <a:gd name="T25" fmla="*/ 176 h 502"/>
                <a:gd name="T26" fmla="*/ 236 w 502"/>
                <a:gd name="T27" fmla="*/ 71 h 502"/>
                <a:gd name="T28" fmla="*/ 165 w 502"/>
                <a:gd name="T29" fmla="*/ 176 h 502"/>
                <a:gd name="T30" fmla="*/ 345 w 502"/>
                <a:gd name="T31" fmla="*/ 176 h 502"/>
                <a:gd name="T32" fmla="*/ 274 w 502"/>
                <a:gd name="T33" fmla="*/ 71 h 502"/>
                <a:gd name="T34" fmla="*/ 354 w 502"/>
                <a:gd name="T35" fmla="*/ 214 h 502"/>
                <a:gd name="T36" fmla="*/ 274 w 502"/>
                <a:gd name="T37" fmla="*/ 297 h 502"/>
                <a:gd name="T38" fmla="*/ 357 w 502"/>
                <a:gd name="T39" fmla="*/ 252 h 502"/>
                <a:gd name="T40" fmla="*/ 236 w 502"/>
                <a:gd name="T41" fmla="*/ 214 h 502"/>
                <a:gd name="T42" fmla="*/ 153 w 502"/>
                <a:gd name="T43" fmla="*/ 252 h 502"/>
                <a:gd name="T44" fmla="*/ 236 w 502"/>
                <a:gd name="T45" fmla="*/ 297 h 502"/>
                <a:gd name="T46" fmla="*/ 118 w 502"/>
                <a:gd name="T47" fmla="*/ 214 h 502"/>
                <a:gd name="T48" fmla="*/ 57 w 502"/>
                <a:gd name="T49" fmla="*/ 251 h 502"/>
                <a:gd name="T50" fmla="*/ 119 w 502"/>
                <a:gd name="T51" fmla="*/ 297 h 502"/>
                <a:gd name="T52" fmla="*/ 118 w 502"/>
                <a:gd name="T53" fmla="*/ 214 h 502"/>
                <a:gd name="T54" fmla="*/ 274 w 502"/>
                <a:gd name="T55" fmla="*/ 335 h 502"/>
                <a:gd name="T56" fmla="*/ 328 w 502"/>
                <a:gd name="T57" fmla="*/ 367 h 502"/>
                <a:gd name="T58" fmla="*/ 236 w 502"/>
                <a:gd name="T59" fmla="*/ 335 h 502"/>
                <a:gd name="T60" fmla="*/ 182 w 502"/>
                <a:gd name="T61" fmla="*/ 367 h 502"/>
                <a:gd name="T62" fmla="*/ 236 w 502"/>
                <a:gd name="T63" fmla="*/ 335 h 502"/>
                <a:gd name="T64" fmla="*/ 77 w 502"/>
                <a:gd name="T65" fmla="*/ 335 h 502"/>
                <a:gd name="T66" fmla="*/ 181 w 502"/>
                <a:gd name="T67" fmla="*/ 431 h 502"/>
                <a:gd name="T68" fmla="*/ 128 w 502"/>
                <a:gd name="T69" fmla="*/ 335 h 502"/>
                <a:gd name="T70" fmla="*/ 251 w 502"/>
                <a:gd name="T71" fmla="*/ 502 h 502"/>
                <a:gd name="T72" fmla="*/ 0 w 502"/>
                <a:gd name="T73" fmla="*/ 251 h 502"/>
                <a:gd name="T74" fmla="*/ 251 w 502"/>
                <a:gd name="T75" fmla="*/ 0 h 502"/>
                <a:gd name="T76" fmla="*/ 502 w 502"/>
                <a:gd name="T77" fmla="*/ 25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2" h="502">
                  <a:moveTo>
                    <a:pt x="334" y="426"/>
                  </a:moveTo>
                  <a:cubicBezTo>
                    <a:pt x="355" y="416"/>
                    <a:pt x="373" y="403"/>
                    <a:pt x="388" y="388"/>
                  </a:cubicBezTo>
                  <a:cubicBezTo>
                    <a:pt x="403" y="373"/>
                    <a:pt x="416" y="354"/>
                    <a:pt x="425" y="335"/>
                  </a:cubicBezTo>
                  <a:cubicBezTo>
                    <a:pt x="383" y="335"/>
                    <a:pt x="383" y="335"/>
                    <a:pt x="383" y="335"/>
                  </a:cubicBezTo>
                  <a:cubicBezTo>
                    <a:pt x="377" y="352"/>
                    <a:pt x="370" y="370"/>
                    <a:pt x="362" y="385"/>
                  </a:cubicBezTo>
                  <a:cubicBezTo>
                    <a:pt x="354" y="400"/>
                    <a:pt x="345" y="413"/>
                    <a:pt x="334" y="426"/>
                  </a:cubicBezTo>
                  <a:close/>
                  <a:moveTo>
                    <a:pt x="439" y="297"/>
                  </a:moveTo>
                  <a:cubicBezTo>
                    <a:pt x="443" y="282"/>
                    <a:pt x="445" y="267"/>
                    <a:pt x="445" y="251"/>
                  </a:cubicBezTo>
                  <a:cubicBezTo>
                    <a:pt x="445" y="238"/>
                    <a:pt x="444" y="226"/>
                    <a:pt x="442" y="214"/>
                  </a:cubicBezTo>
                  <a:cubicBezTo>
                    <a:pt x="393" y="214"/>
                    <a:pt x="393" y="214"/>
                    <a:pt x="393" y="214"/>
                  </a:cubicBezTo>
                  <a:cubicBezTo>
                    <a:pt x="395" y="227"/>
                    <a:pt x="395" y="239"/>
                    <a:pt x="395" y="252"/>
                  </a:cubicBezTo>
                  <a:cubicBezTo>
                    <a:pt x="395" y="267"/>
                    <a:pt x="394" y="282"/>
                    <a:pt x="392" y="297"/>
                  </a:cubicBezTo>
                  <a:cubicBezTo>
                    <a:pt x="439" y="297"/>
                    <a:pt x="439" y="297"/>
                    <a:pt x="439" y="297"/>
                  </a:cubicBezTo>
                  <a:close/>
                  <a:moveTo>
                    <a:pt x="430" y="176"/>
                  </a:moveTo>
                  <a:cubicBezTo>
                    <a:pt x="420" y="153"/>
                    <a:pt x="406" y="132"/>
                    <a:pt x="388" y="114"/>
                  </a:cubicBezTo>
                  <a:cubicBezTo>
                    <a:pt x="372" y="98"/>
                    <a:pt x="353" y="84"/>
                    <a:pt x="332" y="75"/>
                  </a:cubicBezTo>
                  <a:cubicBezTo>
                    <a:pt x="343" y="88"/>
                    <a:pt x="353" y="102"/>
                    <a:pt x="361" y="117"/>
                  </a:cubicBezTo>
                  <a:cubicBezTo>
                    <a:pt x="371" y="135"/>
                    <a:pt x="379" y="155"/>
                    <a:pt x="385" y="176"/>
                  </a:cubicBezTo>
                  <a:cubicBezTo>
                    <a:pt x="430" y="176"/>
                    <a:pt x="430" y="176"/>
                    <a:pt x="430" y="176"/>
                  </a:cubicBezTo>
                  <a:close/>
                  <a:moveTo>
                    <a:pt x="72" y="176"/>
                  </a:moveTo>
                  <a:cubicBezTo>
                    <a:pt x="125" y="176"/>
                    <a:pt x="125" y="176"/>
                    <a:pt x="125" y="176"/>
                  </a:cubicBezTo>
                  <a:cubicBezTo>
                    <a:pt x="131" y="155"/>
                    <a:pt x="139" y="135"/>
                    <a:pt x="150" y="117"/>
                  </a:cubicBezTo>
                  <a:cubicBezTo>
                    <a:pt x="159" y="100"/>
                    <a:pt x="170" y="84"/>
                    <a:pt x="183" y="69"/>
                  </a:cubicBezTo>
                  <a:cubicBezTo>
                    <a:pt x="157" y="79"/>
                    <a:pt x="133" y="94"/>
                    <a:pt x="114" y="114"/>
                  </a:cubicBezTo>
                  <a:cubicBezTo>
                    <a:pt x="96" y="132"/>
                    <a:pt x="82" y="153"/>
                    <a:pt x="72" y="176"/>
                  </a:cubicBezTo>
                  <a:close/>
                  <a:moveTo>
                    <a:pt x="165" y="176"/>
                  </a:moveTo>
                  <a:cubicBezTo>
                    <a:pt x="236" y="176"/>
                    <a:pt x="236" y="176"/>
                    <a:pt x="236" y="176"/>
                  </a:cubicBezTo>
                  <a:cubicBezTo>
                    <a:pt x="236" y="71"/>
                    <a:pt x="236" y="71"/>
                    <a:pt x="236" y="71"/>
                  </a:cubicBezTo>
                  <a:cubicBezTo>
                    <a:pt x="215" y="88"/>
                    <a:pt x="197" y="110"/>
                    <a:pt x="183" y="135"/>
                  </a:cubicBezTo>
                  <a:cubicBezTo>
                    <a:pt x="176" y="148"/>
                    <a:pt x="170" y="162"/>
                    <a:pt x="165" y="176"/>
                  </a:cubicBezTo>
                  <a:close/>
                  <a:moveTo>
                    <a:pt x="274" y="176"/>
                  </a:moveTo>
                  <a:cubicBezTo>
                    <a:pt x="345" y="176"/>
                    <a:pt x="345" y="176"/>
                    <a:pt x="345" y="176"/>
                  </a:cubicBezTo>
                  <a:cubicBezTo>
                    <a:pt x="341" y="162"/>
                    <a:pt x="335" y="148"/>
                    <a:pt x="327" y="135"/>
                  </a:cubicBezTo>
                  <a:cubicBezTo>
                    <a:pt x="314" y="110"/>
                    <a:pt x="296" y="88"/>
                    <a:pt x="274" y="71"/>
                  </a:cubicBezTo>
                  <a:cubicBezTo>
                    <a:pt x="274" y="176"/>
                    <a:pt x="274" y="176"/>
                    <a:pt x="274" y="176"/>
                  </a:cubicBezTo>
                  <a:close/>
                  <a:moveTo>
                    <a:pt x="354" y="214"/>
                  </a:moveTo>
                  <a:cubicBezTo>
                    <a:pt x="274" y="214"/>
                    <a:pt x="274" y="214"/>
                    <a:pt x="274" y="214"/>
                  </a:cubicBezTo>
                  <a:cubicBezTo>
                    <a:pt x="274" y="297"/>
                    <a:pt x="274" y="297"/>
                    <a:pt x="274" y="297"/>
                  </a:cubicBezTo>
                  <a:cubicBezTo>
                    <a:pt x="353" y="297"/>
                    <a:pt x="353" y="297"/>
                    <a:pt x="353" y="297"/>
                  </a:cubicBezTo>
                  <a:cubicBezTo>
                    <a:pt x="356" y="282"/>
                    <a:pt x="357" y="267"/>
                    <a:pt x="357" y="252"/>
                  </a:cubicBezTo>
                  <a:cubicBezTo>
                    <a:pt x="357" y="239"/>
                    <a:pt x="356" y="227"/>
                    <a:pt x="354" y="214"/>
                  </a:cubicBezTo>
                  <a:close/>
                  <a:moveTo>
                    <a:pt x="236" y="214"/>
                  </a:moveTo>
                  <a:cubicBezTo>
                    <a:pt x="156" y="214"/>
                    <a:pt x="156" y="214"/>
                    <a:pt x="156" y="214"/>
                  </a:cubicBezTo>
                  <a:cubicBezTo>
                    <a:pt x="154" y="227"/>
                    <a:pt x="153" y="239"/>
                    <a:pt x="153" y="252"/>
                  </a:cubicBezTo>
                  <a:cubicBezTo>
                    <a:pt x="153" y="267"/>
                    <a:pt x="155" y="282"/>
                    <a:pt x="158" y="297"/>
                  </a:cubicBezTo>
                  <a:cubicBezTo>
                    <a:pt x="236" y="297"/>
                    <a:pt x="236" y="297"/>
                    <a:pt x="236" y="297"/>
                  </a:cubicBezTo>
                  <a:cubicBezTo>
                    <a:pt x="236" y="214"/>
                    <a:pt x="236" y="214"/>
                    <a:pt x="236" y="214"/>
                  </a:cubicBezTo>
                  <a:close/>
                  <a:moveTo>
                    <a:pt x="118" y="214"/>
                  </a:moveTo>
                  <a:cubicBezTo>
                    <a:pt x="61" y="214"/>
                    <a:pt x="61" y="214"/>
                    <a:pt x="61" y="214"/>
                  </a:cubicBezTo>
                  <a:cubicBezTo>
                    <a:pt x="59" y="226"/>
                    <a:pt x="57" y="238"/>
                    <a:pt x="57" y="251"/>
                  </a:cubicBezTo>
                  <a:cubicBezTo>
                    <a:pt x="57" y="267"/>
                    <a:pt x="59" y="282"/>
                    <a:pt x="63" y="297"/>
                  </a:cubicBezTo>
                  <a:cubicBezTo>
                    <a:pt x="119" y="297"/>
                    <a:pt x="119" y="297"/>
                    <a:pt x="119" y="297"/>
                  </a:cubicBezTo>
                  <a:cubicBezTo>
                    <a:pt x="116" y="282"/>
                    <a:pt x="115" y="267"/>
                    <a:pt x="115" y="252"/>
                  </a:cubicBezTo>
                  <a:cubicBezTo>
                    <a:pt x="115" y="239"/>
                    <a:pt x="116" y="227"/>
                    <a:pt x="118" y="214"/>
                  </a:cubicBezTo>
                  <a:close/>
                  <a:moveTo>
                    <a:pt x="342" y="335"/>
                  </a:moveTo>
                  <a:cubicBezTo>
                    <a:pt x="274" y="335"/>
                    <a:pt x="274" y="335"/>
                    <a:pt x="274" y="335"/>
                  </a:cubicBezTo>
                  <a:cubicBezTo>
                    <a:pt x="274" y="433"/>
                    <a:pt x="274" y="433"/>
                    <a:pt x="274" y="433"/>
                  </a:cubicBezTo>
                  <a:cubicBezTo>
                    <a:pt x="296" y="415"/>
                    <a:pt x="315" y="392"/>
                    <a:pt x="328" y="367"/>
                  </a:cubicBezTo>
                  <a:cubicBezTo>
                    <a:pt x="334" y="357"/>
                    <a:pt x="338" y="346"/>
                    <a:pt x="342" y="335"/>
                  </a:cubicBezTo>
                  <a:close/>
                  <a:moveTo>
                    <a:pt x="236" y="335"/>
                  </a:moveTo>
                  <a:cubicBezTo>
                    <a:pt x="168" y="335"/>
                    <a:pt x="168" y="335"/>
                    <a:pt x="168" y="335"/>
                  </a:cubicBezTo>
                  <a:cubicBezTo>
                    <a:pt x="172" y="346"/>
                    <a:pt x="177" y="357"/>
                    <a:pt x="182" y="367"/>
                  </a:cubicBezTo>
                  <a:cubicBezTo>
                    <a:pt x="196" y="392"/>
                    <a:pt x="214" y="415"/>
                    <a:pt x="236" y="433"/>
                  </a:cubicBezTo>
                  <a:cubicBezTo>
                    <a:pt x="236" y="335"/>
                    <a:pt x="236" y="335"/>
                    <a:pt x="236" y="335"/>
                  </a:cubicBezTo>
                  <a:close/>
                  <a:moveTo>
                    <a:pt x="128" y="335"/>
                  </a:moveTo>
                  <a:cubicBezTo>
                    <a:pt x="77" y="335"/>
                    <a:pt x="77" y="335"/>
                    <a:pt x="77" y="335"/>
                  </a:cubicBezTo>
                  <a:cubicBezTo>
                    <a:pt x="86" y="354"/>
                    <a:pt x="99" y="373"/>
                    <a:pt x="114" y="388"/>
                  </a:cubicBezTo>
                  <a:cubicBezTo>
                    <a:pt x="133" y="407"/>
                    <a:pt x="155" y="422"/>
                    <a:pt x="181" y="431"/>
                  </a:cubicBezTo>
                  <a:cubicBezTo>
                    <a:pt x="168" y="417"/>
                    <a:pt x="158" y="402"/>
                    <a:pt x="149" y="385"/>
                  </a:cubicBezTo>
                  <a:cubicBezTo>
                    <a:pt x="140" y="370"/>
                    <a:pt x="133" y="352"/>
                    <a:pt x="128" y="335"/>
                  </a:cubicBezTo>
                  <a:close/>
                  <a:moveTo>
                    <a:pt x="429" y="428"/>
                  </a:moveTo>
                  <a:cubicBezTo>
                    <a:pt x="383" y="474"/>
                    <a:pt x="321" y="502"/>
                    <a:pt x="251" y="502"/>
                  </a:cubicBezTo>
                  <a:cubicBezTo>
                    <a:pt x="182" y="502"/>
                    <a:pt x="119" y="474"/>
                    <a:pt x="74" y="428"/>
                  </a:cubicBezTo>
                  <a:cubicBezTo>
                    <a:pt x="28" y="383"/>
                    <a:pt x="0" y="320"/>
                    <a:pt x="0" y="251"/>
                  </a:cubicBezTo>
                  <a:cubicBezTo>
                    <a:pt x="0" y="182"/>
                    <a:pt x="28" y="119"/>
                    <a:pt x="74" y="73"/>
                  </a:cubicBezTo>
                  <a:cubicBezTo>
                    <a:pt x="119" y="28"/>
                    <a:pt x="182" y="0"/>
                    <a:pt x="251" y="0"/>
                  </a:cubicBezTo>
                  <a:cubicBezTo>
                    <a:pt x="321" y="0"/>
                    <a:pt x="383" y="28"/>
                    <a:pt x="429" y="73"/>
                  </a:cubicBezTo>
                  <a:cubicBezTo>
                    <a:pt x="474" y="119"/>
                    <a:pt x="502" y="182"/>
                    <a:pt x="502" y="251"/>
                  </a:cubicBezTo>
                  <a:cubicBezTo>
                    <a:pt x="502" y="320"/>
                    <a:pt x="474" y="383"/>
                    <a:pt x="429" y="4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zh-CN" altLang="en-US" sz="1015" kern="0">
                <a:solidFill>
                  <a:sysClr val="windowText" lastClr="000000"/>
                </a:solidFill>
              </a:endParaRPr>
            </a:p>
          </p:txBody>
        </p:sp>
      </p:grpSp>
      <p:sp>
        <p:nvSpPr>
          <p:cNvPr id="110" name="ïṡḻíḍê"/>
          <p:cNvSpPr txBox="1"/>
          <p:nvPr/>
        </p:nvSpPr>
        <p:spPr bwMode="auto">
          <a:xfrm>
            <a:off x="7434580" y="2273300"/>
            <a:ext cx="3521710" cy="435610"/>
          </a:xfrm>
          <a:prstGeom prst="rect">
            <a:avLst/>
          </a:prstGeom>
          <a:noFill/>
        </p:spPr>
        <p:txBody>
          <a:bodyPr wrap="square" lIns="91440" tIns="45720" rIns="91440" bIns="45720" rtlCol="0" anchor="t" anchorCtr="0">
            <a:spAutoFit/>
          </a:bodyPr>
          <a:lstStyle/>
          <a:p>
            <a:pPr lvl="0" algn="l">
              <a:lnSpc>
                <a:spcPct val="140000"/>
              </a:lnSpc>
              <a:buClrTx/>
              <a:buSzTx/>
              <a:buFontTx/>
            </a:pPr>
            <a:r>
              <a:rPr lang="en-US" altLang="zh-CN" sz="1600" spc="200" dirty="0">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活动覆盖小区</a:t>
            </a:r>
            <a:r>
              <a:rPr lang="zh-CN" altLang="en-US" sz="1600" spc="200" dirty="0">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超过</a:t>
            </a:r>
            <a:r>
              <a:rPr lang="en-US" altLang="zh-CN" sz="1600" spc="200" dirty="0">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2000个</a:t>
            </a:r>
            <a:endParaRPr lang="en-US" altLang="zh-CN" sz="1600" spc="200" dirty="0">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3" name="ïṡḻíḍê"/>
          <p:cNvSpPr txBox="1"/>
          <p:nvPr/>
        </p:nvSpPr>
        <p:spPr bwMode="auto">
          <a:xfrm>
            <a:off x="7509510" y="4008120"/>
            <a:ext cx="2393950" cy="435610"/>
          </a:xfrm>
          <a:prstGeom prst="rect">
            <a:avLst/>
          </a:prstGeom>
          <a:noFill/>
        </p:spPr>
        <p:txBody>
          <a:bodyPr wrap="square" lIns="91440" tIns="45720" rIns="91440" bIns="45720" rtlCol="0" anchor="t" anchorCtr="0">
            <a:spAutoFit/>
          </a:bodyPr>
          <a:lstStyle/>
          <a:p>
            <a:pPr lvl="0" algn="l">
              <a:lnSpc>
                <a:spcPct val="140000"/>
              </a:lnSpc>
              <a:buClrTx/>
              <a:buSzTx/>
              <a:buFontTx/>
            </a:pPr>
            <a:r>
              <a:rPr lang="en-US" altLang="zh-CN" sz="1600" spc="200" dirty="0">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分类投放点7000</a:t>
            </a:r>
            <a:r>
              <a:rPr lang="zh-CN" altLang="en-US" sz="1600" spc="200" dirty="0">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多</a:t>
            </a:r>
            <a:r>
              <a:rPr lang="en-US" altLang="zh-CN" sz="1600" spc="200" dirty="0">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个</a:t>
            </a:r>
            <a:endParaRPr lang="en-US" altLang="zh-CN" sz="1600" spc="200" dirty="0">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6" name="ïṡḻíḍê"/>
          <p:cNvSpPr txBox="1"/>
          <p:nvPr/>
        </p:nvSpPr>
        <p:spPr bwMode="auto">
          <a:xfrm>
            <a:off x="1862205" y="3915662"/>
            <a:ext cx="2842281" cy="435610"/>
          </a:xfrm>
          <a:prstGeom prst="rect">
            <a:avLst/>
          </a:prstGeom>
          <a:noFill/>
        </p:spPr>
        <p:txBody>
          <a:bodyPr wrap="square" lIns="91440" tIns="45720" rIns="91440" bIns="45720" rtlCol="0" anchor="t" anchorCtr="0">
            <a:spAutoFit/>
          </a:bodyPr>
          <a:lstStyle/>
          <a:p>
            <a:pPr lvl="0" algn="l">
              <a:lnSpc>
                <a:spcPct val="140000"/>
              </a:lnSpc>
              <a:buClrTx/>
              <a:buSzTx/>
              <a:buFontTx/>
            </a:pPr>
            <a:r>
              <a:rPr lang="en-US" altLang="zh-CN" sz="1600" spc="200" dirty="0">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督导预约</a:t>
            </a:r>
            <a:r>
              <a:rPr lang="zh-CN" altLang="en-US" sz="1600" spc="200" dirty="0">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超</a:t>
            </a:r>
            <a:r>
              <a:rPr lang="en-US" altLang="zh-CN" sz="1600" spc="200" dirty="0">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80000次</a:t>
            </a:r>
            <a:endParaRPr lang="en-US" altLang="zh-CN" sz="1600" spc="200" dirty="0">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9" name="ïṡḻíḍê"/>
          <p:cNvSpPr txBox="1"/>
          <p:nvPr/>
        </p:nvSpPr>
        <p:spPr bwMode="auto">
          <a:xfrm>
            <a:off x="627380" y="2322830"/>
            <a:ext cx="4227830" cy="435610"/>
          </a:xfrm>
          <a:prstGeom prst="rect">
            <a:avLst/>
          </a:prstGeom>
          <a:noFill/>
        </p:spPr>
        <p:txBody>
          <a:bodyPr wrap="square" lIns="91440" tIns="45720" rIns="91440" bIns="45720" rtlCol="0" anchor="t" anchorCtr="0">
            <a:spAutoFit/>
          </a:bodyPr>
          <a:lstStyle/>
          <a:p>
            <a:pPr lvl="0" algn="l">
              <a:lnSpc>
                <a:spcPct val="140000"/>
              </a:lnSpc>
              <a:buClrTx/>
              <a:buSzTx/>
              <a:buFontTx/>
            </a:pPr>
            <a:r>
              <a:rPr lang="zh-CN" altLang="en-US" sz="1600" spc="200" dirty="0">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亲子、</a:t>
            </a:r>
            <a:r>
              <a:rPr lang="en-US" altLang="zh-CN" sz="1600" spc="200" dirty="0">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党员</a:t>
            </a:r>
            <a:r>
              <a:rPr lang="zh-CN" altLang="en-US" sz="1600" spc="200" dirty="0">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600" spc="200" dirty="0">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团员</a:t>
            </a:r>
            <a:r>
              <a:rPr lang="zh-CN" altLang="en-US" sz="1600" spc="200" dirty="0">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（学生）也可以</a:t>
            </a:r>
            <a:r>
              <a:rPr lang="en-US" altLang="zh-CN" sz="1600" spc="200" dirty="0">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预约</a:t>
            </a:r>
            <a:endParaRPr lang="en-US" altLang="zh-CN" sz="1600" spc="200" dirty="0">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26" name="Group 18"/>
          <p:cNvGrpSpPr>
            <a:grpSpLocks noChangeAspect="1"/>
          </p:cNvGrpSpPr>
          <p:nvPr/>
        </p:nvGrpSpPr>
        <p:grpSpPr bwMode="auto">
          <a:xfrm>
            <a:off x="5188187" y="2496932"/>
            <a:ext cx="250640" cy="233550"/>
            <a:chOff x="3802" y="2858"/>
            <a:chExt cx="616" cy="574"/>
          </a:xfrm>
          <a:solidFill>
            <a:srgbClr val="707070"/>
          </a:solidFill>
          <a:effectLst/>
        </p:grpSpPr>
        <p:sp>
          <p:nvSpPr>
            <p:cNvPr id="127"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pPr>
                <a:defRPr/>
              </a:pPr>
              <a:endParaRPr lang="zh-CN" altLang="en-US" sz="1015" kern="0">
                <a:solidFill>
                  <a:prstClr val="black"/>
                </a:solidFill>
              </a:endParaRPr>
            </a:p>
          </p:txBody>
        </p:sp>
        <p:sp>
          <p:nvSpPr>
            <p:cNvPr id="128"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pPr>
                <a:defRPr/>
              </a:pPr>
              <a:endParaRPr lang="zh-CN" altLang="en-US" sz="1015" kern="0">
                <a:solidFill>
                  <a:prstClr val="black"/>
                </a:solidFill>
              </a:endParaRPr>
            </a:p>
          </p:txBody>
        </p:sp>
        <p:sp>
          <p:nvSpPr>
            <p:cNvPr id="129"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pPr>
                <a:defRPr/>
              </a:pPr>
              <a:endParaRPr lang="zh-CN" altLang="en-US" sz="1015" kern="0">
                <a:solidFill>
                  <a:prstClr val="black"/>
                </a:solidFill>
              </a:endParaRPr>
            </a:p>
          </p:txBody>
        </p:sp>
        <p:sp>
          <p:nvSpPr>
            <p:cNvPr id="130"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pPr>
                <a:defRPr/>
              </a:pPr>
              <a:endParaRPr lang="zh-CN" altLang="en-US" sz="1015" kern="0">
                <a:solidFill>
                  <a:prstClr val="black"/>
                </a:solidFill>
              </a:endParaRPr>
            </a:p>
          </p:txBody>
        </p:sp>
        <p:sp>
          <p:nvSpPr>
            <p:cNvPr id="131"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zh-CN" altLang="en-US" sz="1015" kern="0">
                <a:solidFill>
                  <a:prstClr val="black"/>
                </a:solidFill>
              </a:endParaRPr>
            </a:p>
          </p:txBody>
        </p:sp>
      </p:grpSp>
      <p:grpSp>
        <p:nvGrpSpPr>
          <p:cNvPr id="6" name="组合 5"/>
          <p:cNvGrpSpPr/>
          <p:nvPr/>
        </p:nvGrpSpPr>
        <p:grpSpPr>
          <a:xfrm>
            <a:off x="464820" y="591820"/>
            <a:ext cx="665480" cy="502920"/>
            <a:chOff x="732" y="1208"/>
            <a:chExt cx="1048" cy="792"/>
          </a:xfrm>
        </p:grpSpPr>
        <p:sp>
          <p:nvSpPr>
            <p:cNvPr id="16" name="椭圆 15"/>
            <p:cNvSpPr/>
            <p:nvPr/>
          </p:nvSpPr>
          <p:spPr>
            <a:xfrm>
              <a:off x="732" y="1208"/>
              <a:ext cx="792" cy="793"/>
            </a:xfrm>
            <a:prstGeom prst="ellipse">
              <a:avLst/>
            </a:prstGeom>
            <a:solidFill>
              <a:schemeClr val="bg1"/>
            </a:solidFill>
            <a:ln>
              <a:solidFill>
                <a:srgbClr val="E4EB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椭圆 16"/>
            <p:cNvSpPr/>
            <p:nvPr/>
          </p:nvSpPr>
          <p:spPr>
            <a:xfrm>
              <a:off x="988" y="1208"/>
              <a:ext cx="792" cy="793"/>
            </a:xfrm>
            <a:prstGeom prst="ellipse">
              <a:avLst/>
            </a:prstGeom>
            <a:solidFill>
              <a:srgbClr val="19A8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0" name="标题 1"/>
          <p:cNvSpPr>
            <a:spLocks noGrp="1"/>
          </p:cNvSpPr>
          <p:nvPr/>
        </p:nvSpPr>
        <p:spPr>
          <a:xfrm>
            <a:off x="1376045" y="551815"/>
            <a:ext cx="7263130" cy="58293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chemeClr val="tx1">
                    <a:lumMod val="65000"/>
                    <a:lumOff val="35000"/>
                  </a:schemeClr>
                </a:solidFill>
                <a:latin typeface="微软雅黑" panose="020B0503020204020204" pitchFamily="34" charset="-122"/>
                <a:ea typeface="微软雅黑" panose="020B0503020204020204" pitchFamily="34" charset="-122"/>
                <a:cs typeface="+mj-cs"/>
              </a:defRPr>
            </a:lvl1pPr>
          </a:lstStyle>
          <a:p>
            <a:r>
              <a:rPr lang="zh-CN" altLang="en-US" spc="200" dirty="0" smtClean="0">
                <a:solidFill>
                  <a:srgbClr val="002B40"/>
                </a:solidFill>
              </a:rPr>
              <a:t>深圳创新开展垃圾分类志愿督导行动</a:t>
            </a:r>
            <a:endParaRPr lang="zh-CN" altLang="en-US" spc="200" dirty="0" smtClean="0">
              <a:solidFill>
                <a:srgbClr val="002B40"/>
              </a:solidFill>
            </a:endParaRPr>
          </a:p>
        </p:txBody>
      </p:sp>
      <p:sp>
        <p:nvSpPr>
          <p:cNvPr id="5" name="文本框 90"/>
          <p:cNvSpPr txBox="1"/>
          <p:nvPr/>
        </p:nvSpPr>
        <p:spPr>
          <a:xfrm>
            <a:off x="5833110" y="2293620"/>
            <a:ext cx="488315" cy="415290"/>
          </a:xfrm>
          <a:prstGeom prst="rect">
            <a:avLst/>
          </a:prstGeom>
          <a:noFill/>
        </p:spPr>
        <p:txBody>
          <a:bodyPr wrap="square" rtlCol="0">
            <a:spAutoFit/>
          </a:bodyPr>
          <a:p>
            <a:pPr algn="ctr">
              <a:defRPr/>
            </a:pPr>
            <a:r>
              <a:rPr lang="en-US" altLang="zh-CN" sz="2100" kern="0" dirty="0">
                <a:solidFill>
                  <a:sysClr val="window" lastClr="FFFFFF"/>
                </a:solidFill>
                <a:latin typeface="Impact" panose="020B0806030902050204" pitchFamily="34" charset="0"/>
              </a:rPr>
              <a:t>01</a:t>
            </a:r>
            <a:endParaRPr lang="zh-CN" altLang="en-US" sz="2100" kern="0" dirty="0">
              <a:solidFill>
                <a:sysClr val="window" lastClr="FFFFFF"/>
              </a:solidFill>
              <a:latin typeface="Impact" panose="020B0806030902050204" pitchFamily="34" charset="0"/>
            </a:endParaRPr>
          </a:p>
        </p:txBody>
      </p:sp>
      <p:sp>
        <p:nvSpPr>
          <p:cNvPr id="21" name="任意多边形 20"/>
          <p:cNvSpPr/>
          <p:nvPr/>
        </p:nvSpPr>
        <p:spPr>
          <a:xfrm rot="5400000">
            <a:off x="5725160" y="2209800"/>
            <a:ext cx="664845" cy="644525"/>
          </a:xfrm>
          <a:custGeom>
            <a:avLst/>
            <a:gdLst>
              <a:gd name="connsiteX0" fmla="*/ 55320 w 886189"/>
              <a:gd name="connsiteY0" fmla="*/ 0 h 859064"/>
              <a:gd name="connsiteX1" fmla="*/ 456657 w 886189"/>
              <a:gd name="connsiteY1" fmla="*/ 0 h 859064"/>
              <a:gd name="connsiteX2" fmla="*/ 886189 w 886189"/>
              <a:gd name="connsiteY2" fmla="*/ 429532 h 859064"/>
              <a:gd name="connsiteX3" fmla="*/ 456657 w 886189"/>
              <a:gd name="connsiteY3" fmla="*/ 859064 h 859064"/>
              <a:gd name="connsiteX4" fmla="*/ 55320 w 886189"/>
              <a:gd name="connsiteY4" fmla="*/ 859064 h 859064"/>
              <a:gd name="connsiteX5" fmla="*/ 35550 w 886189"/>
              <a:gd name="connsiteY5" fmla="*/ 782176 h 859064"/>
              <a:gd name="connsiteX6" fmla="*/ 0 w 886189"/>
              <a:gd name="connsiteY6" fmla="*/ 429532 h 859064"/>
              <a:gd name="connsiteX7" fmla="*/ 35550 w 886189"/>
              <a:gd name="connsiteY7" fmla="*/ 76889 h 859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6189" h="859064">
                <a:moveTo>
                  <a:pt x="55320" y="0"/>
                </a:moveTo>
                <a:lnTo>
                  <a:pt x="456657" y="0"/>
                </a:lnTo>
                <a:cubicBezTo>
                  <a:pt x="693881" y="0"/>
                  <a:pt x="886189" y="192308"/>
                  <a:pt x="886189" y="429532"/>
                </a:cubicBezTo>
                <a:cubicBezTo>
                  <a:pt x="886189" y="666756"/>
                  <a:pt x="693881" y="859064"/>
                  <a:pt x="456657" y="859064"/>
                </a:cubicBezTo>
                <a:lnTo>
                  <a:pt x="55320" y="859064"/>
                </a:lnTo>
                <a:lnTo>
                  <a:pt x="35550" y="782176"/>
                </a:lnTo>
                <a:cubicBezTo>
                  <a:pt x="12241" y="668269"/>
                  <a:pt x="0" y="550330"/>
                  <a:pt x="0" y="429532"/>
                </a:cubicBezTo>
                <a:cubicBezTo>
                  <a:pt x="0" y="308734"/>
                  <a:pt x="12241" y="190796"/>
                  <a:pt x="35550" y="76889"/>
                </a:cubicBezTo>
                <a:close/>
              </a:path>
            </a:pathLst>
          </a:custGeom>
          <a:solidFill>
            <a:srgbClr val="3EB8F3"/>
          </a:solidFill>
          <a:ln w="12700" cap="flat" cmpd="sng" algn="ctr">
            <a:noFill/>
            <a:prstDash val="solid"/>
            <a:miter lim="800000"/>
          </a:ln>
          <a:effectLst/>
        </p:spPr>
        <p:txBody>
          <a:bodyPr rtlCol="0" anchor="ctr"/>
          <a:p>
            <a:pPr algn="ctr">
              <a:defRPr/>
            </a:pPr>
            <a:endParaRPr lang="zh-CN" altLang="en-US" sz="1015" kern="0">
              <a:solidFill>
                <a:sysClr val="window" lastClr="FFFFFF"/>
              </a:solidFill>
              <a:latin typeface="Calibri" panose="020F0502020204030204"/>
              <a:ea typeface="宋体" panose="02010600030101010101" pitchFamily="2" charset="-122"/>
            </a:endParaRPr>
          </a:p>
        </p:txBody>
      </p:sp>
      <p:sp>
        <p:nvSpPr>
          <p:cNvPr id="33" name="文本框 90"/>
          <p:cNvSpPr txBox="1"/>
          <p:nvPr/>
        </p:nvSpPr>
        <p:spPr>
          <a:xfrm>
            <a:off x="5825490" y="2311400"/>
            <a:ext cx="488315" cy="415290"/>
          </a:xfrm>
          <a:prstGeom prst="rect">
            <a:avLst/>
          </a:prstGeom>
          <a:noFill/>
        </p:spPr>
        <p:txBody>
          <a:bodyPr wrap="square" rtlCol="0">
            <a:spAutoFit/>
          </a:bodyPr>
          <a:p>
            <a:pPr algn="ctr">
              <a:defRPr/>
            </a:pPr>
            <a:r>
              <a:rPr lang="en-US" altLang="zh-CN" sz="2100" kern="0" dirty="0">
                <a:solidFill>
                  <a:sysClr val="window" lastClr="FFFFFF"/>
                </a:solidFill>
                <a:latin typeface="Impact" panose="020B0806030902050204" pitchFamily="34" charset="0"/>
              </a:rPr>
              <a:t>01</a:t>
            </a:r>
            <a:endParaRPr lang="zh-CN" altLang="en-US" sz="2100" kern="0" dirty="0">
              <a:solidFill>
                <a:sysClr val="window" lastClr="FFFFFF"/>
              </a:solidFill>
              <a:latin typeface="Impact" panose="020B0806030902050204" pitchFamily="34" charset="0"/>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355034" y="164152"/>
            <a:ext cx="532402" cy="5324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94"/>
                                        </p:tgtEl>
                                        <p:attrNameLst>
                                          <p:attrName>style.visibility</p:attrName>
                                        </p:attrNameLst>
                                      </p:cBhvr>
                                      <p:to>
                                        <p:strVal val="visible"/>
                                      </p:to>
                                    </p:set>
                                    <p:animEffect transition="in" filter="randombar(horizontal)">
                                      <p:cBhvr>
                                        <p:cTn id="7" dur="250"/>
                                        <p:tgtEl>
                                          <p:spTgt spid="94"/>
                                        </p:tgtEl>
                                      </p:cBhvr>
                                    </p:animEffect>
                                  </p:childTnLst>
                                </p:cTn>
                              </p:par>
                              <p:par>
                                <p:cTn id="8" presetID="14" presetClass="entr" presetSubtype="10" fill="hold" nodeType="withEffect">
                                  <p:stCondLst>
                                    <p:cond delay="0"/>
                                  </p:stCondLst>
                                  <p:childTnLst>
                                    <p:set>
                                      <p:cBhvr>
                                        <p:cTn id="9" dur="1" fill="hold">
                                          <p:stCondLst>
                                            <p:cond delay="0"/>
                                          </p:stCondLst>
                                        </p:cTn>
                                        <p:tgtEl>
                                          <p:spTgt spid="101"/>
                                        </p:tgtEl>
                                        <p:attrNameLst>
                                          <p:attrName>style.visibility</p:attrName>
                                        </p:attrNameLst>
                                      </p:cBhvr>
                                      <p:to>
                                        <p:strVal val="visible"/>
                                      </p:to>
                                    </p:set>
                                    <p:animEffect transition="in" filter="randombar(horizontal)">
                                      <p:cBhvr>
                                        <p:cTn id="10" dur="250"/>
                                        <p:tgtEl>
                                          <p:spTgt spid="101"/>
                                        </p:tgtEl>
                                      </p:cBhvr>
                                    </p:animEffect>
                                  </p:childTnLst>
                                </p:cTn>
                              </p:par>
                              <p:par>
                                <p:cTn id="11" presetID="14" presetClass="entr" presetSubtype="10" fill="hold" nodeType="withEffect">
                                  <p:stCondLst>
                                    <p:cond delay="0"/>
                                  </p:stCondLst>
                                  <p:childTnLst>
                                    <p:set>
                                      <p:cBhvr>
                                        <p:cTn id="12" dur="1" fill="hold">
                                          <p:stCondLst>
                                            <p:cond delay="0"/>
                                          </p:stCondLst>
                                        </p:cTn>
                                        <p:tgtEl>
                                          <p:spTgt spid="105"/>
                                        </p:tgtEl>
                                        <p:attrNameLst>
                                          <p:attrName>style.visibility</p:attrName>
                                        </p:attrNameLst>
                                      </p:cBhvr>
                                      <p:to>
                                        <p:strVal val="visible"/>
                                      </p:to>
                                    </p:set>
                                    <p:animEffect transition="in" filter="randombar(horizontal)">
                                      <p:cBhvr>
                                        <p:cTn id="13" dur="250"/>
                                        <p:tgtEl>
                                          <p:spTgt spid="105"/>
                                        </p:tgtEl>
                                      </p:cBhvr>
                                    </p:animEffect>
                                  </p:childTnLst>
                                </p:cTn>
                              </p:par>
                              <p:par>
                                <p:cTn id="14" presetID="10" presetClass="entr" presetSubtype="0" fill="hold" nodeType="withEffect">
                                  <p:stCondLst>
                                    <p:cond delay="0"/>
                                  </p:stCondLst>
                                  <p:childTnLst>
                                    <p:set>
                                      <p:cBhvr>
                                        <p:cTn id="15" dur="1" fill="hold">
                                          <p:stCondLst>
                                            <p:cond delay="0"/>
                                          </p:stCondLst>
                                        </p:cTn>
                                        <p:tgtEl>
                                          <p:spTgt spid="126"/>
                                        </p:tgtEl>
                                        <p:attrNameLst>
                                          <p:attrName>style.visibility</p:attrName>
                                        </p:attrNameLst>
                                      </p:cBhvr>
                                      <p:to>
                                        <p:strVal val="visible"/>
                                      </p:to>
                                    </p:set>
                                    <p:animEffect transition="in" filter="fade">
                                      <p:cBhvr>
                                        <p:cTn id="16" dur="500"/>
                                        <p:tgtEl>
                                          <p:spTgt spid="126"/>
                                        </p:tgtEl>
                                      </p:cBhvr>
                                    </p:animEffect>
                                  </p:childTnLst>
                                </p:cTn>
                              </p:par>
                            </p:childTnLst>
                          </p:cTn>
                        </p:par>
                        <p:par>
                          <p:cTn id="17" fill="hold">
                            <p:stCondLst>
                              <p:cond delay="500"/>
                            </p:stCondLst>
                            <p:childTnLst>
                              <p:par>
                                <p:cTn id="18" presetID="1" presetClass="entr" presetSubtype="0" fill="hold" grpId="0" nodeType="afterEffect">
                                  <p:stCondLst>
                                    <p:cond delay="250"/>
                                  </p:stCondLst>
                                  <p:childTnLst>
                                    <p:set>
                                      <p:cBhvr>
                                        <p:cTn id="19" dur="1" fill="hold">
                                          <p:stCondLst>
                                            <p:cond delay="0"/>
                                          </p:stCondLst>
                                        </p:cTn>
                                        <p:tgtEl>
                                          <p:spTgt spid="110"/>
                                        </p:tgtEl>
                                        <p:attrNameLst>
                                          <p:attrName>style.visibility</p:attrName>
                                        </p:attrNameLst>
                                      </p:cBhvr>
                                      <p:to>
                                        <p:strVal val="visible"/>
                                      </p:to>
                                    </p:set>
                                  </p:childTnLst>
                                </p:cTn>
                              </p:par>
                            </p:childTnLst>
                          </p:cTn>
                        </p:par>
                        <p:par>
                          <p:cTn id="20" fill="hold">
                            <p:stCondLst>
                              <p:cond delay="750"/>
                            </p:stCondLst>
                            <p:childTnLst>
                              <p:par>
                                <p:cTn id="21" presetID="1" presetClass="entr" presetSubtype="0" fill="hold" grpId="0" nodeType="afterEffect">
                                  <p:stCondLst>
                                    <p:cond delay="500"/>
                                  </p:stCondLst>
                                  <p:childTnLst>
                                    <p:set>
                                      <p:cBhvr>
                                        <p:cTn id="22" dur="1" fill="hold">
                                          <p:stCondLst>
                                            <p:cond delay="0"/>
                                          </p:stCondLst>
                                        </p:cTn>
                                        <p:tgtEl>
                                          <p:spTgt spid="113"/>
                                        </p:tgtEl>
                                        <p:attrNameLst>
                                          <p:attrName>style.visibility</p:attrName>
                                        </p:attrNameLst>
                                      </p:cBhvr>
                                      <p:to>
                                        <p:strVal val="visible"/>
                                      </p:to>
                                    </p:set>
                                  </p:childTnLst>
                                </p:cTn>
                              </p:par>
                            </p:childTnLst>
                          </p:cTn>
                        </p:par>
                        <p:par>
                          <p:cTn id="23" fill="hold">
                            <p:stCondLst>
                              <p:cond delay="1250"/>
                            </p:stCondLst>
                            <p:childTnLst>
                              <p:par>
                                <p:cTn id="24" presetID="1" presetClass="entr" presetSubtype="0" fill="hold" grpId="0" nodeType="afterEffect">
                                  <p:stCondLst>
                                    <p:cond delay="500"/>
                                  </p:stCondLst>
                                  <p:childTnLst>
                                    <p:set>
                                      <p:cBhvr>
                                        <p:cTn id="25" dur="1" fill="hold">
                                          <p:stCondLst>
                                            <p:cond delay="0"/>
                                          </p:stCondLst>
                                        </p:cTn>
                                        <p:tgtEl>
                                          <p:spTgt spid="116"/>
                                        </p:tgtEl>
                                        <p:attrNameLst>
                                          <p:attrName>style.visibility</p:attrName>
                                        </p:attrNameLst>
                                      </p:cBhvr>
                                      <p:to>
                                        <p:strVal val="visible"/>
                                      </p:to>
                                    </p:set>
                                  </p:childTnLst>
                                </p:cTn>
                              </p:par>
                            </p:childTnLst>
                          </p:cTn>
                        </p:par>
                        <p:par>
                          <p:cTn id="26" fill="hold">
                            <p:stCondLst>
                              <p:cond delay="1750"/>
                            </p:stCondLst>
                            <p:childTnLst>
                              <p:par>
                                <p:cTn id="27" presetID="1" presetClass="entr" presetSubtype="0" fill="hold" grpId="0" nodeType="afterEffect">
                                  <p:stCondLst>
                                    <p:cond delay="500"/>
                                  </p:stCondLst>
                                  <p:childTnLst>
                                    <p:set>
                                      <p:cBhvr>
                                        <p:cTn id="28" dur="1" fill="hold">
                                          <p:stCondLst>
                                            <p:cond delay="0"/>
                                          </p:stCondLst>
                                        </p:cTn>
                                        <p:tgtEl>
                                          <p:spTgt spid="119"/>
                                        </p:tgtEl>
                                        <p:attrNameLst>
                                          <p:attrName>style.visibility</p:attrName>
                                        </p:attrNameLst>
                                      </p:cBhvr>
                                      <p:to>
                                        <p:strVal val="visible"/>
                                      </p:to>
                                    </p:set>
                                  </p:childTnLst>
                                </p:cTn>
                              </p:par>
                            </p:childTnLst>
                          </p:cTn>
                        </p:par>
                        <p:par>
                          <p:cTn id="29" fill="hold">
                            <p:stCondLst>
                              <p:cond delay="2250"/>
                            </p:stCondLst>
                            <p:childTnLst>
                              <p:par>
                                <p:cTn id="30" presetID="1" presetClass="entr" presetSubtype="0" fill="hold" grpId="0" nodeType="afterEffect">
                                  <p:stCondLst>
                                    <p:cond delay="500"/>
                                  </p:stCondLst>
                                  <p:childTnLst>
                                    <p:set>
                                      <p:cBhvr>
                                        <p:cTn id="3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0" grpId="0"/>
      <p:bldP spid="113" grpId="0"/>
      <p:bldP spid="116" grpId="0"/>
      <p:bldP spid="11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灯片编号占位符 2"/>
          <p:cNvSpPr>
            <a:spLocks noGrp="1"/>
          </p:cNvSpPr>
          <p:nvPr>
            <p:ph type="sldNum" sz="quarter" idx="12"/>
          </p:nvPr>
        </p:nvSpPr>
        <p:spPr/>
        <p:txBody>
          <a:bodyPr/>
          <a:p>
            <a:r>
              <a:rPr lang="en-US" altLang="zh-CN" dirty="0" smtClean="0"/>
              <a:t>P</a:t>
            </a:r>
            <a:fld id="{9F2E172E-9EA4-4DC4-9948-45420554EA41}" type="slidenum">
              <a:rPr lang="zh-CN" altLang="en-US" dirty="0" smtClean="0"/>
            </a:fld>
            <a:endParaRPr lang="zh-CN" altLang="en-US" dirty="0"/>
          </a:p>
        </p:txBody>
      </p:sp>
      <p:grpSp>
        <p:nvGrpSpPr>
          <p:cNvPr id="10" name="组合 9"/>
          <p:cNvGrpSpPr/>
          <p:nvPr/>
        </p:nvGrpSpPr>
        <p:grpSpPr>
          <a:xfrm>
            <a:off x="464820" y="448310"/>
            <a:ext cx="665480" cy="502920"/>
            <a:chOff x="732" y="1208"/>
            <a:chExt cx="1048" cy="792"/>
          </a:xfrm>
        </p:grpSpPr>
        <p:sp>
          <p:nvSpPr>
            <p:cNvPr id="16" name="椭圆 15"/>
            <p:cNvSpPr/>
            <p:nvPr/>
          </p:nvSpPr>
          <p:spPr>
            <a:xfrm>
              <a:off x="732" y="1208"/>
              <a:ext cx="792" cy="793"/>
            </a:xfrm>
            <a:prstGeom prst="ellipse">
              <a:avLst/>
            </a:prstGeom>
            <a:solidFill>
              <a:schemeClr val="bg1"/>
            </a:solidFill>
            <a:ln>
              <a:solidFill>
                <a:srgbClr val="E4EB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988" y="1208"/>
              <a:ext cx="792" cy="793"/>
            </a:xfrm>
            <a:prstGeom prst="ellipse">
              <a:avLst/>
            </a:prstGeom>
            <a:solidFill>
              <a:srgbClr val="19A8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p:nvSpPr>
        <p:spPr>
          <a:xfrm>
            <a:off x="1559560" y="515620"/>
            <a:ext cx="5530215" cy="368300"/>
          </a:xfrm>
          <a:prstGeom prst="rect">
            <a:avLst/>
          </a:prstGeom>
        </p:spPr>
        <p:txBody>
          <a:bodyPr vert="horz" wrap="square" lIns="91440" tIns="45720" rIns="91440" bIns="45720" rtlCol="0" anchor="ctr">
            <a:noAutofit/>
          </a:bodyPr>
          <a:lstStyle>
            <a:lvl1pPr algn="l" defTabSz="914400" rtl="0" eaLnBrk="1" latinLnBrk="0" hangingPunct="1">
              <a:lnSpc>
                <a:spcPct val="90000"/>
              </a:lnSpc>
              <a:spcBef>
                <a:spcPct val="0"/>
              </a:spcBef>
              <a:buNone/>
              <a:defRPr sz="3200" b="1" kern="1200">
                <a:solidFill>
                  <a:schemeClr val="tx1">
                    <a:lumMod val="65000"/>
                    <a:lumOff val="35000"/>
                  </a:schemeClr>
                </a:solidFill>
                <a:latin typeface="微软雅黑" panose="020B0503020204020204" pitchFamily="34" charset="-122"/>
                <a:ea typeface="微软雅黑" panose="020B0503020204020204" pitchFamily="34" charset="-122"/>
                <a:cs typeface="+mj-cs"/>
              </a:defRPr>
            </a:lvl1pPr>
          </a:lstStyle>
          <a:p>
            <a:pPr lvl="0" algn="l">
              <a:buClrTx/>
              <a:buSzTx/>
              <a:buFontTx/>
            </a:pPr>
            <a:r>
              <a:rPr lang="zh-CN" altLang="en-US" spc="200" dirty="0" smtClean="0">
                <a:solidFill>
                  <a:srgbClr val="002B40"/>
                </a:solidFill>
                <a:sym typeface="+mn-ea"/>
              </a:rPr>
              <a:t>垃圾分类就是新时尚</a:t>
            </a:r>
            <a:endParaRPr lang="zh-CN" altLang="en-US" spc="200" dirty="0" smtClean="0">
              <a:solidFill>
                <a:srgbClr val="002B40"/>
              </a:solidFill>
              <a:sym typeface="+mn-ea"/>
            </a:endParaRPr>
          </a:p>
        </p:txBody>
      </p:sp>
      <p:sp>
        <p:nvSpPr>
          <p:cNvPr id="20" name="文本框 19"/>
          <p:cNvSpPr txBox="1"/>
          <p:nvPr/>
        </p:nvSpPr>
        <p:spPr>
          <a:xfrm>
            <a:off x="530225" y="2076450"/>
            <a:ext cx="574675" cy="521970"/>
          </a:xfrm>
          <a:prstGeom prst="rect">
            <a:avLst/>
          </a:prstGeom>
          <a:noFill/>
        </p:spPr>
        <p:txBody>
          <a:bodyPr wrap="square" rtlCol="0">
            <a:spAutoFit/>
          </a:bodyPr>
          <a:p>
            <a:r>
              <a:rPr lang="en-US" altLang="zh-CN" sz="2800" b="1">
                <a:solidFill>
                  <a:schemeClr val="bg1"/>
                </a:solidFill>
              </a:rPr>
              <a:t>01</a:t>
            </a:r>
            <a:endParaRPr lang="en-US" altLang="zh-CN" sz="2800" b="1">
              <a:solidFill>
                <a:schemeClr val="bg1"/>
              </a:solidFill>
            </a:endParaRPr>
          </a:p>
        </p:txBody>
      </p:sp>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355034" y="164152"/>
            <a:ext cx="532402" cy="5324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 name="图片 1" descr="f132bd54ae0bd91c9a60ef7860a8ccfe"/>
          <p:cNvPicPr>
            <a:picLocks noChangeAspect="1"/>
          </p:cNvPicPr>
          <p:nvPr>
            <p:custDataLst>
              <p:tags r:id="rId2"/>
            </p:custDataLst>
          </p:nvPr>
        </p:nvPicPr>
        <p:blipFill>
          <a:blip r:embed="rId3"/>
          <a:stretch>
            <a:fillRect/>
          </a:stretch>
        </p:blipFill>
        <p:spPr>
          <a:xfrm>
            <a:off x="1715770" y="1710690"/>
            <a:ext cx="4762500" cy="3190875"/>
          </a:xfrm>
          <a:prstGeom prst="rect">
            <a:avLst/>
          </a:prstGeom>
        </p:spPr>
      </p:pic>
      <p:sp>
        <p:nvSpPr>
          <p:cNvPr id="7" name="文本框 6"/>
          <p:cNvSpPr txBox="1"/>
          <p:nvPr/>
        </p:nvSpPr>
        <p:spPr>
          <a:xfrm>
            <a:off x="7089775" y="2207260"/>
            <a:ext cx="3999230" cy="2444115"/>
          </a:xfrm>
          <a:prstGeom prst="rect">
            <a:avLst/>
          </a:prstGeom>
          <a:noFill/>
        </p:spPr>
        <p:txBody>
          <a:bodyPr wrap="square" rtlCol="0" anchor="t">
            <a:spAutoFit/>
            <a:scene3d>
              <a:camera prst="orthographicFront"/>
              <a:lightRig rig="threePt" dir="t"/>
            </a:scene3d>
          </a:bodyPr>
          <a:p>
            <a:pPr>
              <a:lnSpc>
                <a:spcPct val="170000"/>
              </a:lnSpc>
            </a:pPr>
            <a:r>
              <a:rPr lang="en-US" altLang="zh-CN" spc="200" dirty="0">
                <a:ln w="6600">
                  <a:solidFill>
                    <a:schemeClr val="accent2"/>
                  </a:solidFill>
                  <a:prstDash val="solid"/>
                </a:ln>
                <a:solidFill>
                  <a:srgbClr val="FFFFFF"/>
                </a:solidFill>
                <a:effectLst>
                  <a:outerShdw dist="38100" dir="2700000" algn="tl" rotWithShape="0">
                    <a:schemeClr val="accent2"/>
                  </a:outerShdw>
                </a:effectLst>
                <a:uFillTx/>
                <a:latin typeface="+mn-ea"/>
                <a:cs typeface="+mn-ea"/>
                <a:sym typeface="+mn-ea"/>
              </a:rPr>
              <a:t>   </a:t>
            </a:r>
            <a:r>
              <a:rPr lang="zh-CN" altLang="en-US" spc="200" dirty="0">
                <a:ln w="6600">
                  <a:solidFill>
                    <a:schemeClr val="accent2"/>
                  </a:solidFill>
                  <a:prstDash val="solid"/>
                </a:ln>
                <a:solidFill>
                  <a:srgbClr val="FFFFFF"/>
                </a:solidFill>
                <a:effectLst>
                  <a:outerShdw dist="38100" dir="2700000" algn="tl" rotWithShape="0">
                    <a:schemeClr val="accent2"/>
                  </a:outerShdw>
                </a:effectLst>
                <a:uFillTx/>
                <a:latin typeface="+mn-ea"/>
                <a:cs typeface="+mn-ea"/>
                <a:sym typeface="+mn-ea"/>
              </a:rPr>
              <a:t>习近平总书记强调，“实行垃圾分类，关系广大人民群众生活环境，关系节约使用资源，也是社会文明水平的一个重要体现。”</a:t>
            </a:r>
            <a:endParaRPr lang="zh-CN" altLang="en-US" spc="200" dirty="0">
              <a:ln w="6600">
                <a:solidFill>
                  <a:schemeClr val="accent2"/>
                </a:solidFill>
                <a:prstDash val="solid"/>
              </a:ln>
              <a:solidFill>
                <a:srgbClr val="FFFFFF"/>
              </a:solidFill>
              <a:effectLst>
                <a:outerShdw dist="38100" dir="2700000" algn="tl" rotWithShape="0">
                  <a:schemeClr val="accent2"/>
                </a:outerShdw>
              </a:effectLst>
              <a:uFillTx/>
              <a:latin typeface="+mn-ea"/>
              <a:cs typeface="+mn-ea"/>
            </a:endParaRPr>
          </a:p>
          <a:p>
            <a:pPr algn="r">
              <a:lnSpc>
                <a:spcPct val="170000"/>
              </a:lnSpc>
            </a:pPr>
            <a:r>
              <a:rPr lang="en-US" altLang="zh-CN" spc="200" dirty="0">
                <a:ln w="6600">
                  <a:solidFill>
                    <a:schemeClr val="accent2"/>
                  </a:solidFill>
                  <a:prstDash val="solid"/>
                </a:ln>
                <a:solidFill>
                  <a:srgbClr val="FFFFFF"/>
                </a:solidFill>
                <a:effectLst>
                  <a:outerShdw dist="38100" dir="2700000" algn="tl" rotWithShape="0">
                    <a:schemeClr val="accent2"/>
                  </a:outerShdw>
                </a:effectLst>
                <a:uFillTx/>
                <a:latin typeface="+mn-ea"/>
                <a:cs typeface="+mn-ea"/>
                <a:sym typeface="+mn-ea"/>
              </a:rPr>
              <a:t>——</a:t>
            </a:r>
            <a:r>
              <a:rPr lang="zh-CN" altLang="en-US" spc="200" dirty="0">
                <a:ln w="6600">
                  <a:solidFill>
                    <a:schemeClr val="accent2"/>
                  </a:solidFill>
                  <a:prstDash val="solid"/>
                </a:ln>
                <a:solidFill>
                  <a:srgbClr val="FFFFFF"/>
                </a:solidFill>
                <a:effectLst>
                  <a:outerShdw dist="38100" dir="2700000" algn="tl" rotWithShape="0">
                    <a:schemeClr val="accent2"/>
                  </a:outerShdw>
                </a:effectLst>
                <a:uFillTx/>
                <a:latin typeface="+mn-ea"/>
                <a:cs typeface="+mn-ea"/>
                <a:sym typeface="+mn-ea"/>
              </a:rPr>
              <a:t>习近平</a:t>
            </a:r>
            <a:endParaRPr lang="zh-CN" altLang="en-US" spc="200" dirty="0">
              <a:ln w="6600">
                <a:solidFill>
                  <a:schemeClr val="accent2"/>
                </a:solidFill>
                <a:prstDash val="solid"/>
              </a:ln>
              <a:solidFill>
                <a:srgbClr val="FFFFFF"/>
              </a:solidFill>
              <a:effectLst>
                <a:outerShdw dist="38100" dir="2700000" algn="tl" rotWithShape="0">
                  <a:schemeClr val="accent2"/>
                </a:outerShdw>
              </a:effectLst>
              <a:uFillTx/>
              <a:latin typeface="+mn-ea"/>
              <a:cs typeface="+mn-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r>
              <a:rPr lang="en-US" altLang="zh-CN" smtClean="0"/>
              <a:t>P</a:t>
            </a:r>
            <a:fld id="{9F2E172E-9EA4-4DC4-9948-45420554EA41}" type="slidenum">
              <a:rPr lang="zh-CN" altLang="en-US" smtClean="0"/>
            </a:fld>
            <a:endParaRPr lang="zh-CN" altLang="en-US" dirty="0"/>
          </a:p>
        </p:txBody>
      </p:sp>
      <p:sp>
        <p:nvSpPr>
          <p:cNvPr id="9" name="矩形 8"/>
          <p:cNvSpPr/>
          <p:nvPr/>
        </p:nvSpPr>
        <p:spPr>
          <a:xfrm>
            <a:off x="2263775" y="4420235"/>
            <a:ext cx="1851660" cy="977265"/>
          </a:xfrm>
          <a:prstGeom prst="rect">
            <a:avLst/>
          </a:prstGeom>
        </p:spPr>
        <p:txBody>
          <a:bodyPr wrap="square">
            <a:spAutoFit/>
          </a:bodyPr>
          <a:lstStyle/>
          <a:p>
            <a:pPr lvl="0" algn="ctr">
              <a:lnSpc>
                <a:spcPct val="120000"/>
              </a:lnSpc>
              <a:buClrTx/>
              <a:buSzTx/>
              <a:buFontTx/>
            </a:pPr>
            <a:r>
              <a:rPr lang="zh-CN" altLang="en-US" sz="2400" spc="150" dirty="0" smtClean="0">
                <a:solidFill>
                  <a:srgbClr val="002B40"/>
                </a:solidFill>
                <a:uFillTx/>
                <a:latin typeface="+mn-ea"/>
                <a:cs typeface="+mn-ea"/>
                <a:sym typeface="+mn-ea"/>
              </a:rPr>
              <a:t>全市每天</a:t>
            </a:r>
            <a:endParaRPr lang="zh-CN" altLang="en-US" sz="2400" spc="150" dirty="0" smtClean="0">
              <a:solidFill>
                <a:srgbClr val="002B40"/>
              </a:solidFill>
              <a:uFillTx/>
              <a:latin typeface="+mn-ea"/>
              <a:cs typeface="+mn-ea"/>
              <a:sym typeface="+mn-ea"/>
            </a:endParaRPr>
          </a:p>
          <a:p>
            <a:pPr lvl="0" algn="ctr">
              <a:lnSpc>
                <a:spcPct val="120000"/>
              </a:lnSpc>
              <a:buClrTx/>
              <a:buSzTx/>
              <a:buFontTx/>
            </a:pPr>
            <a:r>
              <a:rPr lang="zh-CN" altLang="en-US" sz="2400" spc="150" dirty="0" smtClean="0">
                <a:solidFill>
                  <a:srgbClr val="002B40"/>
                </a:solidFill>
                <a:uFillTx/>
                <a:latin typeface="+mn-ea"/>
                <a:cs typeface="+mn-ea"/>
                <a:sym typeface="+mn-ea"/>
              </a:rPr>
              <a:t>28500吨</a:t>
            </a:r>
            <a:endParaRPr lang="zh-CN" altLang="en-US" sz="2400" spc="150" dirty="0" smtClean="0">
              <a:solidFill>
                <a:srgbClr val="002B40"/>
              </a:solidFill>
              <a:uFillTx/>
              <a:latin typeface="+mn-ea"/>
              <a:cs typeface="+mn-ea"/>
              <a:sym typeface="+mn-ea"/>
            </a:endParaRPr>
          </a:p>
        </p:txBody>
      </p:sp>
      <p:sp>
        <p:nvSpPr>
          <p:cNvPr id="12" name="矩形 11"/>
          <p:cNvSpPr/>
          <p:nvPr/>
        </p:nvSpPr>
        <p:spPr>
          <a:xfrm>
            <a:off x="5456555" y="4420235"/>
            <a:ext cx="1755775" cy="977265"/>
          </a:xfrm>
          <a:prstGeom prst="rect">
            <a:avLst/>
          </a:prstGeom>
        </p:spPr>
        <p:txBody>
          <a:bodyPr wrap="square">
            <a:spAutoFit/>
          </a:bodyPr>
          <a:lstStyle/>
          <a:p>
            <a:pPr lvl="0" algn="ctr">
              <a:lnSpc>
                <a:spcPct val="120000"/>
              </a:lnSpc>
              <a:buClrTx/>
              <a:buSzTx/>
              <a:buFontTx/>
            </a:pPr>
            <a:r>
              <a:rPr lang="zh-CN" altLang="en-US" sz="2400" spc="150" dirty="0" smtClean="0">
                <a:solidFill>
                  <a:srgbClr val="002B40"/>
                </a:solidFill>
                <a:uFillTx/>
                <a:latin typeface="+mn-ea"/>
                <a:cs typeface="+mn-ea"/>
                <a:sym typeface="+mn-ea"/>
              </a:rPr>
              <a:t>回收利用</a:t>
            </a:r>
            <a:endParaRPr lang="zh-CN" altLang="en-US" sz="2400" spc="150" dirty="0" smtClean="0">
              <a:solidFill>
                <a:srgbClr val="002B40"/>
              </a:solidFill>
              <a:uFillTx/>
              <a:latin typeface="+mn-ea"/>
              <a:cs typeface="+mn-ea"/>
              <a:sym typeface="+mn-ea"/>
            </a:endParaRPr>
          </a:p>
          <a:p>
            <a:pPr lvl="0" algn="ctr">
              <a:lnSpc>
                <a:spcPct val="120000"/>
              </a:lnSpc>
              <a:buClrTx/>
              <a:buSzTx/>
              <a:buFontTx/>
            </a:pPr>
            <a:r>
              <a:rPr lang="zh-CN" altLang="en-US" sz="2400" spc="150" dirty="0" smtClean="0">
                <a:solidFill>
                  <a:srgbClr val="002B40"/>
                </a:solidFill>
                <a:uFillTx/>
                <a:latin typeface="+mn-ea"/>
                <a:cs typeface="+mn-ea"/>
                <a:sym typeface="+mn-ea"/>
              </a:rPr>
              <a:t>率约</a:t>
            </a:r>
            <a:r>
              <a:rPr lang="en-US" sz="2400" spc="150" dirty="0" smtClean="0">
                <a:solidFill>
                  <a:srgbClr val="002B40"/>
                </a:solidFill>
                <a:uFillTx/>
                <a:latin typeface="+mn-ea"/>
                <a:cs typeface="+mn-ea"/>
                <a:sym typeface="+mn-ea"/>
              </a:rPr>
              <a:t>42.9</a:t>
            </a:r>
            <a:r>
              <a:rPr lang="zh-CN" altLang="en-US" sz="2400" spc="150" dirty="0" smtClean="0">
                <a:solidFill>
                  <a:srgbClr val="002B40"/>
                </a:solidFill>
                <a:uFillTx/>
                <a:latin typeface="+mn-ea"/>
                <a:cs typeface="+mn-ea"/>
                <a:sym typeface="+mn-ea"/>
              </a:rPr>
              <a:t>%</a:t>
            </a:r>
            <a:endParaRPr lang="zh-CN" altLang="en-US" sz="2400" spc="150" dirty="0" smtClean="0">
              <a:solidFill>
                <a:srgbClr val="002B40"/>
              </a:solidFill>
              <a:uFillTx/>
              <a:latin typeface="+mn-ea"/>
              <a:cs typeface="+mn-ea"/>
              <a:sym typeface="+mn-ea"/>
            </a:endParaRPr>
          </a:p>
        </p:txBody>
      </p:sp>
      <p:sp>
        <p:nvSpPr>
          <p:cNvPr id="10" name="矩形 9"/>
          <p:cNvSpPr/>
          <p:nvPr/>
        </p:nvSpPr>
        <p:spPr>
          <a:xfrm>
            <a:off x="8308340" y="4420235"/>
            <a:ext cx="1900555" cy="977265"/>
          </a:xfrm>
          <a:prstGeom prst="rect">
            <a:avLst/>
          </a:prstGeom>
        </p:spPr>
        <p:txBody>
          <a:bodyPr wrap="square">
            <a:spAutoFit/>
          </a:bodyPr>
          <a:lstStyle/>
          <a:p>
            <a:pPr lvl="0" algn="ctr">
              <a:lnSpc>
                <a:spcPct val="120000"/>
              </a:lnSpc>
              <a:buClrTx/>
              <a:buSzTx/>
              <a:buFontTx/>
            </a:pPr>
            <a:r>
              <a:rPr lang="zh-CN" altLang="en-US" sz="2400" spc="150" dirty="0" smtClean="0">
                <a:solidFill>
                  <a:srgbClr val="002B40"/>
                </a:solidFill>
                <a:uFillTx/>
                <a:latin typeface="+mn-ea"/>
                <a:cs typeface="+mn-ea"/>
                <a:sym typeface="+mn-ea"/>
              </a:rPr>
              <a:t>每人每天</a:t>
            </a:r>
            <a:endParaRPr lang="zh-CN" altLang="en-US" sz="2400" spc="150" dirty="0" smtClean="0">
              <a:solidFill>
                <a:srgbClr val="002B40"/>
              </a:solidFill>
              <a:uFillTx/>
              <a:latin typeface="+mn-ea"/>
              <a:cs typeface="+mn-ea"/>
              <a:sym typeface="+mn-ea"/>
            </a:endParaRPr>
          </a:p>
          <a:p>
            <a:pPr lvl="0" algn="ctr">
              <a:lnSpc>
                <a:spcPct val="120000"/>
              </a:lnSpc>
              <a:buClrTx/>
              <a:buSzTx/>
              <a:buFontTx/>
            </a:pPr>
            <a:r>
              <a:rPr lang="zh-CN" altLang="en-US" sz="2400" spc="150" dirty="0" smtClean="0">
                <a:solidFill>
                  <a:srgbClr val="002B40"/>
                </a:solidFill>
                <a:uFillTx/>
                <a:latin typeface="+mn-ea"/>
                <a:cs typeface="+mn-ea"/>
                <a:sym typeface="+mn-ea"/>
              </a:rPr>
              <a:t>超过</a:t>
            </a:r>
            <a:r>
              <a:rPr lang="en-US" altLang="zh-CN" sz="2400" spc="150" dirty="0" smtClean="0">
                <a:solidFill>
                  <a:srgbClr val="002B40"/>
                </a:solidFill>
                <a:uFillTx/>
                <a:latin typeface="+mn-ea"/>
                <a:cs typeface="+mn-ea"/>
                <a:sym typeface="+mn-ea"/>
              </a:rPr>
              <a:t>1</a:t>
            </a:r>
            <a:r>
              <a:rPr lang="zh-CN" altLang="en-US" sz="2400" spc="150" dirty="0" smtClean="0">
                <a:solidFill>
                  <a:srgbClr val="002B40"/>
                </a:solidFill>
                <a:uFillTx/>
                <a:latin typeface="+mn-ea"/>
                <a:cs typeface="+mn-ea"/>
                <a:sym typeface="+mn-ea"/>
              </a:rPr>
              <a:t>公斤</a:t>
            </a:r>
            <a:endParaRPr lang="zh-CN" altLang="en-US" sz="2400" spc="150" dirty="0" smtClean="0">
              <a:solidFill>
                <a:srgbClr val="002B40"/>
              </a:solidFill>
              <a:uFillTx/>
              <a:latin typeface="+mn-ea"/>
              <a:cs typeface="+mn-ea"/>
              <a:sym typeface="+mn-ea"/>
            </a:endParaRPr>
          </a:p>
        </p:txBody>
      </p:sp>
      <p:pic>
        <p:nvPicPr>
          <p:cNvPr id="49" name="图片 48" descr="24gl-city (1)"/>
          <p:cNvPicPr>
            <a:picLocks noChangeAspect="1"/>
          </p:cNvPicPr>
          <p:nvPr/>
        </p:nvPicPr>
        <p:blipFill>
          <a:blip r:embed="rId1"/>
          <a:stretch>
            <a:fillRect/>
          </a:stretch>
        </p:blipFill>
        <p:spPr>
          <a:xfrm>
            <a:off x="2838768" y="2452688"/>
            <a:ext cx="701675" cy="701675"/>
          </a:xfrm>
          <a:prstGeom prst="rect">
            <a:avLst/>
          </a:prstGeom>
        </p:spPr>
      </p:pic>
      <p:pic>
        <p:nvPicPr>
          <p:cNvPr id="50" name="图片 49" descr="person"/>
          <p:cNvPicPr>
            <a:picLocks noChangeAspect="1"/>
          </p:cNvPicPr>
          <p:nvPr/>
        </p:nvPicPr>
        <p:blipFill>
          <a:blip r:embed="rId2"/>
          <a:stretch>
            <a:fillRect/>
          </a:stretch>
        </p:blipFill>
        <p:spPr>
          <a:xfrm>
            <a:off x="8852535" y="2358390"/>
            <a:ext cx="756920" cy="756920"/>
          </a:xfrm>
          <a:prstGeom prst="rect">
            <a:avLst/>
          </a:prstGeom>
        </p:spPr>
      </p:pic>
      <p:pic>
        <p:nvPicPr>
          <p:cNvPr id="51" name="图片 50" descr="recycle"/>
          <p:cNvPicPr>
            <a:picLocks noChangeAspect="1"/>
          </p:cNvPicPr>
          <p:nvPr/>
        </p:nvPicPr>
        <p:blipFill>
          <a:blip r:embed="rId3"/>
          <a:stretch>
            <a:fillRect/>
          </a:stretch>
        </p:blipFill>
        <p:spPr>
          <a:xfrm>
            <a:off x="5967730" y="2437765"/>
            <a:ext cx="732155" cy="732155"/>
          </a:xfrm>
          <a:prstGeom prst="rect">
            <a:avLst/>
          </a:prstGeom>
        </p:spPr>
      </p:pic>
      <p:sp>
        <p:nvSpPr>
          <p:cNvPr id="3" name="标题 1"/>
          <p:cNvSpPr>
            <a:spLocks noGrp="1"/>
          </p:cNvSpPr>
          <p:nvPr/>
        </p:nvSpPr>
        <p:spPr>
          <a:xfrm>
            <a:off x="1376045" y="551815"/>
            <a:ext cx="5150485" cy="58293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chemeClr val="tx1">
                    <a:lumMod val="65000"/>
                    <a:lumOff val="35000"/>
                  </a:schemeClr>
                </a:solidFill>
                <a:latin typeface="微软雅黑" panose="020B0503020204020204" pitchFamily="34" charset="-122"/>
                <a:ea typeface="微软雅黑" panose="020B0503020204020204" pitchFamily="34" charset="-122"/>
                <a:cs typeface="+mj-cs"/>
              </a:defRPr>
            </a:lvl1pPr>
          </a:lstStyle>
          <a:p>
            <a:r>
              <a:rPr lang="zh-CN" altLang="en-US" spc="200" dirty="0" smtClean="0">
                <a:solidFill>
                  <a:srgbClr val="002B40"/>
                </a:solidFill>
              </a:rPr>
              <a:t>深圳人产生的垃圾量</a:t>
            </a:r>
            <a:endParaRPr lang="zh-CN" altLang="en-US" spc="200" dirty="0" smtClean="0">
              <a:solidFill>
                <a:srgbClr val="002B40"/>
              </a:solidFill>
            </a:endParaRPr>
          </a:p>
        </p:txBody>
      </p:sp>
      <p:grpSp>
        <p:nvGrpSpPr>
          <p:cNvPr id="17" name="组合 16"/>
          <p:cNvGrpSpPr/>
          <p:nvPr/>
        </p:nvGrpSpPr>
        <p:grpSpPr>
          <a:xfrm>
            <a:off x="464820" y="591820"/>
            <a:ext cx="665480" cy="502920"/>
            <a:chOff x="732" y="1208"/>
            <a:chExt cx="1048" cy="792"/>
          </a:xfrm>
        </p:grpSpPr>
        <p:sp>
          <p:nvSpPr>
            <p:cNvPr id="6" name="椭圆 5"/>
            <p:cNvSpPr/>
            <p:nvPr/>
          </p:nvSpPr>
          <p:spPr>
            <a:xfrm>
              <a:off x="732" y="1208"/>
              <a:ext cx="792" cy="793"/>
            </a:xfrm>
            <a:prstGeom prst="ellipse">
              <a:avLst/>
            </a:prstGeom>
            <a:solidFill>
              <a:schemeClr val="bg1"/>
            </a:solidFill>
            <a:ln>
              <a:solidFill>
                <a:srgbClr val="E4EB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椭圆 22"/>
            <p:cNvSpPr/>
            <p:nvPr/>
          </p:nvSpPr>
          <p:spPr>
            <a:xfrm>
              <a:off x="988" y="1208"/>
              <a:ext cx="792" cy="793"/>
            </a:xfrm>
            <a:prstGeom prst="ellipse">
              <a:avLst/>
            </a:prstGeom>
            <a:solidFill>
              <a:srgbClr val="19A8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椭圆 4"/>
          <p:cNvSpPr/>
          <p:nvPr/>
        </p:nvSpPr>
        <p:spPr>
          <a:xfrm>
            <a:off x="2567940" y="2181225"/>
            <a:ext cx="1243330" cy="1244600"/>
          </a:xfrm>
          <a:prstGeom prst="ellipse">
            <a:avLst/>
          </a:prstGeom>
          <a:noFill/>
          <a:ln>
            <a:solidFill>
              <a:srgbClr val="19A8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椭圆 10"/>
          <p:cNvSpPr/>
          <p:nvPr/>
        </p:nvSpPr>
        <p:spPr>
          <a:xfrm>
            <a:off x="5712460" y="2164715"/>
            <a:ext cx="1243330" cy="1244600"/>
          </a:xfrm>
          <a:prstGeom prst="ellipse">
            <a:avLst/>
          </a:prstGeom>
          <a:noFill/>
          <a:ln>
            <a:solidFill>
              <a:srgbClr val="19A8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椭圆 12"/>
          <p:cNvSpPr/>
          <p:nvPr/>
        </p:nvSpPr>
        <p:spPr>
          <a:xfrm>
            <a:off x="8636635" y="2114550"/>
            <a:ext cx="1243330" cy="1244600"/>
          </a:xfrm>
          <a:prstGeom prst="ellipse">
            <a:avLst/>
          </a:prstGeom>
          <a:noFill/>
          <a:ln>
            <a:solidFill>
              <a:srgbClr val="19A8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4" name="直接连接符 13"/>
          <p:cNvCxnSpPr/>
          <p:nvPr/>
        </p:nvCxnSpPr>
        <p:spPr>
          <a:xfrm>
            <a:off x="4754245" y="2358390"/>
            <a:ext cx="0" cy="3797300"/>
          </a:xfrm>
          <a:prstGeom prst="line">
            <a:avLst/>
          </a:prstGeom>
          <a:ln w="12700">
            <a:solidFill>
              <a:srgbClr val="19A8E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7904480" y="2358390"/>
            <a:ext cx="0" cy="3797300"/>
          </a:xfrm>
          <a:prstGeom prst="line">
            <a:avLst/>
          </a:prstGeom>
          <a:ln w="12700">
            <a:solidFill>
              <a:srgbClr val="19A8EA"/>
            </a:solidFill>
          </a:ln>
        </p:spPr>
        <p:style>
          <a:lnRef idx="1">
            <a:schemeClr val="accent1"/>
          </a:lnRef>
          <a:fillRef idx="0">
            <a:schemeClr val="accent1"/>
          </a:fillRef>
          <a:effectRef idx="0">
            <a:schemeClr val="accent1"/>
          </a:effectRef>
          <a:fontRef idx="minor">
            <a:schemeClr val="tx1"/>
          </a:fontRef>
        </p:style>
      </p:cxnSp>
      <p:sp>
        <p:nvSpPr>
          <p:cNvPr id="18" name="圆角矩形 17"/>
          <p:cNvSpPr/>
          <p:nvPr/>
        </p:nvSpPr>
        <p:spPr>
          <a:xfrm>
            <a:off x="2163445" y="3662680"/>
            <a:ext cx="2052320" cy="414655"/>
          </a:xfrm>
          <a:prstGeom prst="roundRect">
            <a:avLst/>
          </a:prstGeom>
          <a:noFill/>
          <a:ln>
            <a:solidFill>
              <a:srgbClr val="19A8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nvSpPr>
        <p:spPr>
          <a:xfrm>
            <a:off x="2126615" y="3685858"/>
            <a:ext cx="2125980" cy="368300"/>
          </a:xfrm>
          <a:prstGeom prst="rect">
            <a:avLst/>
          </a:prstGeom>
          <a:noFill/>
        </p:spPr>
        <p:txBody>
          <a:bodyPr wrap="square" rtlCol="0">
            <a:spAutoFit/>
          </a:bodyPr>
          <a:p>
            <a:pPr algn="ctr"/>
            <a:r>
              <a:rPr lang="zh-CN" altLang="en-US" b="1">
                <a:solidFill>
                  <a:srgbClr val="002B40"/>
                </a:solidFill>
                <a:latin typeface="+mj-ea"/>
                <a:ea typeface="+mj-ea"/>
              </a:rPr>
              <a:t>全市日均垃圾量</a:t>
            </a:r>
            <a:endParaRPr lang="zh-CN" altLang="en-US" b="1">
              <a:solidFill>
                <a:srgbClr val="002B40"/>
              </a:solidFill>
              <a:latin typeface="+mj-ea"/>
              <a:ea typeface="+mj-ea"/>
            </a:endParaRPr>
          </a:p>
        </p:txBody>
      </p:sp>
      <p:sp>
        <p:nvSpPr>
          <p:cNvPr id="2" name="圆角矩形 1"/>
          <p:cNvSpPr/>
          <p:nvPr/>
        </p:nvSpPr>
        <p:spPr>
          <a:xfrm>
            <a:off x="5307330" y="3686175"/>
            <a:ext cx="2052320" cy="414655"/>
          </a:xfrm>
          <a:prstGeom prst="roundRect">
            <a:avLst/>
          </a:prstGeom>
          <a:noFill/>
          <a:ln>
            <a:solidFill>
              <a:srgbClr val="19A8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270500" y="3709353"/>
            <a:ext cx="2125980" cy="368300"/>
          </a:xfrm>
          <a:prstGeom prst="rect">
            <a:avLst/>
          </a:prstGeom>
          <a:noFill/>
        </p:spPr>
        <p:txBody>
          <a:bodyPr wrap="square" rtlCol="0">
            <a:spAutoFit/>
          </a:bodyPr>
          <a:p>
            <a:pPr algn="ctr"/>
            <a:r>
              <a:rPr lang="zh-CN" altLang="en-US" b="1">
                <a:solidFill>
                  <a:srgbClr val="002B40"/>
                </a:solidFill>
                <a:latin typeface="+mj-ea"/>
                <a:ea typeface="+mj-ea"/>
              </a:rPr>
              <a:t>资源回收</a:t>
            </a:r>
            <a:endParaRPr lang="zh-CN" altLang="en-US" b="1">
              <a:solidFill>
                <a:srgbClr val="002B40"/>
              </a:solidFill>
              <a:latin typeface="+mj-ea"/>
              <a:ea typeface="+mj-ea"/>
            </a:endParaRPr>
          </a:p>
        </p:txBody>
      </p:sp>
      <p:sp>
        <p:nvSpPr>
          <p:cNvPr id="8" name="圆角矩形 7"/>
          <p:cNvSpPr/>
          <p:nvPr/>
        </p:nvSpPr>
        <p:spPr>
          <a:xfrm>
            <a:off x="8232775" y="3686175"/>
            <a:ext cx="2052320" cy="414655"/>
          </a:xfrm>
          <a:prstGeom prst="roundRect">
            <a:avLst/>
          </a:prstGeom>
          <a:noFill/>
          <a:ln>
            <a:solidFill>
              <a:srgbClr val="19A8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文本框 15"/>
          <p:cNvSpPr txBox="1"/>
          <p:nvPr/>
        </p:nvSpPr>
        <p:spPr>
          <a:xfrm>
            <a:off x="8195945" y="3709353"/>
            <a:ext cx="2125980" cy="368300"/>
          </a:xfrm>
          <a:prstGeom prst="rect">
            <a:avLst/>
          </a:prstGeom>
          <a:noFill/>
        </p:spPr>
        <p:txBody>
          <a:bodyPr wrap="square" rtlCol="0">
            <a:spAutoFit/>
          </a:bodyPr>
          <a:p>
            <a:pPr algn="ctr"/>
            <a:r>
              <a:rPr lang="zh-CN" altLang="en-US" b="1">
                <a:solidFill>
                  <a:srgbClr val="002B40"/>
                </a:solidFill>
                <a:latin typeface="+mj-ea"/>
                <a:ea typeface="+mj-ea"/>
              </a:rPr>
              <a:t>人日均垃圾量</a:t>
            </a:r>
            <a:endParaRPr lang="zh-CN" altLang="en-US" b="1">
              <a:solidFill>
                <a:srgbClr val="002B40"/>
              </a:solidFill>
              <a:latin typeface="+mj-ea"/>
              <a:ea typeface="+mj-ea"/>
            </a:endParaRPr>
          </a:p>
        </p:txBody>
      </p:sp>
      <p:pic>
        <p:nvPicPr>
          <p:cNvPr id="20" name="图片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355034" y="164152"/>
            <a:ext cx="532402" cy="5324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up)">
                                      <p:cBhvr>
                                        <p:cTn id="10" dur="500"/>
                                        <p:tgtEl>
                                          <p:spTgt spid="12"/>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up)">
                                      <p:cBhvr>
                                        <p:cTn id="13" dur="500"/>
                                        <p:tgtEl>
                                          <p:spTgt spid="10"/>
                                        </p:tgtEl>
                                      </p:cBhvr>
                                    </p:animEffect>
                                  </p:childTnLst>
                                </p:cTn>
                              </p:par>
                              <p:par>
                                <p:cTn id="14" presetID="22" presetClass="entr" presetSubtype="1" fill="hold" nodeType="with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wipe(up)">
                                      <p:cBhvr>
                                        <p:cTn id="16" dur="500"/>
                                        <p:tgtEl>
                                          <p:spTgt spid="49"/>
                                        </p:tgtEl>
                                      </p:cBhvr>
                                    </p:animEffect>
                                  </p:childTnLst>
                                </p:cTn>
                              </p:par>
                              <p:par>
                                <p:cTn id="17" presetID="22" presetClass="entr" presetSubtype="1" fill="hold" nodeType="with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up)">
                                      <p:cBhvr>
                                        <p:cTn id="19" dur="500"/>
                                        <p:tgtEl>
                                          <p:spTgt spid="50"/>
                                        </p:tgtEl>
                                      </p:cBhvr>
                                    </p:animEffect>
                                  </p:childTnLst>
                                </p:cTn>
                              </p:par>
                              <p:par>
                                <p:cTn id="20" presetID="22" presetClass="entr" presetSubtype="1" fill="hold" nodeType="with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wipe(up)">
                                      <p:cBhvr>
                                        <p:cTn id="22" dur="500"/>
                                        <p:tgtEl>
                                          <p:spTgt spid="51"/>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up)">
                                      <p:cBhvr>
                                        <p:cTn id="25" dur="500"/>
                                        <p:tgtEl>
                                          <p:spTgt spid="5"/>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up)">
                                      <p:cBhvr>
                                        <p:cTn id="28" dur="500"/>
                                        <p:tgtEl>
                                          <p:spTgt spid="11"/>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500"/>
                                        <p:tgtEl>
                                          <p:spTgt spid="13"/>
                                        </p:tgtEl>
                                      </p:cBhvr>
                                    </p:animEffect>
                                  </p:childTnLst>
                                </p:cTn>
                              </p:par>
                              <p:par>
                                <p:cTn id="32" presetID="22" presetClass="entr" presetSubtype="1" fill="hold"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up)">
                                      <p:cBhvr>
                                        <p:cTn id="34" dur="500"/>
                                        <p:tgtEl>
                                          <p:spTgt spid="14"/>
                                        </p:tgtEl>
                                      </p:cBhvr>
                                    </p:animEffect>
                                  </p:childTnLst>
                                </p:cTn>
                              </p:par>
                              <p:par>
                                <p:cTn id="35" presetID="22" presetClass="entr" presetSubtype="1" fill="hold"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up)">
                                      <p:cBhvr>
                                        <p:cTn id="37" dur="500"/>
                                        <p:tgtEl>
                                          <p:spTgt spid="15"/>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up)">
                                      <p:cBhvr>
                                        <p:cTn id="40" dur="500"/>
                                        <p:tgtEl>
                                          <p:spTgt spid="18"/>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up)">
                                      <p:cBhvr>
                                        <p:cTn id="43" dur="500"/>
                                        <p:tgtEl>
                                          <p:spTgt spid="19"/>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wipe(up)">
                                      <p:cBhvr>
                                        <p:cTn id="46" dur="500"/>
                                        <p:tgtEl>
                                          <p:spTgt spid="2"/>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up)">
                                      <p:cBhvr>
                                        <p:cTn id="49" dur="500"/>
                                        <p:tgtEl>
                                          <p:spTgt spid="7"/>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wipe(up)">
                                      <p:cBhvr>
                                        <p:cTn id="52" dur="500"/>
                                        <p:tgtEl>
                                          <p:spTgt spid="8"/>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up)">
                                      <p:cBhvr>
                                        <p:cTn id="5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10" grpId="0"/>
      <p:bldP spid="5" grpId="0" bldLvl="0" animBg="1"/>
      <p:bldP spid="11" grpId="0" bldLvl="0" animBg="1"/>
      <p:bldP spid="13" grpId="0" bldLvl="0" animBg="1"/>
      <p:bldP spid="18" grpId="0" bldLvl="0" animBg="1"/>
      <p:bldP spid="19" grpId="0"/>
      <p:bldP spid="2" grpId="0" bldLvl="0" animBg="1"/>
      <p:bldP spid="7" grpId="0"/>
      <p:bldP spid="8" grpId="0" bldLvl="0" animBg="1"/>
      <p:bldP spid="1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592832" y="2169990"/>
            <a:ext cx="11006336" cy="1772345"/>
          </a:xfrm>
          <a:prstGeom prst="rect">
            <a:avLst/>
          </a:prstGeom>
          <a:solidFill>
            <a:srgbClr val="D2A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出自【趣你的PPT】(微信:qunideppt)：最优质的PPT资源库"/>
          <p:cNvSpPr txBox="1"/>
          <p:nvPr/>
        </p:nvSpPr>
        <p:spPr>
          <a:xfrm>
            <a:off x="4765185" y="2691692"/>
            <a:ext cx="6029815" cy="645160"/>
          </a:xfrm>
          <a:prstGeom prst="rect">
            <a:avLst/>
          </a:prstGeom>
          <a:noFill/>
        </p:spPr>
        <p:txBody>
          <a:bodyPr wrap="square" rtlCol="0">
            <a:spAutoFit/>
          </a:bodyPr>
          <a:lstStyle>
            <a:defPPr>
              <a:defRPr lang="zh-CN"/>
            </a:defPPr>
            <a:lvl1pPr algn="ctr">
              <a:defRPr sz="3600">
                <a:solidFill>
                  <a:schemeClr val="bg1"/>
                </a:solidFill>
                <a:effectLst>
                  <a:outerShdw blurRad="50800" dist="38100" dir="8100000" algn="tr" rotWithShape="0">
                    <a:prstClr val="black">
                      <a:alpha val="40000"/>
                    </a:prstClr>
                  </a:outerShdw>
                </a:effectLst>
                <a:latin typeface="方正正纤黑简体" panose="02000000000000000000" pitchFamily="2" charset="-122"/>
                <a:ea typeface="方正正纤黑简体" panose="02000000000000000000" pitchFamily="2" charset="-122"/>
                <a:cs typeface="Arial Unicode MS" panose="020B0604020202020204" pitchFamily="34" charset="-122"/>
              </a:defRPr>
            </a:lvl1pPr>
          </a:lstStyle>
          <a:p>
            <a:r>
              <a:rPr lang="zh-CN" dirty="0"/>
              <a:t>沟通答疑</a:t>
            </a:r>
            <a:endParaRPr lang="zh-CN" dirty="0"/>
          </a:p>
        </p:txBody>
      </p:sp>
      <p:sp>
        <p:nvSpPr>
          <p:cNvPr id="4" name="圆角矩形 3"/>
          <p:cNvSpPr/>
          <p:nvPr/>
        </p:nvSpPr>
        <p:spPr>
          <a:xfrm>
            <a:off x="1374877" y="2156947"/>
            <a:ext cx="1772347" cy="1785388"/>
          </a:xfrm>
          <a:prstGeom prst="roundRect">
            <a:avLst>
              <a:gd name="adj" fmla="val 6348"/>
            </a:avLst>
          </a:pr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374880" y="2169990"/>
            <a:ext cx="1772345" cy="1772345"/>
          </a:xfrm>
          <a:prstGeom prst="rect">
            <a:avLst/>
          </a:prstGeom>
        </p:spPr>
      </p:pic>
      <p:sp>
        <p:nvSpPr>
          <p:cNvPr id="3" name="文本框 2"/>
          <p:cNvSpPr txBox="1"/>
          <p:nvPr/>
        </p:nvSpPr>
        <p:spPr>
          <a:xfrm>
            <a:off x="2553693" y="1532465"/>
            <a:ext cx="1943651" cy="2963545"/>
          </a:xfrm>
          <a:prstGeom prst="rect">
            <a:avLst/>
          </a:prstGeom>
          <a:noFill/>
        </p:spPr>
        <p:txBody>
          <a:bodyPr wrap="square" rtlCol="0">
            <a:spAutoFit/>
          </a:bodyPr>
          <a:lstStyle/>
          <a:p>
            <a:pPr algn="ctr">
              <a:buClrTx/>
              <a:buSzTx/>
              <a:buFontTx/>
            </a:pPr>
            <a:r>
              <a:rPr lang="zh-CN" altLang="en-US" sz="18665" dirty="0">
                <a:solidFill>
                  <a:schemeClr val="bg1"/>
                </a:solidFill>
                <a:latin typeface="微软雅黑" panose="020B0503020204020204" pitchFamily="34" charset="-122"/>
                <a:ea typeface="微软雅黑" panose="020B0503020204020204" pitchFamily="34" charset="-122"/>
              </a:rPr>
              <a:t>５</a:t>
            </a:r>
            <a:endParaRPr lang="zh-CN" altLang="en-US" sz="18665" dirty="0">
              <a:solidFill>
                <a:schemeClr val="bg1"/>
              </a:solidFill>
              <a:latin typeface="微软雅黑" panose="020B0503020204020204" pitchFamily="34" charset="-122"/>
              <a:ea typeface="微软雅黑" panose="020B0503020204020204" pitchFamily="34" charset="-122"/>
            </a:endParaRPr>
          </a:p>
        </p:txBody>
      </p:sp>
      <p:cxnSp>
        <p:nvCxnSpPr>
          <p:cNvPr id="6" name="直接箭头连接符 5"/>
          <p:cNvCxnSpPr/>
          <p:nvPr/>
        </p:nvCxnSpPr>
        <p:spPr>
          <a:xfrm flipV="1">
            <a:off x="4033520" y="3718560"/>
            <a:ext cx="4439920" cy="10160"/>
          </a:xfrm>
          <a:prstGeom prst="straightConnector1">
            <a:avLst/>
          </a:prstGeom>
          <a:ln>
            <a:solidFill>
              <a:srgbClr val="FEFEFE"/>
            </a:solidFill>
            <a:tailEnd type="triangle"/>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flipH="1" flipV="1">
            <a:off x="9463041" y="3718560"/>
            <a:ext cx="2160000" cy="10160"/>
          </a:xfrm>
          <a:prstGeom prst="straightConnector1">
            <a:avLst/>
          </a:prstGeom>
          <a:ln>
            <a:solidFill>
              <a:srgbClr val="FEFEFE"/>
            </a:solidFill>
            <a:headEnd type="none"/>
            <a:tailEnd type="oval"/>
          </a:ln>
        </p:spPr>
        <p:style>
          <a:lnRef idx="1">
            <a:schemeClr val="accent1"/>
          </a:lnRef>
          <a:fillRef idx="0">
            <a:schemeClr val="accent1"/>
          </a:fillRef>
          <a:effectRef idx="0">
            <a:schemeClr val="accent1"/>
          </a:effectRef>
          <a:fontRef idx="minor">
            <a:schemeClr val="tx1"/>
          </a:fontRef>
        </p:style>
      </p:cxnSp>
    </p:spTree>
  </p:cSld>
  <p:clrMapOvr>
    <a:masterClrMapping/>
  </p:clrMapOvr>
  <p:transition advTm="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3" name="灯片编号占位符 2"/>
          <p:cNvSpPr>
            <a:spLocks noGrp="1"/>
          </p:cNvSpPr>
          <p:nvPr>
            <p:ph type="sldNum" sz="quarter" idx="12"/>
          </p:nvPr>
        </p:nvSpPr>
        <p:spPr/>
        <p:txBody>
          <a:bodyPr/>
          <a:p>
            <a:r>
              <a:rPr lang="en-US" altLang="zh-CN" dirty="0" smtClean="0"/>
              <a:t>P</a:t>
            </a:r>
            <a:fld id="{9F2E172E-9EA4-4DC4-9948-45420554EA41}" type="slidenum">
              <a:rPr lang="zh-CN" altLang="en-US" dirty="0" smtClean="0"/>
            </a:fld>
            <a:endParaRPr lang="zh-CN" altLang="en-US" dirty="0"/>
          </a:p>
        </p:txBody>
      </p:sp>
      <p:grpSp>
        <p:nvGrpSpPr>
          <p:cNvPr id="6" name="组合 5"/>
          <p:cNvGrpSpPr/>
          <p:nvPr/>
        </p:nvGrpSpPr>
        <p:grpSpPr>
          <a:xfrm>
            <a:off x="464820" y="591820"/>
            <a:ext cx="665480" cy="502920"/>
            <a:chOff x="732" y="1208"/>
            <a:chExt cx="1048" cy="792"/>
          </a:xfrm>
        </p:grpSpPr>
        <p:sp>
          <p:nvSpPr>
            <p:cNvPr id="16" name="椭圆 15"/>
            <p:cNvSpPr/>
            <p:nvPr/>
          </p:nvSpPr>
          <p:spPr>
            <a:xfrm>
              <a:off x="732" y="1208"/>
              <a:ext cx="792" cy="793"/>
            </a:xfrm>
            <a:prstGeom prst="ellipse">
              <a:avLst/>
            </a:prstGeom>
            <a:solidFill>
              <a:schemeClr val="bg1"/>
            </a:solidFill>
            <a:ln>
              <a:solidFill>
                <a:srgbClr val="E4EB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椭圆 16"/>
            <p:cNvSpPr/>
            <p:nvPr/>
          </p:nvSpPr>
          <p:spPr>
            <a:xfrm>
              <a:off x="988" y="1208"/>
              <a:ext cx="792" cy="793"/>
            </a:xfrm>
            <a:prstGeom prst="ellipse">
              <a:avLst/>
            </a:prstGeom>
            <a:solidFill>
              <a:srgbClr val="19A8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0" name="标题 1"/>
          <p:cNvSpPr>
            <a:spLocks noGrp="1"/>
          </p:cNvSpPr>
          <p:nvPr/>
        </p:nvSpPr>
        <p:spPr>
          <a:xfrm>
            <a:off x="1376045" y="551815"/>
            <a:ext cx="6573520" cy="58293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chemeClr val="tx1">
                    <a:lumMod val="65000"/>
                    <a:lumOff val="35000"/>
                  </a:schemeClr>
                </a:solidFill>
                <a:latin typeface="微软雅黑" panose="020B0503020204020204" pitchFamily="34" charset="-122"/>
                <a:ea typeface="微软雅黑" panose="020B0503020204020204" pitchFamily="34" charset="-122"/>
                <a:cs typeface="+mj-cs"/>
              </a:defRPr>
            </a:lvl1pPr>
          </a:lstStyle>
          <a:p>
            <a:r>
              <a:rPr lang="zh-CN" altLang="en-US" spc="200" dirty="0" smtClean="0">
                <a:solidFill>
                  <a:srgbClr val="002B40"/>
                </a:solidFill>
              </a:rPr>
              <a:t>了解更多深圳市垃圾分类信息</a:t>
            </a:r>
            <a:endParaRPr lang="zh-CN" altLang="en-US" spc="200" dirty="0" smtClean="0">
              <a:solidFill>
                <a:srgbClr val="002B40"/>
              </a:solidFill>
            </a:endParaRPr>
          </a:p>
        </p:txBody>
      </p:sp>
      <p:grpSp>
        <p:nvGrpSpPr>
          <p:cNvPr id="794" name="组合 56"/>
          <p:cNvGrpSpPr/>
          <p:nvPr/>
        </p:nvGrpSpPr>
        <p:grpSpPr>
          <a:xfrm>
            <a:off x="1130063" y="1333497"/>
            <a:ext cx="9931878" cy="4876807"/>
            <a:chOff x="0" y="-2"/>
            <a:chExt cx="9931877" cy="4876805"/>
          </a:xfrm>
        </p:grpSpPr>
        <p:grpSp>
          <p:nvGrpSpPr>
            <p:cNvPr id="777" name="组合 39"/>
            <p:cNvGrpSpPr/>
            <p:nvPr/>
          </p:nvGrpSpPr>
          <p:grpSpPr>
            <a:xfrm>
              <a:off x="0" y="-2"/>
              <a:ext cx="2600962" cy="4876805"/>
              <a:chOff x="0" y="-1"/>
              <a:chExt cx="2600961" cy="4876803"/>
            </a:xfrm>
          </p:grpSpPr>
          <p:sp>
            <p:nvSpPr>
              <p:cNvPr id="770" name="KSO_Shape"/>
              <p:cNvSpPr/>
              <p:nvPr/>
            </p:nvSpPr>
            <p:spPr>
              <a:xfrm>
                <a:off x="0" y="-1"/>
                <a:ext cx="2600961" cy="4876803"/>
              </a:xfrm>
              <a:custGeom>
                <a:avLst/>
                <a:gdLst/>
                <a:ahLst/>
                <a:cxnLst>
                  <a:cxn ang="0">
                    <a:pos x="wd2" y="hd2"/>
                  </a:cxn>
                  <a:cxn ang="5400000">
                    <a:pos x="wd2" y="hd2"/>
                  </a:cxn>
                  <a:cxn ang="10800000">
                    <a:pos x="wd2" y="hd2"/>
                  </a:cxn>
                  <a:cxn ang="16200000">
                    <a:pos x="wd2" y="hd2"/>
                  </a:cxn>
                </a:cxnLst>
                <a:rect l="0" t="0" r="r" b="b"/>
                <a:pathLst>
                  <a:path w="21600" h="21600" extrusionOk="0">
                    <a:moveTo>
                      <a:pt x="18225" y="0"/>
                    </a:moveTo>
                    <a:lnTo>
                      <a:pt x="3367" y="0"/>
                    </a:lnTo>
                    <a:lnTo>
                      <a:pt x="3198" y="4"/>
                    </a:lnTo>
                    <a:lnTo>
                      <a:pt x="3029" y="12"/>
                    </a:lnTo>
                    <a:lnTo>
                      <a:pt x="2691" y="43"/>
                    </a:lnTo>
                    <a:lnTo>
                      <a:pt x="2536" y="63"/>
                    </a:lnTo>
                    <a:lnTo>
                      <a:pt x="2367" y="86"/>
                    </a:lnTo>
                    <a:lnTo>
                      <a:pt x="2213" y="114"/>
                    </a:lnTo>
                    <a:lnTo>
                      <a:pt x="2066" y="145"/>
                    </a:lnTo>
                    <a:lnTo>
                      <a:pt x="1912" y="180"/>
                    </a:lnTo>
                    <a:lnTo>
                      <a:pt x="1764" y="219"/>
                    </a:lnTo>
                    <a:lnTo>
                      <a:pt x="1625" y="263"/>
                    </a:lnTo>
                    <a:lnTo>
                      <a:pt x="1492" y="314"/>
                    </a:lnTo>
                    <a:lnTo>
                      <a:pt x="1353" y="365"/>
                    </a:lnTo>
                    <a:lnTo>
                      <a:pt x="1228" y="415"/>
                    </a:lnTo>
                    <a:lnTo>
                      <a:pt x="1103" y="470"/>
                    </a:lnTo>
                    <a:lnTo>
                      <a:pt x="993" y="529"/>
                    </a:lnTo>
                    <a:lnTo>
                      <a:pt x="875" y="596"/>
                    </a:lnTo>
                    <a:lnTo>
                      <a:pt x="765" y="662"/>
                    </a:lnTo>
                    <a:lnTo>
                      <a:pt x="573" y="796"/>
                    </a:lnTo>
                    <a:lnTo>
                      <a:pt x="485" y="874"/>
                    </a:lnTo>
                    <a:lnTo>
                      <a:pt x="404" y="949"/>
                    </a:lnTo>
                    <a:lnTo>
                      <a:pt x="331" y="1023"/>
                    </a:lnTo>
                    <a:lnTo>
                      <a:pt x="257" y="1101"/>
                    </a:lnTo>
                    <a:lnTo>
                      <a:pt x="199" y="1188"/>
                    </a:lnTo>
                    <a:lnTo>
                      <a:pt x="147" y="1270"/>
                    </a:lnTo>
                    <a:lnTo>
                      <a:pt x="103" y="1352"/>
                    </a:lnTo>
                    <a:lnTo>
                      <a:pt x="66" y="1442"/>
                    </a:lnTo>
                    <a:lnTo>
                      <a:pt x="37" y="1529"/>
                    </a:lnTo>
                    <a:lnTo>
                      <a:pt x="15" y="1619"/>
                    </a:lnTo>
                    <a:lnTo>
                      <a:pt x="0" y="1713"/>
                    </a:lnTo>
                    <a:lnTo>
                      <a:pt x="0" y="19895"/>
                    </a:lnTo>
                    <a:lnTo>
                      <a:pt x="15" y="19985"/>
                    </a:lnTo>
                    <a:lnTo>
                      <a:pt x="37" y="20075"/>
                    </a:lnTo>
                    <a:lnTo>
                      <a:pt x="66" y="20162"/>
                    </a:lnTo>
                    <a:lnTo>
                      <a:pt x="103" y="20252"/>
                    </a:lnTo>
                    <a:lnTo>
                      <a:pt x="147" y="20338"/>
                    </a:lnTo>
                    <a:lnTo>
                      <a:pt x="199" y="20420"/>
                    </a:lnTo>
                    <a:lnTo>
                      <a:pt x="257" y="20499"/>
                    </a:lnTo>
                    <a:lnTo>
                      <a:pt x="331" y="20581"/>
                    </a:lnTo>
                    <a:lnTo>
                      <a:pt x="404" y="20659"/>
                    </a:lnTo>
                    <a:lnTo>
                      <a:pt x="485" y="20734"/>
                    </a:lnTo>
                    <a:lnTo>
                      <a:pt x="573" y="20808"/>
                    </a:lnTo>
                    <a:lnTo>
                      <a:pt x="669" y="20879"/>
                    </a:lnTo>
                    <a:lnTo>
                      <a:pt x="765" y="20945"/>
                    </a:lnTo>
                    <a:lnTo>
                      <a:pt x="875" y="21008"/>
                    </a:lnTo>
                    <a:lnTo>
                      <a:pt x="993" y="21075"/>
                    </a:lnTo>
                    <a:lnTo>
                      <a:pt x="1103" y="21134"/>
                    </a:lnTo>
                    <a:lnTo>
                      <a:pt x="1353" y="21243"/>
                    </a:lnTo>
                    <a:lnTo>
                      <a:pt x="1492" y="21294"/>
                    </a:lnTo>
                    <a:lnTo>
                      <a:pt x="1625" y="21341"/>
                    </a:lnTo>
                    <a:lnTo>
                      <a:pt x="1764" y="21384"/>
                    </a:lnTo>
                    <a:lnTo>
                      <a:pt x="1912" y="21424"/>
                    </a:lnTo>
                    <a:lnTo>
                      <a:pt x="2066" y="21459"/>
                    </a:lnTo>
                    <a:lnTo>
                      <a:pt x="2213" y="21494"/>
                    </a:lnTo>
                    <a:lnTo>
                      <a:pt x="2367" y="21522"/>
                    </a:lnTo>
                    <a:lnTo>
                      <a:pt x="2536" y="21545"/>
                    </a:lnTo>
                    <a:lnTo>
                      <a:pt x="2691" y="21565"/>
                    </a:lnTo>
                    <a:lnTo>
                      <a:pt x="2860" y="21580"/>
                    </a:lnTo>
                    <a:lnTo>
                      <a:pt x="3029" y="21592"/>
                    </a:lnTo>
                    <a:lnTo>
                      <a:pt x="3198" y="21600"/>
                    </a:lnTo>
                    <a:lnTo>
                      <a:pt x="18395" y="21600"/>
                    </a:lnTo>
                    <a:lnTo>
                      <a:pt x="18564" y="21592"/>
                    </a:lnTo>
                    <a:lnTo>
                      <a:pt x="18740" y="21580"/>
                    </a:lnTo>
                    <a:lnTo>
                      <a:pt x="18902" y="21565"/>
                    </a:lnTo>
                    <a:lnTo>
                      <a:pt x="19064" y="21545"/>
                    </a:lnTo>
                    <a:lnTo>
                      <a:pt x="19225" y="21522"/>
                    </a:lnTo>
                    <a:lnTo>
                      <a:pt x="19380" y="21494"/>
                    </a:lnTo>
                    <a:lnTo>
                      <a:pt x="19534" y="21459"/>
                    </a:lnTo>
                    <a:lnTo>
                      <a:pt x="19681" y="21424"/>
                    </a:lnTo>
                    <a:lnTo>
                      <a:pt x="19836" y="21384"/>
                    </a:lnTo>
                    <a:lnTo>
                      <a:pt x="19968" y="21341"/>
                    </a:lnTo>
                    <a:lnTo>
                      <a:pt x="20108" y="21294"/>
                    </a:lnTo>
                    <a:lnTo>
                      <a:pt x="20247" y="21243"/>
                    </a:lnTo>
                    <a:lnTo>
                      <a:pt x="20372" y="21188"/>
                    </a:lnTo>
                    <a:lnTo>
                      <a:pt x="20490" y="21134"/>
                    </a:lnTo>
                    <a:lnTo>
                      <a:pt x="20607" y="21075"/>
                    </a:lnTo>
                    <a:lnTo>
                      <a:pt x="20718" y="21008"/>
                    </a:lnTo>
                    <a:lnTo>
                      <a:pt x="20828" y="20945"/>
                    </a:lnTo>
                    <a:lnTo>
                      <a:pt x="20931" y="20879"/>
                    </a:lnTo>
                    <a:lnTo>
                      <a:pt x="21019" y="20808"/>
                    </a:lnTo>
                    <a:lnTo>
                      <a:pt x="21107" y="20734"/>
                    </a:lnTo>
                    <a:lnTo>
                      <a:pt x="21188" y="20659"/>
                    </a:lnTo>
                    <a:lnTo>
                      <a:pt x="21262" y="20581"/>
                    </a:lnTo>
                    <a:lnTo>
                      <a:pt x="21335" y="20499"/>
                    </a:lnTo>
                    <a:lnTo>
                      <a:pt x="21394" y="20420"/>
                    </a:lnTo>
                    <a:lnTo>
                      <a:pt x="21453" y="20338"/>
                    </a:lnTo>
                    <a:lnTo>
                      <a:pt x="21497" y="20252"/>
                    </a:lnTo>
                    <a:lnTo>
                      <a:pt x="21534" y="20162"/>
                    </a:lnTo>
                    <a:lnTo>
                      <a:pt x="21563" y="20075"/>
                    </a:lnTo>
                    <a:lnTo>
                      <a:pt x="21585" y="19985"/>
                    </a:lnTo>
                    <a:lnTo>
                      <a:pt x="21593" y="19895"/>
                    </a:lnTo>
                    <a:lnTo>
                      <a:pt x="21600" y="19801"/>
                    </a:lnTo>
                    <a:lnTo>
                      <a:pt x="21600" y="1803"/>
                    </a:lnTo>
                    <a:lnTo>
                      <a:pt x="21593" y="1713"/>
                    </a:lnTo>
                    <a:lnTo>
                      <a:pt x="21585" y="1619"/>
                    </a:lnTo>
                    <a:lnTo>
                      <a:pt x="21563" y="1529"/>
                    </a:lnTo>
                    <a:lnTo>
                      <a:pt x="21534" y="1442"/>
                    </a:lnTo>
                    <a:lnTo>
                      <a:pt x="21497" y="1352"/>
                    </a:lnTo>
                    <a:lnTo>
                      <a:pt x="21453" y="1270"/>
                    </a:lnTo>
                    <a:lnTo>
                      <a:pt x="21394" y="1188"/>
                    </a:lnTo>
                    <a:lnTo>
                      <a:pt x="21335" y="1101"/>
                    </a:lnTo>
                    <a:lnTo>
                      <a:pt x="21262" y="1023"/>
                    </a:lnTo>
                    <a:lnTo>
                      <a:pt x="21188" y="949"/>
                    </a:lnTo>
                    <a:lnTo>
                      <a:pt x="21107" y="874"/>
                    </a:lnTo>
                    <a:lnTo>
                      <a:pt x="21019" y="796"/>
                    </a:lnTo>
                    <a:lnTo>
                      <a:pt x="20931" y="729"/>
                    </a:lnTo>
                    <a:lnTo>
                      <a:pt x="20828" y="662"/>
                    </a:lnTo>
                    <a:lnTo>
                      <a:pt x="20607" y="529"/>
                    </a:lnTo>
                    <a:lnTo>
                      <a:pt x="20490" y="470"/>
                    </a:lnTo>
                    <a:lnTo>
                      <a:pt x="20372" y="415"/>
                    </a:lnTo>
                    <a:lnTo>
                      <a:pt x="20247" y="365"/>
                    </a:lnTo>
                    <a:lnTo>
                      <a:pt x="19968" y="263"/>
                    </a:lnTo>
                    <a:lnTo>
                      <a:pt x="19836" y="219"/>
                    </a:lnTo>
                    <a:lnTo>
                      <a:pt x="19681" y="180"/>
                    </a:lnTo>
                    <a:lnTo>
                      <a:pt x="19534" y="145"/>
                    </a:lnTo>
                    <a:lnTo>
                      <a:pt x="19380" y="114"/>
                    </a:lnTo>
                    <a:lnTo>
                      <a:pt x="19225" y="86"/>
                    </a:lnTo>
                    <a:lnTo>
                      <a:pt x="19064" y="63"/>
                    </a:lnTo>
                    <a:lnTo>
                      <a:pt x="18902" y="43"/>
                    </a:lnTo>
                    <a:lnTo>
                      <a:pt x="18740" y="27"/>
                    </a:lnTo>
                    <a:lnTo>
                      <a:pt x="18564" y="12"/>
                    </a:lnTo>
                    <a:lnTo>
                      <a:pt x="18395" y="4"/>
                    </a:lnTo>
                    <a:lnTo>
                      <a:pt x="18225" y="0"/>
                    </a:lnTo>
                    <a:close/>
                    <a:moveTo>
                      <a:pt x="8778" y="1446"/>
                    </a:moveTo>
                    <a:lnTo>
                      <a:pt x="12888" y="1446"/>
                    </a:lnTo>
                    <a:lnTo>
                      <a:pt x="12961" y="1450"/>
                    </a:lnTo>
                    <a:lnTo>
                      <a:pt x="13028" y="1462"/>
                    </a:lnTo>
                    <a:lnTo>
                      <a:pt x="13145" y="1485"/>
                    </a:lnTo>
                    <a:lnTo>
                      <a:pt x="13204" y="1505"/>
                    </a:lnTo>
                    <a:lnTo>
                      <a:pt x="13256" y="1525"/>
                    </a:lnTo>
                    <a:lnTo>
                      <a:pt x="13344" y="1572"/>
                    </a:lnTo>
                    <a:lnTo>
                      <a:pt x="13381" y="1599"/>
                    </a:lnTo>
                    <a:lnTo>
                      <a:pt x="13417" y="1630"/>
                    </a:lnTo>
                    <a:lnTo>
                      <a:pt x="13439" y="1662"/>
                    </a:lnTo>
                    <a:lnTo>
                      <a:pt x="13476" y="1697"/>
                    </a:lnTo>
                    <a:lnTo>
                      <a:pt x="13491" y="1732"/>
                    </a:lnTo>
                    <a:lnTo>
                      <a:pt x="13506" y="1803"/>
                    </a:lnTo>
                    <a:lnTo>
                      <a:pt x="13491" y="1873"/>
                    </a:lnTo>
                    <a:lnTo>
                      <a:pt x="13476" y="1909"/>
                    </a:lnTo>
                    <a:lnTo>
                      <a:pt x="13439" y="1940"/>
                    </a:lnTo>
                    <a:lnTo>
                      <a:pt x="13417" y="1975"/>
                    </a:lnTo>
                    <a:lnTo>
                      <a:pt x="13381" y="2007"/>
                    </a:lnTo>
                    <a:lnTo>
                      <a:pt x="13344" y="2034"/>
                    </a:lnTo>
                    <a:lnTo>
                      <a:pt x="13256" y="2081"/>
                    </a:lnTo>
                    <a:lnTo>
                      <a:pt x="13204" y="2101"/>
                    </a:lnTo>
                    <a:lnTo>
                      <a:pt x="13145" y="2120"/>
                    </a:lnTo>
                    <a:lnTo>
                      <a:pt x="13086" y="2136"/>
                    </a:lnTo>
                    <a:lnTo>
                      <a:pt x="13028" y="2148"/>
                    </a:lnTo>
                    <a:lnTo>
                      <a:pt x="12961" y="2156"/>
                    </a:lnTo>
                    <a:lnTo>
                      <a:pt x="12888" y="2160"/>
                    </a:lnTo>
                    <a:lnTo>
                      <a:pt x="12822" y="2164"/>
                    </a:lnTo>
                    <a:lnTo>
                      <a:pt x="8778" y="2164"/>
                    </a:lnTo>
                    <a:lnTo>
                      <a:pt x="8705" y="2160"/>
                    </a:lnTo>
                    <a:lnTo>
                      <a:pt x="8639" y="2156"/>
                    </a:lnTo>
                    <a:lnTo>
                      <a:pt x="8572" y="2148"/>
                    </a:lnTo>
                    <a:lnTo>
                      <a:pt x="8514" y="2136"/>
                    </a:lnTo>
                    <a:lnTo>
                      <a:pt x="8455" y="2120"/>
                    </a:lnTo>
                    <a:lnTo>
                      <a:pt x="8396" y="2101"/>
                    </a:lnTo>
                    <a:lnTo>
                      <a:pt x="8344" y="2081"/>
                    </a:lnTo>
                    <a:lnTo>
                      <a:pt x="8256" y="2034"/>
                    </a:lnTo>
                    <a:lnTo>
                      <a:pt x="8212" y="2007"/>
                    </a:lnTo>
                    <a:lnTo>
                      <a:pt x="8175" y="1975"/>
                    </a:lnTo>
                    <a:lnTo>
                      <a:pt x="8146" y="1940"/>
                    </a:lnTo>
                    <a:lnTo>
                      <a:pt x="8124" y="1909"/>
                    </a:lnTo>
                    <a:lnTo>
                      <a:pt x="8109" y="1873"/>
                    </a:lnTo>
                    <a:lnTo>
                      <a:pt x="8094" y="1803"/>
                    </a:lnTo>
                    <a:lnTo>
                      <a:pt x="8109" y="1732"/>
                    </a:lnTo>
                    <a:lnTo>
                      <a:pt x="8124" y="1697"/>
                    </a:lnTo>
                    <a:lnTo>
                      <a:pt x="8146" y="1662"/>
                    </a:lnTo>
                    <a:lnTo>
                      <a:pt x="8175" y="1630"/>
                    </a:lnTo>
                    <a:lnTo>
                      <a:pt x="8212" y="1599"/>
                    </a:lnTo>
                    <a:lnTo>
                      <a:pt x="8256" y="1572"/>
                    </a:lnTo>
                    <a:lnTo>
                      <a:pt x="8344" y="1525"/>
                    </a:lnTo>
                    <a:lnTo>
                      <a:pt x="8396" y="1505"/>
                    </a:lnTo>
                    <a:lnTo>
                      <a:pt x="8455" y="1485"/>
                    </a:lnTo>
                    <a:lnTo>
                      <a:pt x="8572" y="1462"/>
                    </a:lnTo>
                    <a:lnTo>
                      <a:pt x="8639" y="1450"/>
                    </a:lnTo>
                    <a:lnTo>
                      <a:pt x="8705" y="1446"/>
                    </a:lnTo>
                    <a:lnTo>
                      <a:pt x="8778" y="1446"/>
                    </a:lnTo>
                    <a:close/>
                    <a:moveTo>
                      <a:pt x="10793" y="20883"/>
                    </a:moveTo>
                    <a:lnTo>
                      <a:pt x="10690" y="20883"/>
                    </a:lnTo>
                    <a:lnTo>
                      <a:pt x="10594" y="20879"/>
                    </a:lnTo>
                    <a:lnTo>
                      <a:pt x="10491" y="20871"/>
                    </a:lnTo>
                    <a:lnTo>
                      <a:pt x="10396" y="20859"/>
                    </a:lnTo>
                    <a:lnTo>
                      <a:pt x="10285" y="20847"/>
                    </a:lnTo>
                    <a:lnTo>
                      <a:pt x="10197" y="20836"/>
                    </a:lnTo>
                    <a:lnTo>
                      <a:pt x="10102" y="20820"/>
                    </a:lnTo>
                    <a:lnTo>
                      <a:pt x="10013" y="20800"/>
                    </a:lnTo>
                    <a:lnTo>
                      <a:pt x="9925" y="20773"/>
                    </a:lnTo>
                    <a:lnTo>
                      <a:pt x="9837" y="20749"/>
                    </a:lnTo>
                    <a:lnTo>
                      <a:pt x="9741" y="20726"/>
                    </a:lnTo>
                    <a:lnTo>
                      <a:pt x="9660" y="20699"/>
                    </a:lnTo>
                    <a:lnTo>
                      <a:pt x="9440" y="20604"/>
                    </a:lnTo>
                    <a:lnTo>
                      <a:pt x="9366" y="20569"/>
                    </a:lnTo>
                    <a:lnTo>
                      <a:pt x="9300" y="20530"/>
                    </a:lnTo>
                    <a:lnTo>
                      <a:pt x="9234" y="20487"/>
                    </a:lnTo>
                    <a:lnTo>
                      <a:pt x="9175" y="20448"/>
                    </a:lnTo>
                    <a:lnTo>
                      <a:pt x="9116" y="20405"/>
                    </a:lnTo>
                    <a:lnTo>
                      <a:pt x="9065" y="20361"/>
                    </a:lnTo>
                    <a:lnTo>
                      <a:pt x="9021" y="20318"/>
                    </a:lnTo>
                    <a:lnTo>
                      <a:pt x="8977" y="20271"/>
                    </a:lnTo>
                    <a:lnTo>
                      <a:pt x="8933" y="20220"/>
                    </a:lnTo>
                    <a:lnTo>
                      <a:pt x="8896" y="20173"/>
                    </a:lnTo>
                    <a:lnTo>
                      <a:pt x="8837" y="20071"/>
                    </a:lnTo>
                    <a:lnTo>
                      <a:pt x="8815" y="20020"/>
                    </a:lnTo>
                    <a:lnTo>
                      <a:pt x="8800" y="19970"/>
                    </a:lnTo>
                    <a:lnTo>
                      <a:pt x="8786" y="19911"/>
                    </a:lnTo>
                    <a:lnTo>
                      <a:pt x="8778" y="19856"/>
                    </a:lnTo>
                    <a:lnTo>
                      <a:pt x="8778" y="19746"/>
                    </a:lnTo>
                    <a:lnTo>
                      <a:pt x="8786" y="19695"/>
                    </a:lnTo>
                    <a:lnTo>
                      <a:pt x="8800" y="19636"/>
                    </a:lnTo>
                    <a:lnTo>
                      <a:pt x="8815" y="19585"/>
                    </a:lnTo>
                    <a:lnTo>
                      <a:pt x="8837" y="19531"/>
                    </a:lnTo>
                    <a:lnTo>
                      <a:pt x="8866" y="19480"/>
                    </a:lnTo>
                    <a:lnTo>
                      <a:pt x="8896" y="19433"/>
                    </a:lnTo>
                    <a:lnTo>
                      <a:pt x="8933" y="19382"/>
                    </a:lnTo>
                    <a:lnTo>
                      <a:pt x="8977" y="19331"/>
                    </a:lnTo>
                    <a:lnTo>
                      <a:pt x="9021" y="19288"/>
                    </a:lnTo>
                    <a:lnTo>
                      <a:pt x="9065" y="19241"/>
                    </a:lnTo>
                    <a:lnTo>
                      <a:pt x="9116" y="19197"/>
                    </a:lnTo>
                    <a:lnTo>
                      <a:pt x="9175" y="19158"/>
                    </a:lnTo>
                    <a:lnTo>
                      <a:pt x="9234" y="19111"/>
                    </a:lnTo>
                    <a:lnTo>
                      <a:pt x="9300" y="19076"/>
                    </a:lnTo>
                    <a:lnTo>
                      <a:pt x="9366" y="19037"/>
                    </a:lnTo>
                    <a:lnTo>
                      <a:pt x="9440" y="19001"/>
                    </a:lnTo>
                    <a:lnTo>
                      <a:pt x="9660" y="18907"/>
                    </a:lnTo>
                    <a:lnTo>
                      <a:pt x="9741" y="18880"/>
                    </a:lnTo>
                    <a:lnTo>
                      <a:pt x="9837" y="18852"/>
                    </a:lnTo>
                    <a:lnTo>
                      <a:pt x="9925" y="18825"/>
                    </a:lnTo>
                    <a:lnTo>
                      <a:pt x="10102" y="18786"/>
                    </a:lnTo>
                    <a:lnTo>
                      <a:pt x="10197" y="18770"/>
                    </a:lnTo>
                    <a:lnTo>
                      <a:pt x="10285" y="18754"/>
                    </a:lnTo>
                    <a:lnTo>
                      <a:pt x="10396" y="18743"/>
                    </a:lnTo>
                    <a:lnTo>
                      <a:pt x="10491" y="18735"/>
                    </a:lnTo>
                    <a:lnTo>
                      <a:pt x="10594" y="18727"/>
                    </a:lnTo>
                    <a:lnTo>
                      <a:pt x="10690" y="18723"/>
                    </a:lnTo>
                    <a:lnTo>
                      <a:pt x="10903" y="18723"/>
                    </a:lnTo>
                    <a:lnTo>
                      <a:pt x="11006" y="18727"/>
                    </a:lnTo>
                    <a:lnTo>
                      <a:pt x="11109" y="18735"/>
                    </a:lnTo>
                    <a:lnTo>
                      <a:pt x="11204" y="18743"/>
                    </a:lnTo>
                    <a:lnTo>
                      <a:pt x="11300" y="18754"/>
                    </a:lnTo>
                    <a:lnTo>
                      <a:pt x="11403" y="18770"/>
                    </a:lnTo>
                    <a:lnTo>
                      <a:pt x="11498" y="18786"/>
                    </a:lnTo>
                    <a:lnTo>
                      <a:pt x="11675" y="18825"/>
                    </a:lnTo>
                    <a:lnTo>
                      <a:pt x="11763" y="18852"/>
                    </a:lnTo>
                    <a:lnTo>
                      <a:pt x="11844" y="18880"/>
                    </a:lnTo>
                    <a:lnTo>
                      <a:pt x="11932" y="18907"/>
                    </a:lnTo>
                    <a:lnTo>
                      <a:pt x="12013" y="18939"/>
                    </a:lnTo>
                    <a:lnTo>
                      <a:pt x="12160" y="19001"/>
                    </a:lnTo>
                    <a:lnTo>
                      <a:pt x="12234" y="19037"/>
                    </a:lnTo>
                    <a:lnTo>
                      <a:pt x="12300" y="19076"/>
                    </a:lnTo>
                    <a:lnTo>
                      <a:pt x="12359" y="19111"/>
                    </a:lnTo>
                    <a:lnTo>
                      <a:pt x="12425" y="19158"/>
                    </a:lnTo>
                    <a:lnTo>
                      <a:pt x="12484" y="19197"/>
                    </a:lnTo>
                    <a:lnTo>
                      <a:pt x="12535" y="19241"/>
                    </a:lnTo>
                    <a:lnTo>
                      <a:pt x="12579" y="19288"/>
                    </a:lnTo>
                    <a:lnTo>
                      <a:pt x="12623" y="19331"/>
                    </a:lnTo>
                    <a:lnTo>
                      <a:pt x="12667" y="19382"/>
                    </a:lnTo>
                    <a:lnTo>
                      <a:pt x="12704" y="19433"/>
                    </a:lnTo>
                    <a:lnTo>
                      <a:pt x="12734" y="19480"/>
                    </a:lnTo>
                    <a:lnTo>
                      <a:pt x="12763" y="19531"/>
                    </a:lnTo>
                    <a:lnTo>
                      <a:pt x="12785" y="19585"/>
                    </a:lnTo>
                    <a:lnTo>
                      <a:pt x="12800" y="19636"/>
                    </a:lnTo>
                    <a:lnTo>
                      <a:pt x="12814" y="19695"/>
                    </a:lnTo>
                    <a:lnTo>
                      <a:pt x="12822" y="19746"/>
                    </a:lnTo>
                    <a:lnTo>
                      <a:pt x="12822" y="19856"/>
                    </a:lnTo>
                    <a:lnTo>
                      <a:pt x="12814" y="19911"/>
                    </a:lnTo>
                    <a:lnTo>
                      <a:pt x="12800" y="19970"/>
                    </a:lnTo>
                    <a:lnTo>
                      <a:pt x="12785" y="20020"/>
                    </a:lnTo>
                    <a:lnTo>
                      <a:pt x="12763" y="20071"/>
                    </a:lnTo>
                    <a:lnTo>
                      <a:pt x="12704" y="20173"/>
                    </a:lnTo>
                    <a:lnTo>
                      <a:pt x="12667" y="20220"/>
                    </a:lnTo>
                    <a:lnTo>
                      <a:pt x="12623" y="20271"/>
                    </a:lnTo>
                    <a:lnTo>
                      <a:pt x="12579" y="20318"/>
                    </a:lnTo>
                    <a:lnTo>
                      <a:pt x="12535" y="20361"/>
                    </a:lnTo>
                    <a:lnTo>
                      <a:pt x="12484" y="20405"/>
                    </a:lnTo>
                    <a:lnTo>
                      <a:pt x="12425" y="20448"/>
                    </a:lnTo>
                    <a:lnTo>
                      <a:pt x="12359" y="20487"/>
                    </a:lnTo>
                    <a:lnTo>
                      <a:pt x="12300" y="20530"/>
                    </a:lnTo>
                    <a:lnTo>
                      <a:pt x="12234" y="20569"/>
                    </a:lnTo>
                    <a:lnTo>
                      <a:pt x="12160" y="20604"/>
                    </a:lnTo>
                    <a:lnTo>
                      <a:pt x="12013" y="20667"/>
                    </a:lnTo>
                    <a:lnTo>
                      <a:pt x="11932" y="20699"/>
                    </a:lnTo>
                    <a:lnTo>
                      <a:pt x="11844" y="20726"/>
                    </a:lnTo>
                    <a:lnTo>
                      <a:pt x="11763" y="20749"/>
                    </a:lnTo>
                    <a:lnTo>
                      <a:pt x="11675" y="20773"/>
                    </a:lnTo>
                    <a:lnTo>
                      <a:pt x="11587" y="20800"/>
                    </a:lnTo>
                    <a:lnTo>
                      <a:pt x="11498" y="20820"/>
                    </a:lnTo>
                    <a:lnTo>
                      <a:pt x="11403" y="20836"/>
                    </a:lnTo>
                    <a:lnTo>
                      <a:pt x="11300" y="20847"/>
                    </a:lnTo>
                    <a:lnTo>
                      <a:pt x="11109" y="20871"/>
                    </a:lnTo>
                    <a:lnTo>
                      <a:pt x="11006" y="20879"/>
                    </a:lnTo>
                    <a:lnTo>
                      <a:pt x="10903" y="20883"/>
                    </a:lnTo>
                    <a:lnTo>
                      <a:pt x="10793" y="20883"/>
                    </a:lnTo>
                    <a:close/>
                    <a:moveTo>
                      <a:pt x="20255" y="18002"/>
                    </a:moveTo>
                    <a:lnTo>
                      <a:pt x="1345" y="18002"/>
                    </a:lnTo>
                    <a:lnTo>
                      <a:pt x="1345" y="3602"/>
                    </a:lnTo>
                    <a:lnTo>
                      <a:pt x="20255" y="3602"/>
                    </a:lnTo>
                    <a:lnTo>
                      <a:pt x="20255" y="18002"/>
                    </a:lnTo>
                    <a:close/>
                  </a:path>
                </a:pathLst>
              </a:custGeom>
              <a:solidFill>
                <a:srgbClr val="404040"/>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grpSp>
            <p:nvGrpSpPr>
              <p:cNvPr id="773" name="组合 35"/>
              <p:cNvGrpSpPr/>
              <p:nvPr/>
            </p:nvGrpSpPr>
            <p:grpSpPr>
              <a:xfrm>
                <a:off x="246514" y="949694"/>
                <a:ext cx="2107935" cy="2107934"/>
                <a:chOff x="0" y="-1"/>
                <a:chExt cx="2107933" cy="2107933"/>
              </a:xfrm>
            </p:grpSpPr>
            <p:pic>
              <p:nvPicPr>
                <p:cNvPr id="771" name="图片 6" descr="F:\潘文诗\零废弃促进会\其他机构logo\二维码\市城管局网站.png市城管局网站"/>
                <p:cNvPicPr>
                  <a:picLocks noChangeAspect="1"/>
                </p:cNvPicPr>
                <p:nvPr/>
              </p:nvPicPr>
              <p:blipFill>
                <a:blip r:embed="rId1"/>
                <a:srcRect/>
                <a:stretch>
                  <a:fillRect/>
                </a:stretch>
              </p:blipFill>
              <p:spPr>
                <a:xfrm>
                  <a:off x="78925" y="78789"/>
                  <a:ext cx="1950082" cy="1950354"/>
                </a:xfrm>
                <a:prstGeom prst="rect">
                  <a:avLst/>
                </a:prstGeom>
                <a:ln w="12700" cap="flat">
                  <a:noFill/>
                  <a:miter lim="400000"/>
                  <a:headEnd/>
                  <a:tailEnd/>
                </a:ln>
                <a:effectLst/>
              </p:spPr>
            </p:pic>
            <p:sp>
              <p:nvSpPr>
                <p:cNvPr id="772" name="任意多边形 34"/>
                <p:cNvSpPr/>
                <p:nvPr/>
              </p:nvSpPr>
              <p:spPr>
                <a:xfrm>
                  <a:off x="0" y="-1"/>
                  <a:ext cx="2107933" cy="2107933"/>
                </a:xfrm>
                <a:custGeom>
                  <a:avLst/>
                  <a:gdLst/>
                  <a:ahLst/>
                  <a:cxnLst>
                    <a:cxn ang="0">
                      <a:pos x="wd2" y="hd2"/>
                    </a:cxn>
                    <a:cxn ang="5400000">
                      <a:pos x="wd2" y="hd2"/>
                    </a:cxn>
                    <a:cxn ang="10800000">
                      <a:pos x="wd2" y="hd2"/>
                    </a:cxn>
                    <a:cxn ang="16200000">
                      <a:pos x="wd2" y="hd2"/>
                    </a:cxn>
                  </a:cxnLst>
                  <a:rect l="0" t="0" r="r" b="b"/>
                  <a:pathLst>
                    <a:path w="21600" h="21600" extrusionOk="0">
                      <a:moveTo>
                        <a:pt x="21373" y="16967"/>
                      </a:moveTo>
                      <a:lnTo>
                        <a:pt x="21600" y="16967"/>
                      </a:lnTo>
                      <a:lnTo>
                        <a:pt x="21600" y="21600"/>
                      </a:lnTo>
                      <a:lnTo>
                        <a:pt x="16967" y="21600"/>
                      </a:lnTo>
                      <a:lnTo>
                        <a:pt x="16967" y="21373"/>
                      </a:lnTo>
                      <a:lnTo>
                        <a:pt x="21373" y="21373"/>
                      </a:lnTo>
                      <a:close/>
                      <a:moveTo>
                        <a:pt x="0" y="16967"/>
                      </a:moveTo>
                      <a:lnTo>
                        <a:pt x="227" y="16967"/>
                      </a:lnTo>
                      <a:lnTo>
                        <a:pt x="227" y="21373"/>
                      </a:lnTo>
                      <a:lnTo>
                        <a:pt x="4633" y="21373"/>
                      </a:lnTo>
                      <a:lnTo>
                        <a:pt x="4633" y="21600"/>
                      </a:lnTo>
                      <a:lnTo>
                        <a:pt x="0" y="21600"/>
                      </a:lnTo>
                      <a:close/>
                      <a:moveTo>
                        <a:pt x="16967" y="0"/>
                      </a:moveTo>
                      <a:lnTo>
                        <a:pt x="21600" y="0"/>
                      </a:lnTo>
                      <a:lnTo>
                        <a:pt x="21600" y="4633"/>
                      </a:lnTo>
                      <a:lnTo>
                        <a:pt x="21373" y="4633"/>
                      </a:lnTo>
                      <a:lnTo>
                        <a:pt x="21373" y="227"/>
                      </a:lnTo>
                      <a:lnTo>
                        <a:pt x="16967" y="227"/>
                      </a:lnTo>
                      <a:close/>
                      <a:moveTo>
                        <a:pt x="0" y="0"/>
                      </a:moveTo>
                      <a:lnTo>
                        <a:pt x="4633" y="0"/>
                      </a:lnTo>
                      <a:lnTo>
                        <a:pt x="4633" y="227"/>
                      </a:lnTo>
                      <a:lnTo>
                        <a:pt x="227" y="227"/>
                      </a:lnTo>
                      <a:lnTo>
                        <a:pt x="227" y="4633"/>
                      </a:lnTo>
                      <a:lnTo>
                        <a:pt x="0" y="4633"/>
                      </a:lnTo>
                      <a:close/>
                    </a:path>
                  </a:pathLst>
                </a:custGeom>
                <a:solidFill>
                  <a:srgbClr val="404040"/>
                </a:solidFill>
                <a:ln w="12700" cap="flat">
                  <a:solidFill>
                    <a:srgbClr val="F3F3F3"/>
                  </a:solidFill>
                  <a:prstDash val="solid"/>
                  <a:miter lim="800000"/>
                </a:ln>
                <a:effectLst/>
              </p:spPr>
              <p:txBody>
                <a:bodyPr wrap="square" lIns="45719" tIns="45719" rIns="45719" bIns="45719" numCol="1" anchor="ctr">
                  <a:noAutofit/>
                </a:bodyPr>
                <a:lstStyle/>
                <a:p>
                  <a:pPr algn="ctr">
                    <a:defRPr>
                      <a:solidFill>
                        <a:srgbClr val="FFFFFF"/>
                      </a:solidFill>
                    </a:defRPr>
                  </a:pPr>
                </a:p>
              </p:txBody>
            </p:sp>
          </p:grpSp>
          <p:grpSp>
            <p:nvGrpSpPr>
              <p:cNvPr id="776" name="组合 38"/>
              <p:cNvGrpSpPr/>
              <p:nvPr/>
            </p:nvGrpSpPr>
            <p:grpSpPr>
              <a:xfrm>
                <a:off x="145447" y="3344866"/>
                <a:ext cx="2310067" cy="400788"/>
                <a:chOff x="-1" y="0"/>
                <a:chExt cx="2310065" cy="400787"/>
              </a:xfrm>
            </p:grpSpPr>
            <p:sp>
              <p:nvSpPr>
                <p:cNvPr id="774" name="圆角矩形 37"/>
                <p:cNvSpPr/>
                <p:nvPr/>
              </p:nvSpPr>
              <p:spPr>
                <a:xfrm>
                  <a:off x="283811" y="0"/>
                  <a:ext cx="1742441" cy="400787"/>
                </a:xfrm>
                <a:prstGeom prst="roundRect">
                  <a:avLst>
                    <a:gd name="adj" fmla="val 50000"/>
                  </a:avLst>
                </a:prstGeom>
                <a:solidFill>
                  <a:srgbClr val="019FE8"/>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775" name="文本框 36"/>
                <p:cNvSpPr txBox="1"/>
                <p:nvPr/>
              </p:nvSpPr>
              <p:spPr>
                <a:xfrm>
                  <a:off x="-1" y="61932"/>
                  <a:ext cx="2310065" cy="274319"/>
                </a:xfrm>
                <a:prstGeom prst="rect">
                  <a:avLst/>
                </a:prstGeom>
                <a:noFill/>
                <a:ln w="12700" cap="flat">
                  <a:noFill/>
                  <a:miter lim="400000"/>
                </a:ln>
                <a:effectLst/>
              </p:spPr>
              <p:txBody>
                <a:bodyPr wrap="square" lIns="45719" tIns="45719" rIns="45719" bIns="45719" numCol="1" anchor="t">
                  <a:spAutoFit/>
                </a:bodyPr>
                <a:lstStyle>
                  <a:lvl1pPr algn="ctr">
                    <a:defRPr sz="200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lvl1pPr>
                </a:lstStyle>
                <a:p>
                  <a:r>
                    <a:rPr lang="zh-CN" sz="1200"/>
                    <a:t>市城管和综合执法局官网</a:t>
                  </a:r>
                  <a:endParaRPr lang="zh-CN" sz="1200"/>
                </a:p>
              </p:txBody>
            </p:sp>
          </p:grpSp>
        </p:grpSp>
        <p:grpSp>
          <p:nvGrpSpPr>
            <p:cNvPr id="785" name="组合 40"/>
            <p:cNvGrpSpPr/>
            <p:nvPr/>
          </p:nvGrpSpPr>
          <p:grpSpPr>
            <a:xfrm>
              <a:off x="7330915" y="-2"/>
              <a:ext cx="2600962" cy="4876805"/>
              <a:chOff x="0" y="-1"/>
              <a:chExt cx="2600961" cy="4876803"/>
            </a:xfrm>
          </p:grpSpPr>
          <p:sp>
            <p:nvSpPr>
              <p:cNvPr id="778" name="KSO_Shape"/>
              <p:cNvSpPr/>
              <p:nvPr/>
            </p:nvSpPr>
            <p:spPr>
              <a:xfrm>
                <a:off x="0" y="-1"/>
                <a:ext cx="2600961" cy="4876803"/>
              </a:xfrm>
              <a:custGeom>
                <a:avLst/>
                <a:gdLst/>
                <a:ahLst/>
                <a:cxnLst>
                  <a:cxn ang="0">
                    <a:pos x="wd2" y="hd2"/>
                  </a:cxn>
                  <a:cxn ang="5400000">
                    <a:pos x="wd2" y="hd2"/>
                  </a:cxn>
                  <a:cxn ang="10800000">
                    <a:pos x="wd2" y="hd2"/>
                  </a:cxn>
                  <a:cxn ang="16200000">
                    <a:pos x="wd2" y="hd2"/>
                  </a:cxn>
                </a:cxnLst>
                <a:rect l="0" t="0" r="r" b="b"/>
                <a:pathLst>
                  <a:path w="21600" h="21600" extrusionOk="0">
                    <a:moveTo>
                      <a:pt x="18225" y="0"/>
                    </a:moveTo>
                    <a:lnTo>
                      <a:pt x="3367" y="0"/>
                    </a:lnTo>
                    <a:lnTo>
                      <a:pt x="3198" y="4"/>
                    </a:lnTo>
                    <a:lnTo>
                      <a:pt x="3029" y="12"/>
                    </a:lnTo>
                    <a:lnTo>
                      <a:pt x="2691" y="43"/>
                    </a:lnTo>
                    <a:lnTo>
                      <a:pt x="2536" y="63"/>
                    </a:lnTo>
                    <a:lnTo>
                      <a:pt x="2367" y="86"/>
                    </a:lnTo>
                    <a:lnTo>
                      <a:pt x="2213" y="114"/>
                    </a:lnTo>
                    <a:lnTo>
                      <a:pt x="2066" y="145"/>
                    </a:lnTo>
                    <a:lnTo>
                      <a:pt x="1912" y="180"/>
                    </a:lnTo>
                    <a:lnTo>
                      <a:pt x="1764" y="219"/>
                    </a:lnTo>
                    <a:lnTo>
                      <a:pt x="1625" y="263"/>
                    </a:lnTo>
                    <a:lnTo>
                      <a:pt x="1492" y="314"/>
                    </a:lnTo>
                    <a:lnTo>
                      <a:pt x="1353" y="365"/>
                    </a:lnTo>
                    <a:lnTo>
                      <a:pt x="1228" y="415"/>
                    </a:lnTo>
                    <a:lnTo>
                      <a:pt x="1103" y="470"/>
                    </a:lnTo>
                    <a:lnTo>
                      <a:pt x="993" y="529"/>
                    </a:lnTo>
                    <a:lnTo>
                      <a:pt x="875" y="596"/>
                    </a:lnTo>
                    <a:lnTo>
                      <a:pt x="765" y="662"/>
                    </a:lnTo>
                    <a:lnTo>
                      <a:pt x="573" y="796"/>
                    </a:lnTo>
                    <a:lnTo>
                      <a:pt x="485" y="874"/>
                    </a:lnTo>
                    <a:lnTo>
                      <a:pt x="404" y="949"/>
                    </a:lnTo>
                    <a:lnTo>
                      <a:pt x="331" y="1023"/>
                    </a:lnTo>
                    <a:lnTo>
                      <a:pt x="257" y="1101"/>
                    </a:lnTo>
                    <a:lnTo>
                      <a:pt x="199" y="1188"/>
                    </a:lnTo>
                    <a:lnTo>
                      <a:pt x="147" y="1270"/>
                    </a:lnTo>
                    <a:lnTo>
                      <a:pt x="103" y="1352"/>
                    </a:lnTo>
                    <a:lnTo>
                      <a:pt x="66" y="1442"/>
                    </a:lnTo>
                    <a:lnTo>
                      <a:pt x="37" y="1529"/>
                    </a:lnTo>
                    <a:lnTo>
                      <a:pt x="15" y="1619"/>
                    </a:lnTo>
                    <a:lnTo>
                      <a:pt x="0" y="1713"/>
                    </a:lnTo>
                    <a:lnTo>
                      <a:pt x="0" y="19895"/>
                    </a:lnTo>
                    <a:lnTo>
                      <a:pt x="15" y="19985"/>
                    </a:lnTo>
                    <a:lnTo>
                      <a:pt x="37" y="20075"/>
                    </a:lnTo>
                    <a:lnTo>
                      <a:pt x="66" y="20162"/>
                    </a:lnTo>
                    <a:lnTo>
                      <a:pt x="103" y="20252"/>
                    </a:lnTo>
                    <a:lnTo>
                      <a:pt x="147" y="20338"/>
                    </a:lnTo>
                    <a:lnTo>
                      <a:pt x="199" y="20420"/>
                    </a:lnTo>
                    <a:lnTo>
                      <a:pt x="257" y="20499"/>
                    </a:lnTo>
                    <a:lnTo>
                      <a:pt x="331" y="20581"/>
                    </a:lnTo>
                    <a:lnTo>
                      <a:pt x="404" y="20659"/>
                    </a:lnTo>
                    <a:lnTo>
                      <a:pt x="485" y="20734"/>
                    </a:lnTo>
                    <a:lnTo>
                      <a:pt x="573" y="20808"/>
                    </a:lnTo>
                    <a:lnTo>
                      <a:pt x="669" y="20879"/>
                    </a:lnTo>
                    <a:lnTo>
                      <a:pt x="765" y="20945"/>
                    </a:lnTo>
                    <a:lnTo>
                      <a:pt x="875" y="21008"/>
                    </a:lnTo>
                    <a:lnTo>
                      <a:pt x="993" y="21075"/>
                    </a:lnTo>
                    <a:lnTo>
                      <a:pt x="1103" y="21134"/>
                    </a:lnTo>
                    <a:lnTo>
                      <a:pt x="1353" y="21243"/>
                    </a:lnTo>
                    <a:lnTo>
                      <a:pt x="1492" y="21294"/>
                    </a:lnTo>
                    <a:lnTo>
                      <a:pt x="1625" y="21341"/>
                    </a:lnTo>
                    <a:lnTo>
                      <a:pt x="1764" y="21384"/>
                    </a:lnTo>
                    <a:lnTo>
                      <a:pt x="1912" y="21424"/>
                    </a:lnTo>
                    <a:lnTo>
                      <a:pt x="2066" y="21459"/>
                    </a:lnTo>
                    <a:lnTo>
                      <a:pt x="2213" y="21494"/>
                    </a:lnTo>
                    <a:lnTo>
                      <a:pt x="2367" y="21522"/>
                    </a:lnTo>
                    <a:lnTo>
                      <a:pt x="2536" y="21545"/>
                    </a:lnTo>
                    <a:lnTo>
                      <a:pt x="2691" y="21565"/>
                    </a:lnTo>
                    <a:lnTo>
                      <a:pt x="2860" y="21580"/>
                    </a:lnTo>
                    <a:lnTo>
                      <a:pt x="3029" y="21592"/>
                    </a:lnTo>
                    <a:lnTo>
                      <a:pt x="3198" y="21600"/>
                    </a:lnTo>
                    <a:lnTo>
                      <a:pt x="18395" y="21600"/>
                    </a:lnTo>
                    <a:lnTo>
                      <a:pt x="18564" y="21592"/>
                    </a:lnTo>
                    <a:lnTo>
                      <a:pt x="18740" y="21580"/>
                    </a:lnTo>
                    <a:lnTo>
                      <a:pt x="18902" y="21565"/>
                    </a:lnTo>
                    <a:lnTo>
                      <a:pt x="19064" y="21545"/>
                    </a:lnTo>
                    <a:lnTo>
                      <a:pt x="19225" y="21522"/>
                    </a:lnTo>
                    <a:lnTo>
                      <a:pt x="19380" y="21494"/>
                    </a:lnTo>
                    <a:lnTo>
                      <a:pt x="19534" y="21459"/>
                    </a:lnTo>
                    <a:lnTo>
                      <a:pt x="19681" y="21424"/>
                    </a:lnTo>
                    <a:lnTo>
                      <a:pt x="19836" y="21384"/>
                    </a:lnTo>
                    <a:lnTo>
                      <a:pt x="19968" y="21341"/>
                    </a:lnTo>
                    <a:lnTo>
                      <a:pt x="20108" y="21294"/>
                    </a:lnTo>
                    <a:lnTo>
                      <a:pt x="20247" y="21243"/>
                    </a:lnTo>
                    <a:lnTo>
                      <a:pt x="20372" y="21188"/>
                    </a:lnTo>
                    <a:lnTo>
                      <a:pt x="20490" y="21134"/>
                    </a:lnTo>
                    <a:lnTo>
                      <a:pt x="20607" y="21075"/>
                    </a:lnTo>
                    <a:lnTo>
                      <a:pt x="20718" y="21008"/>
                    </a:lnTo>
                    <a:lnTo>
                      <a:pt x="20828" y="20945"/>
                    </a:lnTo>
                    <a:lnTo>
                      <a:pt x="20931" y="20879"/>
                    </a:lnTo>
                    <a:lnTo>
                      <a:pt x="21019" y="20808"/>
                    </a:lnTo>
                    <a:lnTo>
                      <a:pt x="21107" y="20734"/>
                    </a:lnTo>
                    <a:lnTo>
                      <a:pt x="21188" y="20659"/>
                    </a:lnTo>
                    <a:lnTo>
                      <a:pt x="21262" y="20581"/>
                    </a:lnTo>
                    <a:lnTo>
                      <a:pt x="21335" y="20499"/>
                    </a:lnTo>
                    <a:lnTo>
                      <a:pt x="21394" y="20420"/>
                    </a:lnTo>
                    <a:lnTo>
                      <a:pt x="21453" y="20338"/>
                    </a:lnTo>
                    <a:lnTo>
                      <a:pt x="21497" y="20252"/>
                    </a:lnTo>
                    <a:lnTo>
                      <a:pt x="21534" y="20162"/>
                    </a:lnTo>
                    <a:lnTo>
                      <a:pt x="21563" y="20075"/>
                    </a:lnTo>
                    <a:lnTo>
                      <a:pt x="21585" y="19985"/>
                    </a:lnTo>
                    <a:lnTo>
                      <a:pt x="21593" y="19895"/>
                    </a:lnTo>
                    <a:lnTo>
                      <a:pt x="21600" y="19801"/>
                    </a:lnTo>
                    <a:lnTo>
                      <a:pt x="21600" y="1803"/>
                    </a:lnTo>
                    <a:lnTo>
                      <a:pt x="21593" y="1713"/>
                    </a:lnTo>
                    <a:lnTo>
                      <a:pt x="21585" y="1619"/>
                    </a:lnTo>
                    <a:lnTo>
                      <a:pt x="21563" y="1529"/>
                    </a:lnTo>
                    <a:lnTo>
                      <a:pt x="21534" y="1442"/>
                    </a:lnTo>
                    <a:lnTo>
                      <a:pt x="21497" y="1352"/>
                    </a:lnTo>
                    <a:lnTo>
                      <a:pt x="21453" y="1270"/>
                    </a:lnTo>
                    <a:lnTo>
                      <a:pt x="21394" y="1188"/>
                    </a:lnTo>
                    <a:lnTo>
                      <a:pt x="21335" y="1101"/>
                    </a:lnTo>
                    <a:lnTo>
                      <a:pt x="21262" y="1023"/>
                    </a:lnTo>
                    <a:lnTo>
                      <a:pt x="21188" y="949"/>
                    </a:lnTo>
                    <a:lnTo>
                      <a:pt x="21107" y="874"/>
                    </a:lnTo>
                    <a:lnTo>
                      <a:pt x="21019" y="796"/>
                    </a:lnTo>
                    <a:lnTo>
                      <a:pt x="20931" y="729"/>
                    </a:lnTo>
                    <a:lnTo>
                      <a:pt x="20828" y="662"/>
                    </a:lnTo>
                    <a:lnTo>
                      <a:pt x="20607" y="529"/>
                    </a:lnTo>
                    <a:lnTo>
                      <a:pt x="20490" y="470"/>
                    </a:lnTo>
                    <a:lnTo>
                      <a:pt x="20372" y="415"/>
                    </a:lnTo>
                    <a:lnTo>
                      <a:pt x="20247" y="365"/>
                    </a:lnTo>
                    <a:lnTo>
                      <a:pt x="19968" y="263"/>
                    </a:lnTo>
                    <a:lnTo>
                      <a:pt x="19836" y="219"/>
                    </a:lnTo>
                    <a:lnTo>
                      <a:pt x="19681" y="180"/>
                    </a:lnTo>
                    <a:lnTo>
                      <a:pt x="19534" y="145"/>
                    </a:lnTo>
                    <a:lnTo>
                      <a:pt x="19380" y="114"/>
                    </a:lnTo>
                    <a:lnTo>
                      <a:pt x="19225" y="86"/>
                    </a:lnTo>
                    <a:lnTo>
                      <a:pt x="19064" y="63"/>
                    </a:lnTo>
                    <a:lnTo>
                      <a:pt x="18902" y="43"/>
                    </a:lnTo>
                    <a:lnTo>
                      <a:pt x="18740" y="27"/>
                    </a:lnTo>
                    <a:lnTo>
                      <a:pt x="18564" y="12"/>
                    </a:lnTo>
                    <a:lnTo>
                      <a:pt x="18395" y="4"/>
                    </a:lnTo>
                    <a:lnTo>
                      <a:pt x="18225" y="0"/>
                    </a:lnTo>
                    <a:close/>
                    <a:moveTo>
                      <a:pt x="8778" y="1446"/>
                    </a:moveTo>
                    <a:lnTo>
                      <a:pt x="12888" y="1446"/>
                    </a:lnTo>
                    <a:lnTo>
                      <a:pt x="12961" y="1450"/>
                    </a:lnTo>
                    <a:lnTo>
                      <a:pt x="13028" y="1462"/>
                    </a:lnTo>
                    <a:lnTo>
                      <a:pt x="13145" y="1485"/>
                    </a:lnTo>
                    <a:lnTo>
                      <a:pt x="13204" y="1505"/>
                    </a:lnTo>
                    <a:lnTo>
                      <a:pt x="13256" y="1525"/>
                    </a:lnTo>
                    <a:lnTo>
                      <a:pt x="13344" y="1572"/>
                    </a:lnTo>
                    <a:lnTo>
                      <a:pt x="13381" y="1599"/>
                    </a:lnTo>
                    <a:lnTo>
                      <a:pt x="13417" y="1630"/>
                    </a:lnTo>
                    <a:lnTo>
                      <a:pt x="13439" y="1662"/>
                    </a:lnTo>
                    <a:lnTo>
                      <a:pt x="13476" y="1697"/>
                    </a:lnTo>
                    <a:lnTo>
                      <a:pt x="13491" y="1732"/>
                    </a:lnTo>
                    <a:lnTo>
                      <a:pt x="13506" y="1803"/>
                    </a:lnTo>
                    <a:lnTo>
                      <a:pt x="13491" y="1873"/>
                    </a:lnTo>
                    <a:lnTo>
                      <a:pt x="13476" y="1909"/>
                    </a:lnTo>
                    <a:lnTo>
                      <a:pt x="13439" y="1940"/>
                    </a:lnTo>
                    <a:lnTo>
                      <a:pt x="13417" y="1975"/>
                    </a:lnTo>
                    <a:lnTo>
                      <a:pt x="13381" y="2007"/>
                    </a:lnTo>
                    <a:lnTo>
                      <a:pt x="13344" y="2034"/>
                    </a:lnTo>
                    <a:lnTo>
                      <a:pt x="13256" y="2081"/>
                    </a:lnTo>
                    <a:lnTo>
                      <a:pt x="13204" y="2101"/>
                    </a:lnTo>
                    <a:lnTo>
                      <a:pt x="13145" y="2120"/>
                    </a:lnTo>
                    <a:lnTo>
                      <a:pt x="13086" y="2136"/>
                    </a:lnTo>
                    <a:lnTo>
                      <a:pt x="13028" y="2148"/>
                    </a:lnTo>
                    <a:lnTo>
                      <a:pt x="12961" y="2156"/>
                    </a:lnTo>
                    <a:lnTo>
                      <a:pt x="12888" y="2160"/>
                    </a:lnTo>
                    <a:lnTo>
                      <a:pt x="12822" y="2164"/>
                    </a:lnTo>
                    <a:lnTo>
                      <a:pt x="8778" y="2164"/>
                    </a:lnTo>
                    <a:lnTo>
                      <a:pt x="8705" y="2160"/>
                    </a:lnTo>
                    <a:lnTo>
                      <a:pt x="8639" y="2156"/>
                    </a:lnTo>
                    <a:lnTo>
                      <a:pt x="8572" y="2148"/>
                    </a:lnTo>
                    <a:lnTo>
                      <a:pt x="8514" y="2136"/>
                    </a:lnTo>
                    <a:lnTo>
                      <a:pt x="8455" y="2120"/>
                    </a:lnTo>
                    <a:lnTo>
                      <a:pt x="8396" y="2101"/>
                    </a:lnTo>
                    <a:lnTo>
                      <a:pt x="8344" y="2081"/>
                    </a:lnTo>
                    <a:lnTo>
                      <a:pt x="8256" y="2034"/>
                    </a:lnTo>
                    <a:lnTo>
                      <a:pt x="8212" y="2007"/>
                    </a:lnTo>
                    <a:lnTo>
                      <a:pt x="8175" y="1975"/>
                    </a:lnTo>
                    <a:lnTo>
                      <a:pt x="8146" y="1940"/>
                    </a:lnTo>
                    <a:lnTo>
                      <a:pt x="8124" y="1909"/>
                    </a:lnTo>
                    <a:lnTo>
                      <a:pt x="8109" y="1873"/>
                    </a:lnTo>
                    <a:lnTo>
                      <a:pt x="8094" y="1803"/>
                    </a:lnTo>
                    <a:lnTo>
                      <a:pt x="8109" y="1732"/>
                    </a:lnTo>
                    <a:lnTo>
                      <a:pt x="8124" y="1697"/>
                    </a:lnTo>
                    <a:lnTo>
                      <a:pt x="8146" y="1662"/>
                    </a:lnTo>
                    <a:lnTo>
                      <a:pt x="8175" y="1630"/>
                    </a:lnTo>
                    <a:lnTo>
                      <a:pt x="8212" y="1599"/>
                    </a:lnTo>
                    <a:lnTo>
                      <a:pt x="8256" y="1572"/>
                    </a:lnTo>
                    <a:lnTo>
                      <a:pt x="8344" y="1525"/>
                    </a:lnTo>
                    <a:lnTo>
                      <a:pt x="8396" y="1505"/>
                    </a:lnTo>
                    <a:lnTo>
                      <a:pt x="8455" y="1485"/>
                    </a:lnTo>
                    <a:lnTo>
                      <a:pt x="8572" y="1462"/>
                    </a:lnTo>
                    <a:lnTo>
                      <a:pt x="8639" y="1450"/>
                    </a:lnTo>
                    <a:lnTo>
                      <a:pt x="8705" y="1446"/>
                    </a:lnTo>
                    <a:lnTo>
                      <a:pt x="8778" y="1446"/>
                    </a:lnTo>
                    <a:close/>
                    <a:moveTo>
                      <a:pt x="10793" y="20883"/>
                    </a:moveTo>
                    <a:lnTo>
                      <a:pt x="10690" y="20883"/>
                    </a:lnTo>
                    <a:lnTo>
                      <a:pt x="10594" y="20879"/>
                    </a:lnTo>
                    <a:lnTo>
                      <a:pt x="10491" y="20871"/>
                    </a:lnTo>
                    <a:lnTo>
                      <a:pt x="10396" y="20859"/>
                    </a:lnTo>
                    <a:lnTo>
                      <a:pt x="10285" y="20847"/>
                    </a:lnTo>
                    <a:lnTo>
                      <a:pt x="10197" y="20836"/>
                    </a:lnTo>
                    <a:lnTo>
                      <a:pt x="10102" y="20820"/>
                    </a:lnTo>
                    <a:lnTo>
                      <a:pt x="10013" y="20800"/>
                    </a:lnTo>
                    <a:lnTo>
                      <a:pt x="9925" y="20773"/>
                    </a:lnTo>
                    <a:lnTo>
                      <a:pt x="9837" y="20749"/>
                    </a:lnTo>
                    <a:lnTo>
                      <a:pt x="9741" y="20726"/>
                    </a:lnTo>
                    <a:lnTo>
                      <a:pt x="9660" y="20699"/>
                    </a:lnTo>
                    <a:lnTo>
                      <a:pt x="9440" y="20604"/>
                    </a:lnTo>
                    <a:lnTo>
                      <a:pt x="9366" y="20569"/>
                    </a:lnTo>
                    <a:lnTo>
                      <a:pt x="9300" y="20530"/>
                    </a:lnTo>
                    <a:lnTo>
                      <a:pt x="9234" y="20487"/>
                    </a:lnTo>
                    <a:lnTo>
                      <a:pt x="9175" y="20448"/>
                    </a:lnTo>
                    <a:lnTo>
                      <a:pt x="9116" y="20405"/>
                    </a:lnTo>
                    <a:lnTo>
                      <a:pt x="9065" y="20361"/>
                    </a:lnTo>
                    <a:lnTo>
                      <a:pt x="9021" y="20318"/>
                    </a:lnTo>
                    <a:lnTo>
                      <a:pt x="8977" y="20271"/>
                    </a:lnTo>
                    <a:lnTo>
                      <a:pt x="8933" y="20220"/>
                    </a:lnTo>
                    <a:lnTo>
                      <a:pt x="8896" y="20173"/>
                    </a:lnTo>
                    <a:lnTo>
                      <a:pt x="8837" y="20071"/>
                    </a:lnTo>
                    <a:lnTo>
                      <a:pt x="8815" y="20020"/>
                    </a:lnTo>
                    <a:lnTo>
                      <a:pt x="8800" y="19970"/>
                    </a:lnTo>
                    <a:lnTo>
                      <a:pt x="8786" y="19911"/>
                    </a:lnTo>
                    <a:lnTo>
                      <a:pt x="8778" y="19856"/>
                    </a:lnTo>
                    <a:lnTo>
                      <a:pt x="8778" y="19746"/>
                    </a:lnTo>
                    <a:lnTo>
                      <a:pt x="8786" y="19695"/>
                    </a:lnTo>
                    <a:lnTo>
                      <a:pt x="8800" y="19636"/>
                    </a:lnTo>
                    <a:lnTo>
                      <a:pt x="8815" y="19585"/>
                    </a:lnTo>
                    <a:lnTo>
                      <a:pt x="8837" y="19531"/>
                    </a:lnTo>
                    <a:lnTo>
                      <a:pt x="8866" y="19480"/>
                    </a:lnTo>
                    <a:lnTo>
                      <a:pt x="8896" y="19433"/>
                    </a:lnTo>
                    <a:lnTo>
                      <a:pt x="8933" y="19382"/>
                    </a:lnTo>
                    <a:lnTo>
                      <a:pt x="8977" y="19331"/>
                    </a:lnTo>
                    <a:lnTo>
                      <a:pt x="9021" y="19288"/>
                    </a:lnTo>
                    <a:lnTo>
                      <a:pt x="9065" y="19241"/>
                    </a:lnTo>
                    <a:lnTo>
                      <a:pt x="9116" y="19197"/>
                    </a:lnTo>
                    <a:lnTo>
                      <a:pt x="9175" y="19158"/>
                    </a:lnTo>
                    <a:lnTo>
                      <a:pt x="9234" y="19111"/>
                    </a:lnTo>
                    <a:lnTo>
                      <a:pt x="9300" y="19076"/>
                    </a:lnTo>
                    <a:lnTo>
                      <a:pt x="9366" y="19037"/>
                    </a:lnTo>
                    <a:lnTo>
                      <a:pt x="9440" y="19001"/>
                    </a:lnTo>
                    <a:lnTo>
                      <a:pt x="9660" y="18907"/>
                    </a:lnTo>
                    <a:lnTo>
                      <a:pt x="9741" y="18880"/>
                    </a:lnTo>
                    <a:lnTo>
                      <a:pt x="9837" y="18852"/>
                    </a:lnTo>
                    <a:lnTo>
                      <a:pt x="9925" y="18825"/>
                    </a:lnTo>
                    <a:lnTo>
                      <a:pt x="10102" y="18786"/>
                    </a:lnTo>
                    <a:lnTo>
                      <a:pt x="10197" y="18770"/>
                    </a:lnTo>
                    <a:lnTo>
                      <a:pt x="10285" y="18754"/>
                    </a:lnTo>
                    <a:lnTo>
                      <a:pt x="10396" y="18743"/>
                    </a:lnTo>
                    <a:lnTo>
                      <a:pt x="10491" y="18735"/>
                    </a:lnTo>
                    <a:lnTo>
                      <a:pt x="10594" y="18727"/>
                    </a:lnTo>
                    <a:lnTo>
                      <a:pt x="10690" y="18723"/>
                    </a:lnTo>
                    <a:lnTo>
                      <a:pt x="10903" y="18723"/>
                    </a:lnTo>
                    <a:lnTo>
                      <a:pt x="11006" y="18727"/>
                    </a:lnTo>
                    <a:lnTo>
                      <a:pt x="11109" y="18735"/>
                    </a:lnTo>
                    <a:lnTo>
                      <a:pt x="11204" y="18743"/>
                    </a:lnTo>
                    <a:lnTo>
                      <a:pt x="11300" y="18754"/>
                    </a:lnTo>
                    <a:lnTo>
                      <a:pt x="11403" y="18770"/>
                    </a:lnTo>
                    <a:lnTo>
                      <a:pt x="11498" y="18786"/>
                    </a:lnTo>
                    <a:lnTo>
                      <a:pt x="11675" y="18825"/>
                    </a:lnTo>
                    <a:lnTo>
                      <a:pt x="11763" y="18852"/>
                    </a:lnTo>
                    <a:lnTo>
                      <a:pt x="11844" y="18880"/>
                    </a:lnTo>
                    <a:lnTo>
                      <a:pt x="11932" y="18907"/>
                    </a:lnTo>
                    <a:lnTo>
                      <a:pt x="12013" y="18939"/>
                    </a:lnTo>
                    <a:lnTo>
                      <a:pt x="12160" y="19001"/>
                    </a:lnTo>
                    <a:lnTo>
                      <a:pt x="12234" y="19037"/>
                    </a:lnTo>
                    <a:lnTo>
                      <a:pt x="12300" y="19076"/>
                    </a:lnTo>
                    <a:lnTo>
                      <a:pt x="12359" y="19111"/>
                    </a:lnTo>
                    <a:lnTo>
                      <a:pt x="12425" y="19158"/>
                    </a:lnTo>
                    <a:lnTo>
                      <a:pt x="12484" y="19197"/>
                    </a:lnTo>
                    <a:lnTo>
                      <a:pt x="12535" y="19241"/>
                    </a:lnTo>
                    <a:lnTo>
                      <a:pt x="12579" y="19288"/>
                    </a:lnTo>
                    <a:lnTo>
                      <a:pt x="12623" y="19331"/>
                    </a:lnTo>
                    <a:lnTo>
                      <a:pt x="12667" y="19382"/>
                    </a:lnTo>
                    <a:lnTo>
                      <a:pt x="12704" y="19433"/>
                    </a:lnTo>
                    <a:lnTo>
                      <a:pt x="12734" y="19480"/>
                    </a:lnTo>
                    <a:lnTo>
                      <a:pt x="12763" y="19531"/>
                    </a:lnTo>
                    <a:lnTo>
                      <a:pt x="12785" y="19585"/>
                    </a:lnTo>
                    <a:lnTo>
                      <a:pt x="12800" y="19636"/>
                    </a:lnTo>
                    <a:lnTo>
                      <a:pt x="12814" y="19695"/>
                    </a:lnTo>
                    <a:lnTo>
                      <a:pt x="12822" y="19746"/>
                    </a:lnTo>
                    <a:lnTo>
                      <a:pt x="12822" y="19856"/>
                    </a:lnTo>
                    <a:lnTo>
                      <a:pt x="12814" y="19911"/>
                    </a:lnTo>
                    <a:lnTo>
                      <a:pt x="12800" y="19970"/>
                    </a:lnTo>
                    <a:lnTo>
                      <a:pt x="12785" y="20020"/>
                    </a:lnTo>
                    <a:lnTo>
                      <a:pt x="12763" y="20071"/>
                    </a:lnTo>
                    <a:lnTo>
                      <a:pt x="12704" y="20173"/>
                    </a:lnTo>
                    <a:lnTo>
                      <a:pt x="12667" y="20220"/>
                    </a:lnTo>
                    <a:lnTo>
                      <a:pt x="12623" y="20271"/>
                    </a:lnTo>
                    <a:lnTo>
                      <a:pt x="12579" y="20318"/>
                    </a:lnTo>
                    <a:lnTo>
                      <a:pt x="12535" y="20361"/>
                    </a:lnTo>
                    <a:lnTo>
                      <a:pt x="12484" y="20405"/>
                    </a:lnTo>
                    <a:lnTo>
                      <a:pt x="12425" y="20448"/>
                    </a:lnTo>
                    <a:lnTo>
                      <a:pt x="12359" y="20487"/>
                    </a:lnTo>
                    <a:lnTo>
                      <a:pt x="12300" y="20530"/>
                    </a:lnTo>
                    <a:lnTo>
                      <a:pt x="12234" y="20569"/>
                    </a:lnTo>
                    <a:lnTo>
                      <a:pt x="12160" y="20604"/>
                    </a:lnTo>
                    <a:lnTo>
                      <a:pt x="12013" y="20667"/>
                    </a:lnTo>
                    <a:lnTo>
                      <a:pt x="11932" y="20699"/>
                    </a:lnTo>
                    <a:lnTo>
                      <a:pt x="11844" y="20726"/>
                    </a:lnTo>
                    <a:lnTo>
                      <a:pt x="11763" y="20749"/>
                    </a:lnTo>
                    <a:lnTo>
                      <a:pt x="11675" y="20773"/>
                    </a:lnTo>
                    <a:lnTo>
                      <a:pt x="11587" y="20800"/>
                    </a:lnTo>
                    <a:lnTo>
                      <a:pt x="11498" y="20820"/>
                    </a:lnTo>
                    <a:lnTo>
                      <a:pt x="11403" y="20836"/>
                    </a:lnTo>
                    <a:lnTo>
                      <a:pt x="11300" y="20847"/>
                    </a:lnTo>
                    <a:lnTo>
                      <a:pt x="11109" y="20871"/>
                    </a:lnTo>
                    <a:lnTo>
                      <a:pt x="11006" y="20879"/>
                    </a:lnTo>
                    <a:lnTo>
                      <a:pt x="10903" y="20883"/>
                    </a:lnTo>
                    <a:lnTo>
                      <a:pt x="10793" y="20883"/>
                    </a:lnTo>
                    <a:close/>
                    <a:moveTo>
                      <a:pt x="20255" y="18002"/>
                    </a:moveTo>
                    <a:lnTo>
                      <a:pt x="1345" y="18002"/>
                    </a:lnTo>
                    <a:lnTo>
                      <a:pt x="1345" y="3602"/>
                    </a:lnTo>
                    <a:lnTo>
                      <a:pt x="20255" y="3602"/>
                    </a:lnTo>
                    <a:lnTo>
                      <a:pt x="20255" y="18002"/>
                    </a:lnTo>
                    <a:close/>
                  </a:path>
                </a:pathLst>
              </a:custGeom>
              <a:solidFill>
                <a:srgbClr val="404040"/>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grpSp>
            <p:nvGrpSpPr>
              <p:cNvPr id="781" name="组合 42"/>
              <p:cNvGrpSpPr/>
              <p:nvPr/>
            </p:nvGrpSpPr>
            <p:grpSpPr>
              <a:xfrm>
                <a:off x="246514" y="949695"/>
                <a:ext cx="2107933" cy="2107932"/>
                <a:chOff x="0" y="0"/>
                <a:chExt cx="2107931" cy="2107931"/>
              </a:xfrm>
            </p:grpSpPr>
            <p:pic>
              <p:nvPicPr>
                <p:cNvPr id="4" name="图片 46" descr="图片 46"/>
                <p:cNvPicPr>
                  <a:picLocks noChangeAspect="1"/>
                </p:cNvPicPr>
                <p:nvPr/>
              </p:nvPicPr>
              <p:blipFill>
                <a:blip r:embed="rId2"/>
                <a:stretch>
                  <a:fillRect/>
                </a:stretch>
              </p:blipFill>
              <p:spPr>
                <a:xfrm>
                  <a:off x="78788" y="78789"/>
                  <a:ext cx="1950356" cy="1950354"/>
                </a:xfrm>
                <a:prstGeom prst="rect">
                  <a:avLst/>
                </a:prstGeom>
                <a:ln w="12700" cap="flat">
                  <a:noFill/>
                  <a:miter lim="400000"/>
                  <a:headEnd/>
                  <a:tailEnd/>
                </a:ln>
                <a:effectLst/>
              </p:spPr>
            </p:pic>
            <p:sp>
              <p:nvSpPr>
                <p:cNvPr id="780" name="任意多边形 47"/>
                <p:cNvSpPr/>
                <p:nvPr/>
              </p:nvSpPr>
              <p:spPr>
                <a:xfrm>
                  <a:off x="0" y="-1"/>
                  <a:ext cx="2107933" cy="2107933"/>
                </a:xfrm>
                <a:custGeom>
                  <a:avLst/>
                  <a:gdLst/>
                  <a:ahLst/>
                  <a:cxnLst>
                    <a:cxn ang="0">
                      <a:pos x="wd2" y="hd2"/>
                    </a:cxn>
                    <a:cxn ang="5400000">
                      <a:pos x="wd2" y="hd2"/>
                    </a:cxn>
                    <a:cxn ang="10800000">
                      <a:pos x="wd2" y="hd2"/>
                    </a:cxn>
                    <a:cxn ang="16200000">
                      <a:pos x="wd2" y="hd2"/>
                    </a:cxn>
                  </a:cxnLst>
                  <a:rect l="0" t="0" r="r" b="b"/>
                  <a:pathLst>
                    <a:path w="21600" h="21600" extrusionOk="0">
                      <a:moveTo>
                        <a:pt x="21373" y="16967"/>
                      </a:moveTo>
                      <a:lnTo>
                        <a:pt x="21600" y="16967"/>
                      </a:lnTo>
                      <a:lnTo>
                        <a:pt x="21600" y="21600"/>
                      </a:lnTo>
                      <a:lnTo>
                        <a:pt x="16967" y="21600"/>
                      </a:lnTo>
                      <a:lnTo>
                        <a:pt x="16967" y="21373"/>
                      </a:lnTo>
                      <a:lnTo>
                        <a:pt x="21373" y="21373"/>
                      </a:lnTo>
                      <a:close/>
                      <a:moveTo>
                        <a:pt x="0" y="16967"/>
                      </a:moveTo>
                      <a:lnTo>
                        <a:pt x="227" y="16967"/>
                      </a:lnTo>
                      <a:lnTo>
                        <a:pt x="227" y="21373"/>
                      </a:lnTo>
                      <a:lnTo>
                        <a:pt x="4633" y="21373"/>
                      </a:lnTo>
                      <a:lnTo>
                        <a:pt x="4633" y="21600"/>
                      </a:lnTo>
                      <a:lnTo>
                        <a:pt x="0" y="21600"/>
                      </a:lnTo>
                      <a:close/>
                      <a:moveTo>
                        <a:pt x="16967" y="0"/>
                      </a:moveTo>
                      <a:lnTo>
                        <a:pt x="21600" y="0"/>
                      </a:lnTo>
                      <a:lnTo>
                        <a:pt x="21600" y="4633"/>
                      </a:lnTo>
                      <a:lnTo>
                        <a:pt x="21373" y="4633"/>
                      </a:lnTo>
                      <a:lnTo>
                        <a:pt x="21373" y="227"/>
                      </a:lnTo>
                      <a:lnTo>
                        <a:pt x="16967" y="227"/>
                      </a:lnTo>
                      <a:close/>
                      <a:moveTo>
                        <a:pt x="0" y="0"/>
                      </a:moveTo>
                      <a:lnTo>
                        <a:pt x="4633" y="0"/>
                      </a:lnTo>
                      <a:lnTo>
                        <a:pt x="4633" y="227"/>
                      </a:lnTo>
                      <a:lnTo>
                        <a:pt x="227" y="227"/>
                      </a:lnTo>
                      <a:lnTo>
                        <a:pt x="227" y="4633"/>
                      </a:lnTo>
                      <a:lnTo>
                        <a:pt x="0" y="4633"/>
                      </a:lnTo>
                      <a:close/>
                    </a:path>
                  </a:pathLst>
                </a:custGeom>
                <a:solidFill>
                  <a:srgbClr val="404040"/>
                </a:solidFill>
                <a:ln w="12700" cap="flat">
                  <a:solidFill>
                    <a:srgbClr val="F3F3F3"/>
                  </a:solidFill>
                  <a:prstDash val="solid"/>
                  <a:miter lim="800000"/>
                </a:ln>
                <a:effectLst/>
              </p:spPr>
              <p:txBody>
                <a:bodyPr wrap="square" lIns="45719" tIns="45719" rIns="45719" bIns="45719" numCol="1" anchor="ctr">
                  <a:noAutofit/>
                </a:bodyPr>
                <a:lstStyle/>
                <a:p>
                  <a:pPr algn="ctr">
                    <a:defRPr>
                      <a:solidFill>
                        <a:srgbClr val="FFFFFF"/>
                      </a:solidFill>
                    </a:defRPr>
                  </a:pPr>
                </a:p>
              </p:txBody>
            </p:sp>
          </p:grpSp>
          <p:grpSp>
            <p:nvGrpSpPr>
              <p:cNvPr id="784" name="组合 43"/>
              <p:cNvGrpSpPr/>
              <p:nvPr/>
            </p:nvGrpSpPr>
            <p:grpSpPr>
              <a:xfrm>
                <a:off x="145447" y="3344866"/>
                <a:ext cx="2310067" cy="400788"/>
                <a:chOff x="-1" y="0"/>
                <a:chExt cx="2310065" cy="400787"/>
              </a:xfrm>
            </p:grpSpPr>
            <p:sp>
              <p:nvSpPr>
                <p:cNvPr id="782" name="圆角矩形 44"/>
                <p:cNvSpPr/>
                <p:nvPr/>
              </p:nvSpPr>
              <p:spPr>
                <a:xfrm>
                  <a:off x="283811" y="0"/>
                  <a:ext cx="1742441" cy="400787"/>
                </a:xfrm>
                <a:prstGeom prst="roundRect">
                  <a:avLst>
                    <a:gd name="adj" fmla="val 50000"/>
                  </a:avLst>
                </a:prstGeom>
                <a:solidFill>
                  <a:srgbClr val="019FE8"/>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783" name="文本框 45"/>
                <p:cNvSpPr txBox="1"/>
                <p:nvPr/>
              </p:nvSpPr>
              <p:spPr>
                <a:xfrm>
                  <a:off x="-1" y="337"/>
                  <a:ext cx="2310065" cy="397509"/>
                </a:xfrm>
                <a:prstGeom prst="rect">
                  <a:avLst/>
                </a:prstGeom>
                <a:noFill/>
                <a:ln w="12700" cap="flat">
                  <a:noFill/>
                  <a:miter lim="400000"/>
                </a:ln>
                <a:effectLst/>
              </p:spPr>
              <p:txBody>
                <a:bodyPr wrap="square" lIns="45719" tIns="45719" rIns="45719" bIns="45719" numCol="1" anchor="t">
                  <a:spAutoFit/>
                </a:bodyPr>
                <a:lstStyle>
                  <a:lvl1pPr algn="ctr">
                    <a:defRPr sz="200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lvl1pPr>
                </a:lstStyle>
                <a:p>
                  <a:r>
                    <a:rPr lang="zh-CN" altLang="en-US"/>
                    <a:t>零废弃促进会</a:t>
                  </a:r>
                  <a:endParaRPr lang="zh-CN" altLang="en-US"/>
                </a:p>
              </p:txBody>
            </p:sp>
          </p:grpSp>
        </p:grpSp>
        <p:grpSp>
          <p:nvGrpSpPr>
            <p:cNvPr id="793" name="组合 48"/>
            <p:cNvGrpSpPr/>
            <p:nvPr/>
          </p:nvGrpSpPr>
          <p:grpSpPr>
            <a:xfrm>
              <a:off x="3665457" y="-1"/>
              <a:ext cx="2600961" cy="4876803"/>
              <a:chOff x="0" y="0"/>
              <a:chExt cx="2600960" cy="4876801"/>
            </a:xfrm>
          </p:grpSpPr>
          <p:sp>
            <p:nvSpPr>
              <p:cNvPr id="786" name="KSO_Shape"/>
              <p:cNvSpPr/>
              <p:nvPr/>
            </p:nvSpPr>
            <p:spPr>
              <a:xfrm>
                <a:off x="0" y="-1"/>
                <a:ext cx="2600961" cy="4876803"/>
              </a:xfrm>
              <a:custGeom>
                <a:avLst/>
                <a:gdLst/>
                <a:ahLst/>
                <a:cxnLst>
                  <a:cxn ang="0">
                    <a:pos x="wd2" y="hd2"/>
                  </a:cxn>
                  <a:cxn ang="5400000">
                    <a:pos x="wd2" y="hd2"/>
                  </a:cxn>
                  <a:cxn ang="10800000">
                    <a:pos x="wd2" y="hd2"/>
                  </a:cxn>
                  <a:cxn ang="16200000">
                    <a:pos x="wd2" y="hd2"/>
                  </a:cxn>
                </a:cxnLst>
                <a:rect l="0" t="0" r="r" b="b"/>
                <a:pathLst>
                  <a:path w="21600" h="21600" extrusionOk="0">
                    <a:moveTo>
                      <a:pt x="18225" y="0"/>
                    </a:moveTo>
                    <a:lnTo>
                      <a:pt x="3367" y="0"/>
                    </a:lnTo>
                    <a:lnTo>
                      <a:pt x="3198" y="4"/>
                    </a:lnTo>
                    <a:lnTo>
                      <a:pt x="3029" y="12"/>
                    </a:lnTo>
                    <a:lnTo>
                      <a:pt x="2691" y="43"/>
                    </a:lnTo>
                    <a:lnTo>
                      <a:pt x="2536" y="63"/>
                    </a:lnTo>
                    <a:lnTo>
                      <a:pt x="2367" y="86"/>
                    </a:lnTo>
                    <a:lnTo>
                      <a:pt x="2213" y="114"/>
                    </a:lnTo>
                    <a:lnTo>
                      <a:pt x="2066" y="145"/>
                    </a:lnTo>
                    <a:lnTo>
                      <a:pt x="1912" y="180"/>
                    </a:lnTo>
                    <a:lnTo>
                      <a:pt x="1764" y="219"/>
                    </a:lnTo>
                    <a:lnTo>
                      <a:pt x="1625" y="263"/>
                    </a:lnTo>
                    <a:lnTo>
                      <a:pt x="1492" y="314"/>
                    </a:lnTo>
                    <a:lnTo>
                      <a:pt x="1353" y="365"/>
                    </a:lnTo>
                    <a:lnTo>
                      <a:pt x="1228" y="415"/>
                    </a:lnTo>
                    <a:lnTo>
                      <a:pt x="1103" y="470"/>
                    </a:lnTo>
                    <a:lnTo>
                      <a:pt x="993" y="529"/>
                    </a:lnTo>
                    <a:lnTo>
                      <a:pt x="875" y="596"/>
                    </a:lnTo>
                    <a:lnTo>
                      <a:pt x="765" y="662"/>
                    </a:lnTo>
                    <a:lnTo>
                      <a:pt x="573" y="796"/>
                    </a:lnTo>
                    <a:lnTo>
                      <a:pt x="485" y="874"/>
                    </a:lnTo>
                    <a:lnTo>
                      <a:pt x="404" y="949"/>
                    </a:lnTo>
                    <a:lnTo>
                      <a:pt x="331" y="1023"/>
                    </a:lnTo>
                    <a:lnTo>
                      <a:pt x="257" y="1101"/>
                    </a:lnTo>
                    <a:lnTo>
                      <a:pt x="199" y="1188"/>
                    </a:lnTo>
                    <a:lnTo>
                      <a:pt x="147" y="1270"/>
                    </a:lnTo>
                    <a:lnTo>
                      <a:pt x="103" y="1352"/>
                    </a:lnTo>
                    <a:lnTo>
                      <a:pt x="66" y="1442"/>
                    </a:lnTo>
                    <a:lnTo>
                      <a:pt x="37" y="1529"/>
                    </a:lnTo>
                    <a:lnTo>
                      <a:pt x="15" y="1619"/>
                    </a:lnTo>
                    <a:lnTo>
                      <a:pt x="0" y="1713"/>
                    </a:lnTo>
                    <a:lnTo>
                      <a:pt x="0" y="19895"/>
                    </a:lnTo>
                    <a:lnTo>
                      <a:pt x="15" y="19985"/>
                    </a:lnTo>
                    <a:lnTo>
                      <a:pt x="37" y="20075"/>
                    </a:lnTo>
                    <a:lnTo>
                      <a:pt x="66" y="20162"/>
                    </a:lnTo>
                    <a:lnTo>
                      <a:pt x="103" y="20252"/>
                    </a:lnTo>
                    <a:lnTo>
                      <a:pt x="147" y="20338"/>
                    </a:lnTo>
                    <a:lnTo>
                      <a:pt x="199" y="20420"/>
                    </a:lnTo>
                    <a:lnTo>
                      <a:pt x="257" y="20499"/>
                    </a:lnTo>
                    <a:lnTo>
                      <a:pt x="331" y="20581"/>
                    </a:lnTo>
                    <a:lnTo>
                      <a:pt x="404" y="20659"/>
                    </a:lnTo>
                    <a:lnTo>
                      <a:pt x="485" y="20734"/>
                    </a:lnTo>
                    <a:lnTo>
                      <a:pt x="573" y="20808"/>
                    </a:lnTo>
                    <a:lnTo>
                      <a:pt x="669" y="20879"/>
                    </a:lnTo>
                    <a:lnTo>
                      <a:pt x="765" y="20945"/>
                    </a:lnTo>
                    <a:lnTo>
                      <a:pt x="875" y="21008"/>
                    </a:lnTo>
                    <a:lnTo>
                      <a:pt x="993" y="21075"/>
                    </a:lnTo>
                    <a:lnTo>
                      <a:pt x="1103" y="21134"/>
                    </a:lnTo>
                    <a:lnTo>
                      <a:pt x="1353" y="21243"/>
                    </a:lnTo>
                    <a:lnTo>
                      <a:pt x="1492" y="21294"/>
                    </a:lnTo>
                    <a:lnTo>
                      <a:pt x="1625" y="21341"/>
                    </a:lnTo>
                    <a:lnTo>
                      <a:pt x="1764" y="21384"/>
                    </a:lnTo>
                    <a:lnTo>
                      <a:pt x="1912" y="21424"/>
                    </a:lnTo>
                    <a:lnTo>
                      <a:pt x="2066" y="21459"/>
                    </a:lnTo>
                    <a:lnTo>
                      <a:pt x="2213" y="21494"/>
                    </a:lnTo>
                    <a:lnTo>
                      <a:pt x="2367" y="21522"/>
                    </a:lnTo>
                    <a:lnTo>
                      <a:pt x="2536" y="21545"/>
                    </a:lnTo>
                    <a:lnTo>
                      <a:pt x="2691" y="21565"/>
                    </a:lnTo>
                    <a:lnTo>
                      <a:pt x="2860" y="21580"/>
                    </a:lnTo>
                    <a:lnTo>
                      <a:pt x="3029" y="21592"/>
                    </a:lnTo>
                    <a:lnTo>
                      <a:pt x="3198" y="21600"/>
                    </a:lnTo>
                    <a:lnTo>
                      <a:pt x="18395" y="21600"/>
                    </a:lnTo>
                    <a:lnTo>
                      <a:pt x="18564" y="21592"/>
                    </a:lnTo>
                    <a:lnTo>
                      <a:pt x="18740" y="21580"/>
                    </a:lnTo>
                    <a:lnTo>
                      <a:pt x="18902" y="21565"/>
                    </a:lnTo>
                    <a:lnTo>
                      <a:pt x="19064" y="21545"/>
                    </a:lnTo>
                    <a:lnTo>
                      <a:pt x="19225" y="21522"/>
                    </a:lnTo>
                    <a:lnTo>
                      <a:pt x="19380" y="21494"/>
                    </a:lnTo>
                    <a:lnTo>
                      <a:pt x="19534" y="21459"/>
                    </a:lnTo>
                    <a:lnTo>
                      <a:pt x="19681" y="21424"/>
                    </a:lnTo>
                    <a:lnTo>
                      <a:pt x="19836" y="21384"/>
                    </a:lnTo>
                    <a:lnTo>
                      <a:pt x="19968" y="21341"/>
                    </a:lnTo>
                    <a:lnTo>
                      <a:pt x="20108" y="21294"/>
                    </a:lnTo>
                    <a:lnTo>
                      <a:pt x="20247" y="21243"/>
                    </a:lnTo>
                    <a:lnTo>
                      <a:pt x="20372" y="21188"/>
                    </a:lnTo>
                    <a:lnTo>
                      <a:pt x="20490" y="21134"/>
                    </a:lnTo>
                    <a:lnTo>
                      <a:pt x="20607" y="21075"/>
                    </a:lnTo>
                    <a:lnTo>
                      <a:pt x="20718" y="21008"/>
                    </a:lnTo>
                    <a:lnTo>
                      <a:pt x="20828" y="20945"/>
                    </a:lnTo>
                    <a:lnTo>
                      <a:pt x="20931" y="20879"/>
                    </a:lnTo>
                    <a:lnTo>
                      <a:pt x="21019" y="20808"/>
                    </a:lnTo>
                    <a:lnTo>
                      <a:pt x="21107" y="20734"/>
                    </a:lnTo>
                    <a:lnTo>
                      <a:pt x="21188" y="20659"/>
                    </a:lnTo>
                    <a:lnTo>
                      <a:pt x="21262" y="20581"/>
                    </a:lnTo>
                    <a:lnTo>
                      <a:pt x="21335" y="20499"/>
                    </a:lnTo>
                    <a:lnTo>
                      <a:pt x="21394" y="20420"/>
                    </a:lnTo>
                    <a:lnTo>
                      <a:pt x="21453" y="20338"/>
                    </a:lnTo>
                    <a:lnTo>
                      <a:pt x="21497" y="20252"/>
                    </a:lnTo>
                    <a:lnTo>
                      <a:pt x="21534" y="20162"/>
                    </a:lnTo>
                    <a:lnTo>
                      <a:pt x="21563" y="20075"/>
                    </a:lnTo>
                    <a:lnTo>
                      <a:pt x="21585" y="19985"/>
                    </a:lnTo>
                    <a:lnTo>
                      <a:pt x="21593" y="19895"/>
                    </a:lnTo>
                    <a:lnTo>
                      <a:pt x="21600" y="19801"/>
                    </a:lnTo>
                    <a:lnTo>
                      <a:pt x="21600" y="1803"/>
                    </a:lnTo>
                    <a:lnTo>
                      <a:pt x="21593" y="1713"/>
                    </a:lnTo>
                    <a:lnTo>
                      <a:pt x="21585" y="1619"/>
                    </a:lnTo>
                    <a:lnTo>
                      <a:pt x="21563" y="1529"/>
                    </a:lnTo>
                    <a:lnTo>
                      <a:pt x="21534" y="1442"/>
                    </a:lnTo>
                    <a:lnTo>
                      <a:pt x="21497" y="1352"/>
                    </a:lnTo>
                    <a:lnTo>
                      <a:pt x="21453" y="1270"/>
                    </a:lnTo>
                    <a:lnTo>
                      <a:pt x="21394" y="1188"/>
                    </a:lnTo>
                    <a:lnTo>
                      <a:pt x="21335" y="1101"/>
                    </a:lnTo>
                    <a:lnTo>
                      <a:pt x="21262" y="1023"/>
                    </a:lnTo>
                    <a:lnTo>
                      <a:pt x="21188" y="949"/>
                    </a:lnTo>
                    <a:lnTo>
                      <a:pt x="21107" y="874"/>
                    </a:lnTo>
                    <a:lnTo>
                      <a:pt x="21019" y="796"/>
                    </a:lnTo>
                    <a:lnTo>
                      <a:pt x="20931" y="729"/>
                    </a:lnTo>
                    <a:lnTo>
                      <a:pt x="20828" y="662"/>
                    </a:lnTo>
                    <a:lnTo>
                      <a:pt x="20607" y="529"/>
                    </a:lnTo>
                    <a:lnTo>
                      <a:pt x="20490" y="470"/>
                    </a:lnTo>
                    <a:lnTo>
                      <a:pt x="20372" y="415"/>
                    </a:lnTo>
                    <a:lnTo>
                      <a:pt x="20247" y="365"/>
                    </a:lnTo>
                    <a:lnTo>
                      <a:pt x="19968" y="263"/>
                    </a:lnTo>
                    <a:lnTo>
                      <a:pt x="19836" y="219"/>
                    </a:lnTo>
                    <a:lnTo>
                      <a:pt x="19681" y="180"/>
                    </a:lnTo>
                    <a:lnTo>
                      <a:pt x="19534" y="145"/>
                    </a:lnTo>
                    <a:lnTo>
                      <a:pt x="19380" y="114"/>
                    </a:lnTo>
                    <a:lnTo>
                      <a:pt x="19225" y="86"/>
                    </a:lnTo>
                    <a:lnTo>
                      <a:pt x="19064" y="63"/>
                    </a:lnTo>
                    <a:lnTo>
                      <a:pt x="18902" y="43"/>
                    </a:lnTo>
                    <a:lnTo>
                      <a:pt x="18740" y="27"/>
                    </a:lnTo>
                    <a:lnTo>
                      <a:pt x="18564" y="12"/>
                    </a:lnTo>
                    <a:lnTo>
                      <a:pt x="18395" y="4"/>
                    </a:lnTo>
                    <a:lnTo>
                      <a:pt x="18225" y="0"/>
                    </a:lnTo>
                    <a:close/>
                    <a:moveTo>
                      <a:pt x="8778" y="1446"/>
                    </a:moveTo>
                    <a:lnTo>
                      <a:pt x="12888" y="1446"/>
                    </a:lnTo>
                    <a:lnTo>
                      <a:pt x="12961" y="1450"/>
                    </a:lnTo>
                    <a:lnTo>
                      <a:pt x="13028" y="1462"/>
                    </a:lnTo>
                    <a:lnTo>
                      <a:pt x="13145" y="1485"/>
                    </a:lnTo>
                    <a:lnTo>
                      <a:pt x="13204" y="1505"/>
                    </a:lnTo>
                    <a:lnTo>
                      <a:pt x="13256" y="1525"/>
                    </a:lnTo>
                    <a:lnTo>
                      <a:pt x="13344" y="1572"/>
                    </a:lnTo>
                    <a:lnTo>
                      <a:pt x="13381" y="1599"/>
                    </a:lnTo>
                    <a:lnTo>
                      <a:pt x="13417" y="1630"/>
                    </a:lnTo>
                    <a:lnTo>
                      <a:pt x="13439" y="1662"/>
                    </a:lnTo>
                    <a:lnTo>
                      <a:pt x="13476" y="1697"/>
                    </a:lnTo>
                    <a:lnTo>
                      <a:pt x="13491" y="1732"/>
                    </a:lnTo>
                    <a:lnTo>
                      <a:pt x="13506" y="1803"/>
                    </a:lnTo>
                    <a:lnTo>
                      <a:pt x="13491" y="1873"/>
                    </a:lnTo>
                    <a:lnTo>
                      <a:pt x="13476" y="1909"/>
                    </a:lnTo>
                    <a:lnTo>
                      <a:pt x="13439" y="1940"/>
                    </a:lnTo>
                    <a:lnTo>
                      <a:pt x="13417" y="1975"/>
                    </a:lnTo>
                    <a:lnTo>
                      <a:pt x="13381" y="2007"/>
                    </a:lnTo>
                    <a:lnTo>
                      <a:pt x="13344" y="2034"/>
                    </a:lnTo>
                    <a:lnTo>
                      <a:pt x="13256" y="2081"/>
                    </a:lnTo>
                    <a:lnTo>
                      <a:pt x="13204" y="2101"/>
                    </a:lnTo>
                    <a:lnTo>
                      <a:pt x="13145" y="2120"/>
                    </a:lnTo>
                    <a:lnTo>
                      <a:pt x="13086" y="2136"/>
                    </a:lnTo>
                    <a:lnTo>
                      <a:pt x="13028" y="2148"/>
                    </a:lnTo>
                    <a:lnTo>
                      <a:pt x="12961" y="2156"/>
                    </a:lnTo>
                    <a:lnTo>
                      <a:pt x="12888" y="2160"/>
                    </a:lnTo>
                    <a:lnTo>
                      <a:pt x="12822" y="2164"/>
                    </a:lnTo>
                    <a:lnTo>
                      <a:pt x="8778" y="2164"/>
                    </a:lnTo>
                    <a:lnTo>
                      <a:pt x="8705" y="2160"/>
                    </a:lnTo>
                    <a:lnTo>
                      <a:pt x="8639" y="2156"/>
                    </a:lnTo>
                    <a:lnTo>
                      <a:pt x="8572" y="2148"/>
                    </a:lnTo>
                    <a:lnTo>
                      <a:pt x="8514" y="2136"/>
                    </a:lnTo>
                    <a:lnTo>
                      <a:pt x="8455" y="2120"/>
                    </a:lnTo>
                    <a:lnTo>
                      <a:pt x="8396" y="2101"/>
                    </a:lnTo>
                    <a:lnTo>
                      <a:pt x="8344" y="2081"/>
                    </a:lnTo>
                    <a:lnTo>
                      <a:pt x="8256" y="2034"/>
                    </a:lnTo>
                    <a:lnTo>
                      <a:pt x="8212" y="2007"/>
                    </a:lnTo>
                    <a:lnTo>
                      <a:pt x="8175" y="1975"/>
                    </a:lnTo>
                    <a:lnTo>
                      <a:pt x="8146" y="1940"/>
                    </a:lnTo>
                    <a:lnTo>
                      <a:pt x="8124" y="1909"/>
                    </a:lnTo>
                    <a:lnTo>
                      <a:pt x="8109" y="1873"/>
                    </a:lnTo>
                    <a:lnTo>
                      <a:pt x="8094" y="1803"/>
                    </a:lnTo>
                    <a:lnTo>
                      <a:pt x="8109" y="1732"/>
                    </a:lnTo>
                    <a:lnTo>
                      <a:pt x="8124" y="1697"/>
                    </a:lnTo>
                    <a:lnTo>
                      <a:pt x="8146" y="1662"/>
                    </a:lnTo>
                    <a:lnTo>
                      <a:pt x="8175" y="1630"/>
                    </a:lnTo>
                    <a:lnTo>
                      <a:pt x="8212" y="1599"/>
                    </a:lnTo>
                    <a:lnTo>
                      <a:pt x="8256" y="1572"/>
                    </a:lnTo>
                    <a:lnTo>
                      <a:pt x="8344" y="1525"/>
                    </a:lnTo>
                    <a:lnTo>
                      <a:pt x="8396" y="1505"/>
                    </a:lnTo>
                    <a:lnTo>
                      <a:pt x="8455" y="1485"/>
                    </a:lnTo>
                    <a:lnTo>
                      <a:pt x="8572" y="1462"/>
                    </a:lnTo>
                    <a:lnTo>
                      <a:pt x="8639" y="1450"/>
                    </a:lnTo>
                    <a:lnTo>
                      <a:pt x="8705" y="1446"/>
                    </a:lnTo>
                    <a:lnTo>
                      <a:pt x="8778" y="1446"/>
                    </a:lnTo>
                    <a:close/>
                    <a:moveTo>
                      <a:pt x="10793" y="20883"/>
                    </a:moveTo>
                    <a:lnTo>
                      <a:pt x="10690" y="20883"/>
                    </a:lnTo>
                    <a:lnTo>
                      <a:pt x="10594" y="20879"/>
                    </a:lnTo>
                    <a:lnTo>
                      <a:pt x="10491" y="20871"/>
                    </a:lnTo>
                    <a:lnTo>
                      <a:pt x="10396" y="20859"/>
                    </a:lnTo>
                    <a:lnTo>
                      <a:pt x="10285" y="20847"/>
                    </a:lnTo>
                    <a:lnTo>
                      <a:pt x="10197" y="20836"/>
                    </a:lnTo>
                    <a:lnTo>
                      <a:pt x="10102" y="20820"/>
                    </a:lnTo>
                    <a:lnTo>
                      <a:pt x="10013" y="20800"/>
                    </a:lnTo>
                    <a:lnTo>
                      <a:pt x="9925" y="20773"/>
                    </a:lnTo>
                    <a:lnTo>
                      <a:pt x="9837" y="20749"/>
                    </a:lnTo>
                    <a:lnTo>
                      <a:pt x="9741" y="20726"/>
                    </a:lnTo>
                    <a:lnTo>
                      <a:pt x="9660" y="20699"/>
                    </a:lnTo>
                    <a:lnTo>
                      <a:pt x="9440" y="20604"/>
                    </a:lnTo>
                    <a:lnTo>
                      <a:pt x="9366" y="20569"/>
                    </a:lnTo>
                    <a:lnTo>
                      <a:pt x="9300" y="20530"/>
                    </a:lnTo>
                    <a:lnTo>
                      <a:pt x="9234" y="20487"/>
                    </a:lnTo>
                    <a:lnTo>
                      <a:pt x="9175" y="20448"/>
                    </a:lnTo>
                    <a:lnTo>
                      <a:pt x="9116" y="20405"/>
                    </a:lnTo>
                    <a:lnTo>
                      <a:pt x="9065" y="20361"/>
                    </a:lnTo>
                    <a:lnTo>
                      <a:pt x="9021" y="20318"/>
                    </a:lnTo>
                    <a:lnTo>
                      <a:pt x="8977" y="20271"/>
                    </a:lnTo>
                    <a:lnTo>
                      <a:pt x="8933" y="20220"/>
                    </a:lnTo>
                    <a:lnTo>
                      <a:pt x="8896" y="20173"/>
                    </a:lnTo>
                    <a:lnTo>
                      <a:pt x="8837" y="20071"/>
                    </a:lnTo>
                    <a:lnTo>
                      <a:pt x="8815" y="20020"/>
                    </a:lnTo>
                    <a:lnTo>
                      <a:pt x="8800" y="19970"/>
                    </a:lnTo>
                    <a:lnTo>
                      <a:pt x="8786" y="19911"/>
                    </a:lnTo>
                    <a:lnTo>
                      <a:pt x="8778" y="19856"/>
                    </a:lnTo>
                    <a:lnTo>
                      <a:pt x="8778" y="19746"/>
                    </a:lnTo>
                    <a:lnTo>
                      <a:pt x="8786" y="19695"/>
                    </a:lnTo>
                    <a:lnTo>
                      <a:pt x="8800" y="19636"/>
                    </a:lnTo>
                    <a:lnTo>
                      <a:pt x="8815" y="19585"/>
                    </a:lnTo>
                    <a:lnTo>
                      <a:pt x="8837" y="19531"/>
                    </a:lnTo>
                    <a:lnTo>
                      <a:pt x="8866" y="19480"/>
                    </a:lnTo>
                    <a:lnTo>
                      <a:pt x="8896" y="19433"/>
                    </a:lnTo>
                    <a:lnTo>
                      <a:pt x="8933" y="19382"/>
                    </a:lnTo>
                    <a:lnTo>
                      <a:pt x="8977" y="19331"/>
                    </a:lnTo>
                    <a:lnTo>
                      <a:pt x="9021" y="19288"/>
                    </a:lnTo>
                    <a:lnTo>
                      <a:pt x="9065" y="19241"/>
                    </a:lnTo>
                    <a:lnTo>
                      <a:pt x="9116" y="19197"/>
                    </a:lnTo>
                    <a:lnTo>
                      <a:pt x="9175" y="19158"/>
                    </a:lnTo>
                    <a:lnTo>
                      <a:pt x="9234" y="19111"/>
                    </a:lnTo>
                    <a:lnTo>
                      <a:pt x="9300" y="19076"/>
                    </a:lnTo>
                    <a:lnTo>
                      <a:pt x="9366" y="19037"/>
                    </a:lnTo>
                    <a:lnTo>
                      <a:pt x="9440" y="19001"/>
                    </a:lnTo>
                    <a:lnTo>
                      <a:pt x="9660" y="18907"/>
                    </a:lnTo>
                    <a:lnTo>
                      <a:pt x="9741" y="18880"/>
                    </a:lnTo>
                    <a:lnTo>
                      <a:pt x="9837" y="18852"/>
                    </a:lnTo>
                    <a:lnTo>
                      <a:pt x="9925" y="18825"/>
                    </a:lnTo>
                    <a:lnTo>
                      <a:pt x="10102" y="18786"/>
                    </a:lnTo>
                    <a:lnTo>
                      <a:pt x="10197" y="18770"/>
                    </a:lnTo>
                    <a:lnTo>
                      <a:pt x="10285" y="18754"/>
                    </a:lnTo>
                    <a:lnTo>
                      <a:pt x="10396" y="18743"/>
                    </a:lnTo>
                    <a:lnTo>
                      <a:pt x="10491" y="18735"/>
                    </a:lnTo>
                    <a:lnTo>
                      <a:pt x="10594" y="18727"/>
                    </a:lnTo>
                    <a:lnTo>
                      <a:pt x="10690" y="18723"/>
                    </a:lnTo>
                    <a:lnTo>
                      <a:pt x="10903" y="18723"/>
                    </a:lnTo>
                    <a:lnTo>
                      <a:pt x="11006" y="18727"/>
                    </a:lnTo>
                    <a:lnTo>
                      <a:pt x="11109" y="18735"/>
                    </a:lnTo>
                    <a:lnTo>
                      <a:pt x="11204" y="18743"/>
                    </a:lnTo>
                    <a:lnTo>
                      <a:pt x="11300" y="18754"/>
                    </a:lnTo>
                    <a:lnTo>
                      <a:pt x="11403" y="18770"/>
                    </a:lnTo>
                    <a:lnTo>
                      <a:pt x="11498" y="18786"/>
                    </a:lnTo>
                    <a:lnTo>
                      <a:pt x="11675" y="18825"/>
                    </a:lnTo>
                    <a:lnTo>
                      <a:pt x="11763" y="18852"/>
                    </a:lnTo>
                    <a:lnTo>
                      <a:pt x="11844" y="18880"/>
                    </a:lnTo>
                    <a:lnTo>
                      <a:pt x="11932" y="18907"/>
                    </a:lnTo>
                    <a:lnTo>
                      <a:pt x="12013" y="18939"/>
                    </a:lnTo>
                    <a:lnTo>
                      <a:pt x="12160" y="19001"/>
                    </a:lnTo>
                    <a:lnTo>
                      <a:pt x="12234" y="19037"/>
                    </a:lnTo>
                    <a:lnTo>
                      <a:pt x="12300" y="19076"/>
                    </a:lnTo>
                    <a:lnTo>
                      <a:pt x="12359" y="19111"/>
                    </a:lnTo>
                    <a:lnTo>
                      <a:pt x="12425" y="19158"/>
                    </a:lnTo>
                    <a:lnTo>
                      <a:pt x="12484" y="19197"/>
                    </a:lnTo>
                    <a:lnTo>
                      <a:pt x="12535" y="19241"/>
                    </a:lnTo>
                    <a:lnTo>
                      <a:pt x="12579" y="19288"/>
                    </a:lnTo>
                    <a:lnTo>
                      <a:pt x="12623" y="19331"/>
                    </a:lnTo>
                    <a:lnTo>
                      <a:pt x="12667" y="19382"/>
                    </a:lnTo>
                    <a:lnTo>
                      <a:pt x="12704" y="19433"/>
                    </a:lnTo>
                    <a:lnTo>
                      <a:pt x="12734" y="19480"/>
                    </a:lnTo>
                    <a:lnTo>
                      <a:pt x="12763" y="19531"/>
                    </a:lnTo>
                    <a:lnTo>
                      <a:pt x="12785" y="19585"/>
                    </a:lnTo>
                    <a:lnTo>
                      <a:pt x="12800" y="19636"/>
                    </a:lnTo>
                    <a:lnTo>
                      <a:pt x="12814" y="19695"/>
                    </a:lnTo>
                    <a:lnTo>
                      <a:pt x="12822" y="19746"/>
                    </a:lnTo>
                    <a:lnTo>
                      <a:pt x="12822" y="19856"/>
                    </a:lnTo>
                    <a:lnTo>
                      <a:pt x="12814" y="19911"/>
                    </a:lnTo>
                    <a:lnTo>
                      <a:pt x="12800" y="19970"/>
                    </a:lnTo>
                    <a:lnTo>
                      <a:pt x="12785" y="20020"/>
                    </a:lnTo>
                    <a:lnTo>
                      <a:pt x="12763" y="20071"/>
                    </a:lnTo>
                    <a:lnTo>
                      <a:pt x="12704" y="20173"/>
                    </a:lnTo>
                    <a:lnTo>
                      <a:pt x="12667" y="20220"/>
                    </a:lnTo>
                    <a:lnTo>
                      <a:pt x="12623" y="20271"/>
                    </a:lnTo>
                    <a:lnTo>
                      <a:pt x="12579" y="20318"/>
                    </a:lnTo>
                    <a:lnTo>
                      <a:pt x="12535" y="20361"/>
                    </a:lnTo>
                    <a:lnTo>
                      <a:pt x="12484" y="20405"/>
                    </a:lnTo>
                    <a:lnTo>
                      <a:pt x="12425" y="20448"/>
                    </a:lnTo>
                    <a:lnTo>
                      <a:pt x="12359" y="20487"/>
                    </a:lnTo>
                    <a:lnTo>
                      <a:pt x="12300" y="20530"/>
                    </a:lnTo>
                    <a:lnTo>
                      <a:pt x="12234" y="20569"/>
                    </a:lnTo>
                    <a:lnTo>
                      <a:pt x="12160" y="20604"/>
                    </a:lnTo>
                    <a:lnTo>
                      <a:pt x="12013" y="20667"/>
                    </a:lnTo>
                    <a:lnTo>
                      <a:pt x="11932" y="20699"/>
                    </a:lnTo>
                    <a:lnTo>
                      <a:pt x="11844" y="20726"/>
                    </a:lnTo>
                    <a:lnTo>
                      <a:pt x="11763" y="20749"/>
                    </a:lnTo>
                    <a:lnTo>
                      <a:pt x="11675" y="20773"/>
                    </a:lnTo>
                    <a:lnTo>
                      <a:pt x="11587" y="20800"/>
                    </a:lnTo>
                    <a:lnTo>
                      <a:pt x="11498" y="20820"/>
                    </a:lnTo>
                    <a:lnTo>
                      <a:pt x="11403" y="20836"/>
                    </a:lnTo>
                    <a:lnTo>
                      <a:pt x="11300" y="20847"/>
                    </a:lnTo>
                    <a:lnTo>
                      <a:pt x="11109" y="20871"/>
                    </a:lnTo>
                    <a:lnTo>
                      <a:pt x="11006" y="20879"/>
                    </a:lnTo>
                    <a:lnTo>
                      <a:pt x="10903" y="20883"/>
                    </a:lnTo>
                    <a:lnTo>
                      <a:pt x="10793" y="20883"/>
                    </a:lnTo>
                    <a:close/>
                    <a:moveTo>
                      <a:pt x="20255" y="18002"/>
                    </a:moveTo>
                    <a:lnTo>
                      <a:pt x="1345" y="18002"/>
                    </a:lnTo>
                    <a:lnTo>
                      <a:pt x="1345" y="3602"/>
                    </a:lnTo>
                    <a:lnTo>
                      <a:pt x="20255" y="3602"/>
                    </a:lnTo>
                    <a:lnTo>
                      <a:pt x="20255" y="18002"/>
                    </a:lnTo>
                    <a:close/>
                  </a:path>
                </a:pathLst>
              </a:custGeom>
              <a:solidFill>
                <a:srgbClr val="404040"/>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grpSp>
            <p:nvGrpSpPr>
              <p:cNvPr id="789" name="组合 50"/>
              <p:cNvGrpSpPr/>
              <p:nvPr/>
            </p:nvGrpSpPr>
            <p:grpSpPr>
              <a:xfrm>
                <a:off x="246514" y="949695"/>
                <a:ext cx="2107933" cy="2107932"/>
                <a:chOff x="0" y="0"/>
                <a:chExt cx="2107931" cy="2107931"/>
              </a:xfrm>
            </p:grpSpPr>
            <p:pic>
              <p:nvPicPr>
                <p:cNvPr id="5" name="图片 54" descr="图片 54"/>
                <p:cNvPicPr>
                  <a:picLocks noChangeAspect="1"/>
                </p:cNvPicPr>
                <p:nvPr/>
              </p:nvPicPr>
              <p:blipFill>
                <a:blip r:embed="rId3"/>
                <a:stretch>
                  <a:fillRect/>
                </a:stretch>
              </p:blipFill>
              <p:spPr>
                <a:xfrm>
                  <a:off x="78788" y="78789"/>
                  <a:ext cx="1950356" cy="1950354"/>
                </a:xfrm>
                <a:prstGeom prst="rect">
                  <a:avLst/>
                </a:prstGeom>
                <a:ln w="12700" cap="flat">
                  <a:noFill/>
                  <a:miter lim="400000"/>
                  <a:headEnd/>
                  <a:tailEnd/>
                </a:ln>
                <a:effectLst/>
              </p:spPr>
            </p:pic>
            <p:sp>
              <p:nvSpPr>
                <p:cNvPr id="788" name="任意多边形 55"/>
                <p:cNvSpPr/>
                <p:nvPr/>
              </p:nvSpPr>
              <p:spPr>
                <a:xfrm>
                  <a:off x="0" y="-1"/>
                  <a:ext cx="2107933" cy="2107933"/>
                </a:xfrm>
                <a:custGeom>
                  <a:avLst/>
                  <a:gdLst/>
                  <a:ahLst/>
                  <a:cxnLst>
                    <a:cxn ang="0">
                      <a:pos x="wd2" y="hd2"/>
                    </a:cxn>
                    <a:cxn ang="5400000">
                      <a:pos x="wd2" y="hd2"/>
                    </a:cxn>
                    <a:cxn ang="10800000">
                      <a:pos x="wd2" y="hd2"/>
                    </a:cxn>
                    <a:cxn ang="16200000">
                      <a:pos x="wd2" y="hd2"/>
                    </a:cxn>
                  </a:cxnLst>
                  <a:rect l="0" t="0" r="r" b="b"/>
                  <a:pathLst>
                    <a:path w="21600" h="21600" extrusionOk="0">
                      <a:moveTo>
                        <a:pt x="21373" y="16967"/>
                      </a:moveTo>
                      <a:lnTo>
                        <a:pt x="21600" y="16967"/>
                      </a:lnTo>
                      <a:lnTo>
                        <a:pt x="21600" y="21600"/>
                      </a:lnTo>
                      <a:lnTo>
                        <a:pt x="16967" y="21600"/>
                      </a:lnTo>
                      <a:lnTo>
                        <a:pt x="16967" y="21373"/>
                      </a:lnTo>
                      <a:lnTo>
                        <a:pt x="21373" y="21373"/>
                      </a:lnTo>
                      <a:close/>
                      <a:moveTo>
                        <a:pt x="0" y="16967"/>
                      </a:moveTo>
                      <a:lnTo>
                        <a:pt x="227" y="16967"/>
                      </a:lnTo>
                      <a:lnTo>
                        <a:pt x="227" y="21373"/>
                      </a:lnTo>
                      <a:lnTo>
                        <a:pt x="4633" y="21373"/>
                      </a:lnTo>
                      <a:lnTo>
                        <a:pt x="4633" y="21600"/>
                      </a:lnTo>
                      <a:lnTo>
                        <a:pt x="0" y="21600"/>
                      </a:lnTo>
                      <a:close/>
                      <a:moveTo>
                        <a:pt x="16967" y="0"/>
                      </a:moveTo>
                      <a:lnTo>
                        <a:pt x="21600" y="0"/>
                      </a:lnTo>
                      <a:lnTo>
                        <a:pt x="21600" y="4633"/>
                      </a:lnTo>
                      <a:lnTo>
                        <a:pt x="21373" y="4633"/>
                      </a:lnTo>
                      <a:lnTo>
                        <a:pt x="21373" y="227"/>
                      </a:lnTo>
                      <a:lnTo>
                        <a:pt x="16967" y="227"/>
                      </a:lnTo>
                      <a:close/>
                      <a:moveTo>
                        <a:pt x="0" y="0"/>
                      </a:moveTo>
                      <a:lnTo>
                        <a:pt x="4633" y="0"/>
                      </a:lnTo>
                      <a:lnTo>
                        <a:pt x="4633" y="227"/>
                      </a:lnTo>
                      <a:lnTo>
                        <a:pt x="227" y="227"/>
                      </a:lnTo>
                      <a:lnTo>
                        <a:pt x="227" y="4633"/>
                      </a:lnTo>
                      <a:lnTo>
                        <a:pt x="0" y="4633"/>
                      </a:lnTo>
                      <a:close/>
                    </a:path>
                  </a:pathLst>
                </a:custGeom>
                <a:solidFill>
                  <a:srgbClr val="404040"/>
                </a:solidFill>
                <a:ln w="12700" cap="flat">
                  <a:solidFill>
                    <a:srgbClr val="F3F3F3"/>
                  </a:solidFill>
                  <a:prstDash val="solid"/>
                  <a:miter lim="800000"/>
                </a:ln>
                <a:effectLst/>
              </p:spPr>
              <p:txBody>
                <a:bodyPr wrap="square" lIns="45719" tIns="45719" rIns="45719" bIns="45719" numCol="1" anchor="ctr">
                  <a:noAutofit/>
                </a:bodyPr>
                <a:lstStyle/>
                <a:p>
                  <a:pPr algn="ctr">
                    <a:defRPr>
                      <a:solidFill>
                        <a:srgbClr val="FFFFFF"/>
                      </a:solidFill>
                    </a:defRPr>
                  </a:pPr>
                </a:p>
              </p:txBody>
            </p:sp>
          </p:grpSp>
          <p:grpSp>
            <p:nvGrpSpPr>
              <p:cNvPr id="792" name="组合 51"/>
              <p:cNvGrpSpPr/>
              <p:nvPr/>
            </p:nvGrpSpPr>
            <p:grpSpPr>
              <a:xfrm>
                <a:off x="145448" y="3344866"/>
                <a:ext cx="2310065" cy="400787"/>
                <a:chOff x="0" y="0"/>
                <a:chExt cx="2310063" cy="400786"/>
              </a:xfrm>
            </p:grpSpPr>
            <p:sp>
              <p:nvSpPr>
                <p:cNvPr id="790" name="圆角矩形 52"/>
                <p:cNvSpPr/>
                <p:nvPr/>
              </p:nvSpPr>
              <p:spPr>
                <a:xfrm>
                  <a:off x="283811" y="0"/>
                  <a:ext cx="1742441" cy="400787"/>
                </a:xfrm>
                <a:prstGeom prst="roundRect">
                  <a:avLst>
                    <a:gd name="adj" fmla="val 50000"/>
                  </a:avLst>
                </a:prstGeom>
                <a:solidFill>
                  <a:srgbClr val="019FE8"/>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791" name="文本框 53"/>
                <p:cNvSpPr txBox="1"/>
                <p:nvPr/>
              </p:nvSpPr>
              <p:spPr>
                <a:xfrm>
                  <a:off x="-1" y="337"/>
                  <a:ext cx="2310065" cy="345441"/>
                </a:xfrm>
                <a:prstGeom prst="rect">
                  <a:avLst/>
                </a:prstGeom>
                <a:noFill/>
                <a:ln w="12700" cap="flat">
                  <a:noFill/>
                  <a:miter lim="400000"/>
                </a:ln>
                <a:effectLst/>
              </p:spPr>
              <p:txBody>
                <a:bodyPr wrap="square" lIns="45719" tIns="45719" rIns="45719" bIns="45719" numCol="1" anchor="t">
                  <a:spAutoFit/>
                </a:bodyPr>
                <a:lstStyle>
                  <a:lvl1pPr algn="ctr">
                    <a:defRPr sz="200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lvl1pPr>
                </a:lstStyle>
                <a:p>
                  <a:r>
                    <a:t>美丽深圳</a:t>
                  </a:r>
                </a:p>
              </p:txBody>
            </p:sp>
          </p:grpSp>
        </p:grpSp>
      </p:grpSp>
      <p:pic>
        <p:nvPicPr>
          <p:cNvPr id="18" name="图片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355034" y="164152"/>
            <a:ext cx="532402" cy="5324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4"/>
          <p:cNvPicPr>
            <a:picLocks noChangeAspect="1"/>
          </p:cNvPicPr>
          <p:nvPr/>
        </p:nvPicPr>
        <p:blipFill>
          <a:blip r:embed="rId1" cstate="print"/>
          <a:srcRect b="4646"/>
          <a:stretch>
            <a:fillRect/>
          </a:stretch>
        </p:blipFill>
        <p:spPr>
          <a:xfrm>
            <a:off x="-12701" y="-16476"/>
            <a:ext cx="12199187" cy="6874476"/>
          </a:xfrm>
          <a:prstGeom prst="rect">
            <a:avLst/>
          </a:prstGeom>
          <a:noFill/>
          <a:ln w="9525">
            <a:noFill/>
          </a:ln>
          <a:effectLst>
            <a:outerShdw blurRad="50800" dist="38100" dir="8100000" algn="tr" rotWithShape="0">
              <a:prstClr val="black">
                <a:alpha val="40000"/>
              </a:prstClr>
            </a:outerShdw>
          </a:effectLst>
        </p:spPr>
      </p:pic>
      <p:sp>
        <p:nvSpPr>
          <p:cNvPr id="143362" name="文本框 1"/>
          <p:cNvSpPr txBox="1">
            <a:spLocks noChangeArrowheads="1"/>
          </p:cNvSpPr>
          <p:nvPr/>
        </p:nvSpPr>
        <p:spPr bwMode="auto">
          <a:xfrm>
            <a:off x="6086892" y="2938463"/>
            <a:ext cx="5273675"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7000" b="1" dirty="0">
                <a:solidFill>
                  <a:schemeClr val="bg1"/>
                </a:solidFill>
                <a:latin typeface="微软雅黑" panose="020B0503020204020204" pitchFamily="34" charset="-122"/>
                <a:ea typeface="微软雅黑" panose="020B0503020204020204" pitchFamily="34" charset="-122"/>
              </a:rPr>
              <a:t>THANKS!</a:t>
            </a:r>
            <a:endParaRPr lang="en-US" altLang="zh-CN" sz="7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489950" y="1345565"/>
            <a:ext cx="3051810" cy="521970"/>
          </a:xfrm>
          <a:prstGeom prst="rect">
            <a:avLst/>
          </a:prstGeom>
          <a:noFill/>
        </p:spPr>
        <p:txBody>
          <a:bodyPr wrap="square" rtlCol="0">
            <a:spAutoFit/>
          </a:bodyPr>
          <a:lstStyle/>
          <a:p>
            <a:pPr lvl="0" algn="l">
              <a:buClrTx/>
              <a:buSzTx/>
              <a:buFontTx/>
            </a:pPr>
            <a:r>
              <a:rPr lang="en-US" altLang="zh-CN" sz="2800" spc="200" dirty="0" smtClean="0">
                <a:solidFill>
                  <a:srgbClr val="002B4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可装载10吨垃圾</a:t>
            </a:r>
            <a:endParaRPr lang="en-US" altLang="zh-CN" sz="2800" spc="200" dirty="0" smtClean="0">
              <a:solidFill>
                <a:srgbClr val="002B40"/>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6" name="图片 5" descr="F:\潘文诗\垃圾分类图标\未标题-1.png未标题-1"/>
          <p:cNvPicPr>
            <a:picLocks noChangeAspect="1"/>
          </p:cNvPicPr>
          <p:nvPr/>
        </p:nvPicPr>
        <p:blipFill>
          <a:blip r:embed="rId1">
            <a:clrChange>
              <a:clrFrom>
                <a:srgbClr val="2BB6EB"/>
              </a:clrFrom>
              <a:clrTo>
                <a:srgbClr val="2BB6EB">
                  <a:alpha val="0"/>
                </a:srgbClr>
              </a:clrTo>
            </a:clrChange>
          </a:blip>
          <a:srcRect/>
          <a:stretch>
            <a:fillRect/>
          </a:stretch>
        </p:blipFill>
        <p:spPr>
          <a:xfrm>
            <a:off x="3536950" y="2115820"/>
            <a:ext cx="5339080" cy="2445385"/>
          </a:xfrm>
          <a:prstGeom prst="rect">
            <a:avLst/>
          </a:prstGeom>
        </p:spPr>
      </p:pic>
      <p:sp>
        <p:nvSpPr>
          <p:cNvPr id="55" name="文本框 54"/>
          <p:cNvSpPr txBox="1"/>
          <p:nvPr/>
        </p:nvSpPr>
        <p:spPr>
          <a:xfrm>
            <a:off x="2256790" y="5635625"/>
            <a:ext cx="8329930" cy="521970"/>
          </a:xfrm>
          <a:prstGeom prst="rect">
            <a:avLst/>
          </a:prstGeom>
          <a:noFill/>
        </p:spPr>
        <p:txBody>
          <a:bodyPr wrap="square" rtlCol="0">
            <a:spAutoFit/>
          </a:bodyPr>
          <a:lstStyle/>
          <a:p>
            <a:pPr lvl="0" algn="l">
              <a:buClrTx/>
              <a:buSzTx/>
              <a:buFontTx/>
            </a:pPr>
            <a:r>
              <a:rPr lang="en-US" altLang="zh-CN" sz="2800" spc="200" dirty="0" smtClean="0">
                <a:solidFill>
                  <a:srgbClr val="002B4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28500吨=10吨*2850辆          约2</a:t>
            </a:r>
            <a:r>
              <a:rPr lang="zh-CN" altLang="en-US" sz="2800" spc="200" dirty="0" smtClean="0">
                <a:solidFill>
                  <a:srgbClr val="002B4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８</a:t>
            </a:r>
            <a:r>
              <a:rPr lang="en-US" altLang="zh-CN" sz="2800" spc="200" dirty="0" smtClean="0">
                <a:solidFill>
                  <a:srgbClr val="002B4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spc="200" dirty="0" smtClean="0">
                <a:solidFill>
                  <a:srgbClr val="002B4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５</a:t>
            </a:r>
            <a:r>
              <a:rPr lang="en-US" altLang="zh-CN" sz="2800" spc="200" dirty="0" smtClean="0">
                <a:solidFill>
                  <a:srgbClr val="002B4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公里</a:t>
            </a:r>
            <a:endParaRPr lang="en-US" altLang="zh-CN" sz="2800" spc="200" dirty="0" smtClean="0">
              <a:solidFill>
                <a:srgbClr val="002B40"/>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nvSpPr>
        <p:spPr>
          <a:xfrm>
            <a:off x="627380" y="4855210"/>
            <a:ext cx="5786755" cy="521970"/>
          </a:xfrm>
          <a:prstGeom prst="rect">
            <a:avLst/>
          </a:prstGeom>
          <a:noFill/>
        </p:spPr>
        <p:txBody>
          <a:bodyPr wrap="square" rtlCol="0">
            <a:spAutoFit/>
          </a:bodyPr>
          <a:lstStyle/>
          <a:p>
            <a:pPr lvl="0" algn="l">
              <a:buClrTx/>
              <a:buSzTx/>
              <a:buFontTx/>
            </a:pPr>
            <a:r>
              <a:rPr lang="en-US" altLang="zh-CN" sz="2800" spc="200" dirty="0" smtClean="0">
                <a:solidFill>
                  <a:srgbClr val="002B4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车辆约</a:t>
            </a:r>
            <a:r>
              <a:rPr lang="zh-CN" altLang="en-US" sz="2800" spc="200" dirty="0" smtClean="0">
                <a:solidFill>
                  <a:srgbClr val="002B4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１０</a:t>
            </a:r>
            <a:r>
              <a:rPr lang="en-US" altLang="zh-CN" sz="2800" spc="200" dirty="0" smtClean="0">
                <a:solidFill>
                  <a:srgbClr val="002B4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米长</a:t>
            </a:r>
            <a:r>
              <a:rPr lang="zh-CN" altLang="en-US" sz="2800" spc="200" dirty="0" smtClean="0">
                <a:solidFill>
                  <a:srgbClr val="002B4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（包括前后车距）</a:t>
            </a:r>
            <a:endParaRPr lang="zh-CN" altLang="en-US" sz="2800" spc="200" dirty="0" smtClean="0">
              <a:solidFill>
                <a:srgbClr val="002B40"/>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9" name="组合 18"/>
          <p:cNvGrpSpPr/>
          <p:nvPr/>
        </p:nvGrpSpPr>
        <p:grpSpPr>
          <a:xfrm>
            <a:off x="1950085" y="1995170"/>
            <a:ext cx="8543290" cy="2681605"/>
            <a:chOff x="10342" y="1546"/>
            <a:chExt cx="6297" cy="1025"/>
          </a:xfrm>
        </p:grpSpPr>
        <p:cxnSp>
          <p:nvCxnSpPr>
            <p:cNvPr id="15" name="直接连接符 14"/>
            <p:cNvCxnSpPr/>
            <p:nvPr/>
          </p:nvCxnSpPr>
          <p:spPr>
            <a:xfrm>
              <a:off x="15933" y="1546"/>
              <a:ext cx="707"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15620" y="1546"/>
              <a:ext cx="313" cy="341"/>
            </a:xfrm>
            <a:prstGeom prst="line">
              <a:avLst/>
            </a:prstGeom>
            <a:ln w="19050">
              <a:solidFill>
                <a:schemeClr val="bg1">
                  <a:lumMod val="50000"/>
                </a:schemeClr>
              </a:solidFill>
              <a:prstDash val="sysDot"/>
              <a:headEnd type="ova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0342" y="2571"/>
              <a:ext cx="707"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11049" y="2230"/>
              <a:ext cx="313" cy="341"/>
            </a:xfrm>
            <a:prstGeom prst="line">
              <a:avLst/>
            </a:prstGeom>
            <a:ln w="19050">
              <a:solidFill>
                <a:schemeClr val="bg1">
                  <a:lumMod val="50000"/>
                </a:schemeClr>
              </a:solidFill>
              <a:prstDash val="sysDot"/>
              <a:headEnd type="ova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464820" y="591820"/>
            <a:ext cx="665480" cy="502920"/>
            <a:chOff x="732" y="1208"/>
            <a:chExt cx="1048" cy="792"/>
          </a:xfrm>
        </p:grpSpPr>
        <p:sp>
          <p:nvSpPr>
            <p:cNvPr id="20" name="椭圆 19"/>
            <p:cNvSpPr/>
            <p:nvPr/>
          </p:nvSpPr>
          <p:spPr>
            <a:xfrm>
              <a:off x="732" y="1208"/>
              <a:ext cx="792" cy="793"/>
            </a:xfrm>
            <a:prstGeom prst="ellipse">
              <a:avLst/>
            </a:prstGeom>
            <a:solidFill>
              <a:schemeClr val="bg1"/>
            </a:solidFill>
            <a:ln>
              <a:solidFill>
                <a:srgbClr val="E4EB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椭圆 20"/>
            <p:cNvSpPr/>
            <p:nvPr/>
          </p:nvSpPr>
          <p:spPr>
            <a:xfrm>
              <a:off x="988" y="1208"/>
              <a:ext cx="792" cy="793"/>
            </a:xfrm>
            <a:prstGeom prst="ellipse">
              <a:avLst/>
            </a:prstGeom>
            <a:solidFill>
              <a:srgbClr val="19A8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4" name="内容占位符 35" descr="C:\Users\Xu kainan\Desktop\1596504267(1).png1596504267(1)"/>
          <p:cNvPicPr>
            <a:picLocks noGrp="1" noChangeAspect="1"/>
          </p:cNvPicPr>
          <p:nvPr>
            <p:ph idx="1"/>
          </p:nvPr>
        </p:nvPicPr>
        <p:blipFill rotWithShape="1">
          <a:blip r:embed="rId2"/>
          <a:srcRect/>
          <a:stretch>
            <a:fillRect/>
          </a:stretch>
        </p:blipFill>
        <p:spPr>
          <a:xfrm>
            <a:off x="627380" y="1095375"/>
            <a:ext cx="11174095" cy="4885690"/>
          </a:xfrm>
          <a:prstGeom prst="rect">
            <a:avLst/>
          </a:prstGeom>
          <a:ln>
            <a:noFill/>
          </a:ln>
          <a:effectLst>
            <a:outerShdw blurRad="190500" dist="127000" dir="8100000" algn="tr" rotWithShape="0">
              <a:prstClr val="black">
                <a:alpha val="54000"/>
              </a:prstClr>
            </a:outerShdw>
          </a:effectLst>
        </p:spPr>
      </p:pic>
      <p:sp>
        <p:nvSpPr>
          <p:cNvPr id="22" name="标题 1"/>
          <p:cNvSpPr>
            <a:spLocks noGrp="1"/>
          </p:cNvSpPr>
          <p:nvPr/>
        </p:nvSpPr>
        <p:spPr>
          <a:xfrm>
            <a:off x="1376045" y="551815"/>
            <a:ext cx="5150485" cy="58293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chemeClr val="tx1">
                    <a:lumMod val="65000"/>
                    <a:lumOff val="35000"/>
                  </a:schemeClr>
                </a:solidFill>
                <a:latin typeface="微软雅黑" panose="020B0503020204020204" pitchFamily="34" charset="-122"/>
                <a:ea typeface="微软雅黑" panose="020B0503020204020204" pitchFamily="34" charset="-122"/>
                <a:cs typeface="+mj-cs"/>
              </a:defRPr>
            </a:lvl1pPr>
          </a:lstStyle>
          <a:p>
            <a:r>
              <a:rPr lang="en-US" altLang="zh-CN" spc="200" dirty="0" smtClean="0">
                <a:solidFill>
                  <a:srgbClr val="002B40"/>
                </a:solidFill>
              </a:rPr>
              <a:t>28500</a:t>
            </a:r>
            <a:r>
              <a:rPr lang="zh-CN" altLang="en-US" spc="200" dirty="0" smtClean="0">
                <a:solidFill>
                  <a:srgbClr val="002B40"/>
                </a:solidFill>
              </a:rPr>
              <a:t>吨垃圾的概念</a:t>
            </a:r>
            <a:endParaRPr lang="zh-CN" altLang="en-US" spc="200" dirty="0" smtClean="0">
              <a:solidFill>
                <a:srgbClr val="002B40"/>
              </a:solidFill>
            </a:endParaRPr>
          </a:p>
        </p:txBody>
      </p:sp>
      <p:pic>
        <p:nvPicPr>
          <p:cNvPr id="25" name="图片 24" descr="F:\潘文诗\垃圾分类图标\未标题-1.png未标题-1"/>
          <p:cNvPicPr>
            <a:picLocks noChangeAspect="1"/>
          </p:cNvPicPr>
          <p:nvPr/>
        </p:nvPicPr>
        <p:blipFill>
          <a:blip r:embed="rId1">
            <a:clrChange>
              <a:clrFrom>
                <a:srgbClr val="2BB6EB"/>
              </a:clrFrom>
              <a:clrTo>
                <a:srgbClr val="2BB6EB">
                  <a:alpha val="0"/>
                </a:srgbClr>
              </a:clrTo>
            </a:clrChange>
          </a:blip>
          <a:srcRect/>
          <a:stretch>
            <a:fillRect/>
          </a:stretch>
        </p:blipFill>
        <p:spPr>
          <a:xfrm rot="3464556">
            <a:off x="2241346" y="2300251"/>
            <a:ext cx="388131" cy="177800"/>
          </a:xfrm>
          <a:prstGeom prst="rect">
            <a:avLst/>
          </a:prstGeom>
        </p:spPr>
      </p:pic>
      <p:pic>
        <p:nvPicPr>
          <p:cNvPr id="27" name="图片 26" descr="F:\潘文诗\垃圾分类图标\未标题-1.png未标题-1"/>
          <p:cNvPicPr>
            <a:picLocks noChangeAspect="1"/>
          </p:cNvPicPr>
          <p:nvPr/>
        </p:nvPicPr>
        <p:blipFill>
          <a:blip r:embed="rId1">
            <a:clrChange>
              <a:clrFrom>
                <a:srgbClr val="2BB6EB"/>
              </a:clrFrom>
              <a:clrTo>
                <a:srgbClr val="2BB6EB">
                  <a:alpha val="0"/>
                </a:srgbClr>
              </a:clrTo>
            </a:clrChange>
          </a:blip>
          <a:srcRect/>
          <a:stretch>
            <a:fillRect/>
          </a:stretch>
        </p:blipFill>
        <p:spPr>
          <a:xfrm rot="3464556">
            <a:off x="2472340" y="2641599"/>
            <a:ext cx="388131" cy="177800"/>
          </a:xfrm>
          <a:prstGeom prst="rect">
            <a:avLst/>
          </a:prstGeom>
        </p:spPr>
      </p:pic>
      <p:pic>
        <p:nvPicPr>
          <p:cNvPr id="28" name="图片 27" descr="F:\潘文诗\垃圾分类图标\未标题-1.png未标题-1"/>
          <p:cNvPicPr>
            <a:picLocks noChangeAspect="1"/>
          </p:cNvPicPr>
          <p:nvPr/>
        </p:nvPicPr>
        <p:blipFill>
          <a:blip r:embed="rId1">
            <a:clrChange>
              <a:clrFrom>
                <a:srgbClr val="2BB6EB"/>
              </a:clrFrom>
              <a:clrTo>
                <a:srgbClr val="2BB6EB">
                  <a:alpha val="0"/>
                </a:srgbClr>
              </a:clrTo>
            </a:clrChange>
          </a:blip>
          <a:srcRect/>
          <a:stretch>
            <a:fillRect/>
          </a:stretch>
        </p:blipFill>
        <p:spPr>
          <a:xfrm>
            <a:off x="2857387" y="2849215"/>
            <a:ext cx="388131" cy="177800"/>
          </a:xfrm>
          <a:prstGeom prst="rect">
            <a:avLst/>
          </a:prstGeom>
        </p:spPr>
      </p:pic>
      <p:pic>
        <p:nvPicPr>
          <p:cNvPr id="30" name="图片 29" descr="F:\潘文诗\垃圾分类图标\未标题-1.png未标题-1"/>
          <p:cNvPicPr>
            <a:picLocks noChangeAspect="1"/>
          </p:cNvPicPr>
          <p:nvPr/>
        </p:nvPicPr>
        <p:blipFill>
          <a:blip r:embed="rId1">
            <a:clrChange>
              <a:clrFrom>
                <a:srgbClr val="2BB6EB"/>
              </a:clrFrom>
              <a:clrTo>
                <a:srgbClr val="2BB6EB">
                  <a:alpha val="0"/>
                </a:srgbClr>
              </a:clrTo>
            </a:clrChange>
          </a:blip>
          <a:srcRect/>
          <a:stretch>
            <a:fillRect/>
          </a:stretch>
        </p:blipFill>
        <p:spPr>
          <a:xfrm>
            <a:off x="3245790" y="2849396"/>
            <a:ext cx="388131" cy="177800"/>
          </a:xfrm>
          <a:prstGeom prst="rect">
            <a:avLst/>
          </a:prstGeom>
        </p:spPr>
      </p:pic>
      <p:pic>
        <p:nvPicPr>
          <p:cNvPr id="31" name="图片 30" descr="F:\潘文诗\垃圾分类图标\未标题-1.png未标题-1"/>
          <p:cNvPicPr>
            <a:picLocks noChangeAspect="1"/>
          </p:cNvPicPr>
          <p:nvPr/>
        </p:nvPicPr>
        <p:blipFill>
          <a:blip r:embed="rId1">
            <a:clrChange>
              <a:clrFrom>
                <a:srgbClr val="2BB6EB"/>
              </a:clrFrom>
              <a:clrTo>
                <a:srgbClr val="2BB6EB">
                  <a:alpha val="0"/>
                </a:srgbClr>
              </a:clrTo>
            </a:clrChange>
          </a:blip>
          <a:srcRect/>
          <a:stretch>
            <a:fillRect/>
          </a:stretch>
        </p:blipFill>
        <p:spPr>
          <a:xfrm>
            <a:off x="3713066" y="2849442"/>
            <a:ext cx="388131" cy="177800"/>
          </a:xfrm>
          <a:prstGeom prst="rect">
            <a:avLst/>
          </a:prstGeom>
        </p:spPr>
      </p:pic>
      <p:pic>
        <p:nvPicPr>
          <p:cNvPr id="32" name="图片 31" descr="F:\潘文诗\垃圾分类图标\未标题-1.png未标题-1"/>
          <p:cNvPicPr>
            <a:picLocks noChangeAspect="1"/>
          </p:cNvPicPr>
          <p:nvPr/>
        </p:nvPicPr>
        <p:blipFill>
          <a:blip r:embed="rId1">
            <a:clrChange>
              <a:clrFrom>
                <a:srgbClr val="2BB6EB"/>
              </a:clrFrom>
              <a:clrTo>
                <a:srgbClr val="2BB6EB">
                  <a:alpha val="0"/>
                </a:srgbClr>
              </a:clrTo>
            </a:clrChange>
          </a:blip>
          <a:srcRect/>
          <a:stretch>
            <a:fillRect/>
          </a:stretch>
        </p:blipFill>
        <p:spPr>
          <a:xfrm>
            <a:off x="4100515" y="2810912"/>
            <a:ext cx="388131" cy="177800"/>
          </a:xfrm>
          <a:prstGeom prst="rect">
            <a:avLst/>
          </a:prstGeom>
        </p:spPr>
      </p:pic>
      <p:pic>
        <p:nvPicPr>
          <p:cNvPr id="33" name="图片 32" descr="F:\潘文诗\垃圾分类图标\未标题-1.png未标题-1"/>
          <p:cNvPicPr>
            <a:picLocks noChangeAspect="1"/>
          </p:cNvPicPr>
          <p:nvPr/>
        </p:nvPicPr>
        <p:blipFill>
          <a:blip r:embed="rId1">
            <a:clrChange>
              <a:clrFrom>
                <a:srgbClr val="2BB6EB"/>
              </a:clrFrom>
              <a:clrTo>
                <a:srgbClr val="2BB6EB">
                  <a:alpha val="0"/>
                </a:srgbClr>
              </a:clrTo>
            </a:clrChange>
          </a:blip>
          <a:srcRect/>
          <a:stretch>
            <a:fillRect/>
          </a:stretch>
        </p:blipFill>
        <p:spPr>
          <a:xfrm>
            <a:off x="4488861" y="2810999"/>
            <a:ext cx="388131" cy="177800"/>
          </a:xfrm>
          <a:prstGeom prst="rect">
            <a:avLst/>
          </a:prstGeom>
        </p:spPr>
      </p:pic>
      <p:pic>
        <p:nvPicPr>
          <p:cNvPr id="34" name="图片 33" descr="F:\潘文诗\垃圾分类图标\未标题-1.png未标题-1"/>
          <p:cNvPicPr>
            <a:picLocks noChangeAspect="1"/>
          </p:cNvPicPr>
          <p:nvPr/>
        </p:nvPicPr>
        <p:blipFill>
          <a:blip r:embed="rId1">
            <a:clrChange>
              <a:clrFrom>
                <a:srgbClr val="2BB6EB"/>
              </a:clrFrom>
              <a:clrTo>
                <a:srgbClr val="2BB6EB">
                  <a:alpha val="0"/>
                </a:srgbClr>
              </a:clrTo>
            </a:clrChange>
          </a:blip>
          <a:srcRect/>
          <a:stretch>
            <a:fillRect/>
          </a:stretch>
        </p:blipFill>
        <p:spPr>
          <a:xfrm>
            <a:off x="9671675" y="2773011"/>
            <a:ext cx="388131" cy="177800"/>
          </a:xfrm>
          <a:prstGeom prst="rect">
            <a:avLst/>
          </a:prstGeom>
        </p:spPr>
      </p:pic>
      <p:pic>
        <p:nvPicPr>
          <p:cNvPr id="36" name="图片 35" descr="F:\潘文诗\垃圾分类图标\未标题-1.png未标题-1"/>
          <p:cNvPicPr>
            <a:picLocks noChangeAspect="1"/>
          </p:cNvPicPr>
          <p:nvPr/>
        </p:nvPicPr>
        <p:blipFill>
          <a:blip r:embed="rId1">
            <a:clrChange>
              <a:clrFrom>
                <a:srgbClr val="2BB6EB"/>
              </a:clrFrom>
              <a:clrTo>
                <a:srgbClr val="2BB6EB">
                  <a:alpha val="0"/>
                </a:srgbClr>
              </a:clrTo>
            </a:clrChange>
          </a:blip>
          <a:srcRect/>
          <a:stretch>
            <a:fillRect/>
          </a:stretch>
        </p:blipFill>
        <p:spPr>
          <a:xfrm rot="1466787">
            <a:off x="5234413" y="3014105"/>
            <a:ext cx="388131" cy="177800"/>
          </a:xfrm>
          <a:prstGeom prst="rect">
            <a:avLst/>
          </a:prstGeom>
        </p:spPr>
      </p:pic>
      <p:pic>
        <p:nvPicPr>
          <p:cNvPr id="37" name="图片 36" descr="F:\潘文诗\垃圾分类图标\未标题-1.png未标题-1"/>
          <p:cNvPicPr>
            <a:picLocks noChangeAspect="1"/>
          </p:cNvPicPr>
          <p:nvPr/>
        </p:nvPicPr>
        <p:blipFill>
          <a:blip r:embed="rId1">
            <a:clrChange>
              <a:clrFrom>
                <a:srgbClr val="2BB6EB"/>
              </a:clrFrom>
              <a:clrTo>
                <a:srgbClr val="2BB6EB">
                  <a:alpha val="0"/>
                </a:srgbClr>
              </a:clrTo>
            </a:clrChange>
          </a:blip>
          <a:srcRect/>
          <a:stretch>
            <a:fillRect/>
          </a:stretch>
        </p:blipFill>
        <p:spPr>
          <a:xfrm rot="1560000">
            <a:off x="4851387" y="2849403"/>
            <a:ext cx="388131" cy="177800"/>
          </a:xfrm>
          <a:prstGeom prst="rect">
            <a:avLst/>
          </a:prstGeom>
        </p:spPr>
      </p:pic>
      <p:pic>
        <p:nvPicPr>
          <p:cNvPr id="39" name="图片 38" descr="F:\潘文诗\垃圾分类图标\未标题-1.png未标题-1"/>
          <p:cNvPicPr>
            <a:picLocks noChangeAspect="1"/>
          </p:cNvPicPr>
          <p:nvPr/>
        </p:nvPicPr>
        <p:blipFill>
          <a:blip r:embed="rId1">
            <a:clrChange>
              <a:clrFrom>
                <a:srgbClr val="2BB6EB"/>
              </a:clrFrom>
              <a:clrTo>
                <a:srgbClr val="2BB6EB">
                  <a:alpha val="0"/>
                </a:srgbClr>
              </a:clrTo>
            </a:clrChange>
          </a:blip>
          <a:srcRect/>
          <a:stretch>
            <a:fillRect/>
          </a:stretch>
        </p:blipFill>
        <p:spPr>
          <a:xfrm rot="21337598">
            <a:off x="8399835" y="2834718"/>
            <a:ext cx="388131" cy="177800"/>
          </a:xfrm>
          <a:prstGeom prst="rect">
            <a:avLst/>
          </a:prstGeom>
        </p:spPr>
      </p:pic>
      <p:pic>
        <p:nvPicPr>
          <p:cNvPr id="42" name="图片 41" descr="F:\潘文诗\垃圾分类图标\未标题-1.png未标题-1"/>
          <p:cNvPicPr>
            <a:picLocks noChangeAspect="1"/>
          </p:cNvPicPr>
          <p:nvPr/>
        </p:nvPicPr>
        <p:blipFill>
          <a:blip r:embed="rId1">
            <a:clrChange>
              <a:clrFrom>
                <a:srgbClr val="2BB6EB"/>
              </a:clrFrom>
              <a:clrTo>
                <a:srgbClr val="2BB6EB">
                  <a:alpha val="0"/>
                </a:srgbClr>
              </a:clrTo>
            </a:clrChange>
          </a:blip>
          <a:srcRect/>
          <a:stretch>
            <a:fillRect/>
          </a:stretch>
        </p:blipFill>
        <p:spPr>
          <a:xfrm rot="21088106">
            <a:off x="8809435" y="2806530"/>
            <a:ext cx="388131" cy="177800"/>
          </a:xfrm>
          <a:prstGeom prst="rect">
            <a:avLst/>
          </a:prstGeom>
        </p:spPr>
      </p:pic>
      <p:pic>
        <p:nvPicPr>
          <p:cNvPr id="43" name="图片 42" descr="F:\潘文诗\垃圾分类图标\未标题-1.png未标题-1"/>
          <p:cNvPicPr>
            <a:picLocks noChangeAspect="1"/>
          </p:cNvPicPr>
          <p:nvPr/>
        </p:nvPicPr>
        <p:blipFill>
          <a:blip r:embed="rId1">
            <a:clrChange>
              <a:clrFrom>
                <a:srgbClr val="2BB6EB"/>
              </a:clrFrom>
              <a:clrTo>
                <a:srgbClr val="2BB6EB">
                  <a:alpha val="0"/>
                </a:srgbClr>
              </a:clrTo>
            </a:clrChange>
          </a:blip>
          <a:srcRect/>
          <a:stretch>
            <a:fillRect/>
          </a:stretch>
        </p:blipFill>
        <p:spPr>
          <a:xfrm rot="21281601">
            <a:off x="9227998" y="2764847"/>
            <a:ext cx="388131" cy="177800"/>
          </a:xfrm>
          <a:prstGeom prst="rect">
            <a:avLst/>
          </a:prstGeom>
        </p:spPr>
      </p:pic>
      <p:pic>
        <p:nvPicPr>
          <p:cNvPr id="70" name="图片 69" descr="F:\潘文诗\垃圾分类图标\未标题-1.png未标题-1"/>
          <p:cNvPicPr>
            <a:picLocks noChangeAspect="1"/>
          </p:cNvPicPr>
          <p:nvPr/>
        </p:nvPicPr>
        <p:blipFill>
          <a:blip r:embed="rId1">
            <a:clrChange>
              <a:clrFrom>
                <a:srgbClr val="2BB6EB"/>
              </a:clrFrom>
              <a:clrTo>
                <a:srgbClr val="2BB6EB">
                  <a:alpha val="0"/>
                </a:srgbClr>
              </a:clrTo>
            </a:clrChange>
          </a:blip>
          <a:srcRect/>
          <a:stretch>
            <a:fillRect/>
          </a:stretch>
        </p:blipFill>
        <p:spPr>
          <a:xfrm rot="21060000">
            <a:off x="7592836" y="2971243"/>
            <a:ext cx="388131" cy="177800"/>
          </a:xfrm>
          <a:prstGeom prst="rect">
            <a:avLst/>
          </a:prstGeom>
        </p:spPr>
      </p:pic>
      <p:pic>
        <p:nvPicPr>
          <p:cNvPr id="72" name="图片 71" descr="F:\潘文诗\垃圾分类图标\未标题-1.png未标题-1"/>
          <p:cNvPicPr>
            <a:picLocks noChangeAspect="1"/>
          </p:cNvPicPr>
          <p:nvPr/>
        </p:nvPicPr>
        <p:blipFill>
          <a:blip r:embed="rId1">
            <a:clrChange>
              <a:clrFrom>
                <a:srgbClr val="2BB6EB"/>
              </a:clrFrom>
              <a:clrTo>
                <a:srgbClr val="2BB6EB">
                  <a:alpha val="0"/>
                </a:srgbClr>
              </a:clrTo>
            </a:clrChange>
          </a:blip>
          <a:srcRect/>
          <a:stretch>
            <a:fillRect/>
          </a:stretch>
        </p:blipFill>
        <p:spPr>
          <a:xfrm rot="386787">
            <a:off x="5680818" y="3124595"/>
            <a:ext cx="388131" cy="177800"/>
          </a:xfrm>
          <a:prstGeom prst="rect">
            <a:avLst/>
          </a:prstGeom>
        </p:spPr>
      </p:pic>
      <p:pic>
        <p:nvPicPr>
          <p:cNvPr id="73" name="图片 72" descr="F:\潘文诗\垃圾分类图标\未标题-1.png未标题-1"/>
          <p:cNvPicPr>
            <a:picLocks noChangeAspect="1"/>
          </p:cNvPicPr>
          <p:nvPr/>
        </p:nvPicPr>
        <p:blipFill>
          <a:blip r:embed="rId1">
            <a:clrChange>
              <a:clrFrom>
                <a:srgbClr val="2BB6EB"/>
              </a:clrFrom>
              <a:clrTo>
                <a:srgbClr val="2BB6EB">
                  <a:alpha val="0"/>
                </a:srgbClr>
              </a:clrTo>
            </a:clrChange>
          </a:blip>
          <a:srcRect/>
          <a:stretch>
            <a:fillRect/>
          </a:stretch>
        </p:blipFill>
        <p:spPr>
          <a:xfrm rot="626787">
            <a:off x="6090393" y="3136660"/>
            <a:ext cx="388131" cy="177800"/>
          </a:xfrm>
          <a:prstGeom prst="rect">
            <a:avLst/>
          </a:prstGeom>
        </p:spPr>
      </p:pic>
      <p:pic>
        <p:nvPicPr>
          <p:cNvPr id="74" name="图片 73" descr="F:\潘文诗\垃圾分类图标\未标题-1.png未标题-1"/>
          <p:cNvPicPr>
            <a:picLocks noChangeAspect="1"/>
          </p:cNvPicPr>
          <p:nvPr/>
        </p:nvPicPr>
        <p:blipFill>
          <a:blip r:embed="rId1">
            <a:clrChange>
              <a:clrFrom>
                <a:srgbClr val="2BB6EB"/>
              </a:clrFrom>
              <a:clrTo>
                <a:srgbClr val="2BB6EB">
                  <a:alpha val="0"/>
                </a:srgbClr>
              </a:clrTo>
            </a:clrChange>
          </a:blip>
          <a:srcRect/>
          <a:stretch>
            <a:fillRect/>
          </a:stretch>
        </p:blipFill>
        <p:spPr>
          <a:xfrm>
            <a:off x="6499333" y="3145550"/>
            <a:ext cx="388131" cy="177800"/>
          </a:xfrm>
          <a:prstGeom prst="rect">
            <a:avLst/>
          </a:prstGeom>
        </p:spPr>
      </p:pic>
      <p:pic>
        <p:nvPicPr>
          <p:cNvPr id="75" name="图片 74" descr="F:\潘文诗\垃圾分类图标\未标题-1.png未标题-1"/>
          <p:cNvPicPr>
            <a:picLocks noChangeAspect="1"/>
          </p:cNvPicPr>
          <p:nvPr/>
        </p:nvPicPr>
        <p:blipFill>
          <a:blip r:embed="rId1">
            <a:clrChange>
              <a:clrFrom>
                <a:srgbClr val="2BB6EB"/>
              </a:clrFrom>
              <a:clrTo>
                <a:srgbClr val="2BB6EB">
                  <a:alpha val="0"/>
                </a:srgbClr>
              </a:clrTo>
            </a:clrChange>
          </a:blip>
          <a:srcRect/>
          <a:stretch>
            <a:fillRect/>
          </a:stretch>
        </p:blipFill>
        <p:spPr>
          <a:xfrm rot="21180000">
            <a:off x="6913988" y="3123325"/>
            <a:ext cx="388131" cy="177800"/>
          </a:xfrm>
          <a:prstGeom prst="rect">
            <a:avLst/>
          </a:prstGeom>
        </p:spPr>
      </p:pic>
      <p:pic>
        <p:nvPicPr>
          <p:cNvPr id="76" name="图片 75" descr="F:\潘文诗\垃圾分类图标\未标题-1.png未标题-1"/>
          <p:cNvPicPr>
            <a:picLocks noChangeAspect="1"/>
          </p:cNvPicPr>
          <p:nvPr/>
        </p:nvPicPr>
        <p:blipFill>
          <a:blip r:embed="rId1">
            <a:clrChange>
              <a:clrFrom>
                <a:srgbClr val="2BB6EB"/>
              </a:clrFrom>
              <a:clrTo>
                <a:srgbClr val="2BB6EB">
                  <a:alpha val="0"/>
                </a:srgbClr>
              </a:clrTo>
            </a:clrChange>
          </a:blip>
          <a:srcRect/>
          <a:stretch>
            <a:fillRect/>
          </a:stretch>
        </p:blipFill>
        <p:spPr>
          <a:xfrm rot="21086788">
            <a:off x="7224503" y="3054745"/>
            <a:ext cx="388131" cy="177800"/>
          </a:xfrm>
          <a:prstGeom prst="rect">
            <a:avLst/>
          </a:prstGeom>
        </p:spPr>
      </p:pic>
      <p:pic>
        <p:nvPicPr>
          <p:cNvPr id="77" name="图片 76" descr="F:\潘文诗\垃圾分类图标\未标题-1.png未标题-1"/>
          <p:cNvPicPr>
            <a:picLocks noChangeAspect="1"/>
          </p:cNvPicPr>
          <p:nvPr/>
        </p:nvPicPr>
        <p:blipFill>
          <a:blip r:embed="rId1">
            <a:clrChange>
              <a:clrFrom>
                <a:srgbClr val="2BB6EB"/>
              </a:clrFrom>
              <a:clrTo>
                <a:srgbClr val="2BB6EB">
                  <a:alpha val="0"/>
                </a:srgbClr>
              </a:clrTo>
            </a:clrChange>
          </a:blip>
          <a:srcRect/>
          <a:stretch>
            <a:fillRect/>
          </a:stretch>
        </p:blipFill>
        <p:spPr>
          <a:xfrm rot="21337598">
            <a:off x="7999150" y="2902028"/>
            <a:ext cx="388131" cy="177800"/>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55034" y="164152"/>
            <a:ext cx="532402" cy="5324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矩形 2"/>
          <p:cNvSpPr/>
          <p:nvPr/>
        </p:nvSpPr>
        <p:spPr>
          <a:xfrm>
            <a:off x="0" y="1629410"/>
            <a:ext cx="12192000" cy="3527425"/>
          </a:xfrm>
          <a:prstGeom prst="rect">
            <a:avLst/>
          </a:prstGeom>
          <a:solidFill>
            <a:schemeClr val="accent1">
              <a:lumMod val="20000"/>
              <a:lumOff val="80000"/>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1630045" y="3008948"/>
            <a:ext cx="9309100" cy="768350"/>
          </a:xfrm>
          <a:prstGeom prst="rect">
            <a:avLst/>
          </a:prstGeom>
          <a:noFill/>
        </p:spPr>
        <p:txBody>
          <a:bodyPr wrap="square" rtlCol="0">
            <a:spAutoFit/>
          </a:bodyPr>
          <a:p>
            <a:pPr algn="ctr"/>
            <a:r>
              <a:rPr lang="zh-CN" altLang="en-US" sz="4400" b="1" spc="200" dirty="0" smtClean="0">
                <a:solidFill>
                  <a:srgbClr val="002B40"/>
                </a:solidFill>
                <a:latin typeface="微软雅黑" panose="020B0503020204020204" pitchFamily="34" charset="-122"/>
                <a:ea typeface="微软雅黑" panose="020B0503020204020204" pitchFamily="34" charset="-122"/>
                <a:cs typeface="+mj-cs"/>
              </a:rPr>
              <a:t>可铺满整条深南大道！！</a:t>
            </a:r>
            <a:endParaRPr lang="zh-CN" altLang="en-US" sz="4400" b="1" spc="200" dirty="0" smtClean="0">
              <a:solidFill>
                <a:srgbClr val="002B40"/>
              </a:solidFill>
              <a:latin typeface="微软雅黑" panose="020B0503020204020204" pitchFamily="34" charset="-122"/>
              <a:ea typeface="微软雅黑" panose="020B0503020204020204" pitchFamily="34" charset="-122"/>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6" presetClass="entr" presetSubtype="37"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barn(outVertical)">
                                      <p:cBhvr>
                                        <p:cTn id="11" dur="500"/>
                                        <p:tgtEl>
                                          <p:spTgt spid="19"/>
                                        </p:tgtEl>
                                      </p:cBhvr>
                                    </p:animEffect>
                                  </p:childTnLst>
                                </p:cTn>
                              </p:par>
                            </p:childTnLst>
                          </p:cTn>
                        </p:par>
                        <p:par>
                          <p:cTn id="12" fill="hold">
                            <p:stCondLst>
                              <p:cond delay="500"/>
                            </p:stCondLst>
                            <p:childTnLst>
                              <p:par>
                                <p:cTn id="13" presetID="1"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par>
                          <p:cTn id="15" fill="hold">
                            <p:stCondLst>
                              <p:cond delay="500"/>
                            </p:stCondLst>
                            <p:childTnLst>
                              <p:par>
                                <p:cTn id="16" presetID="1"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55"/>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24"/>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25"/>
                                        </p:tgtEl>
                                        <p:attrNameLst>
                                          <p:attrName>style.visibility</p:attrName>
                                        </p:attrNameLst>
                                      </p:cBhvr>
                                      <p:to>
                                        <p:strVal val="visible"/>
                                      </p:to>
                                    </p:set>
                                  </p:childTnLst>
                                </p:cTn>
                              </p:par>
                            </p:childTnLst>
                          </p:cTn>
                        </p:par>
                        <p:par>
                          <p:cTn id="30" fill="hold">
                            <p:stCondLst>
                              <p:cond delay="0"/>
                            </p:stCondLst>
                            <p:childTnLst>
                              <p:par>
                                <p:cTn id="31" presetID="1" presetClass="entr" presetSubtype="0" fill="hold" nodeType="afterEffect">
                                  <p:stCondLst>
                                    <p:cond delay="250"/>
                                  </p:stCondLst>
                                  <p:childTnLst>
                                    <p:set>
                                      <p:cBhvr>
                                        <p:cTn id="32" dur="1" fill="hold">
                                          <p:stCondLst>
                                            <p:cond delay="0"/>
                                          </p:stCondLst>
                                        </p:cTn>
                                        <p:tgtEl>
                                          <p:spTgt spid="27"/>
                                        </p:tgtEl>
                                        <p:attrNameLst>
                                          <p:attrName>style.visibility</p:attrName>
                                        </p:attrNameLst>
                                      </p:cBhvr>
                                      <p:to>
                                        <p:strVal val="visible"/>
                                      </p:to>
                                    </p:set>
                                  </p:childTnLst>
                                </p:cTn>
                              </p:par>
                            </p:childTnLst>
                          </p:cTn>
                        </p:par>
                        <p:par>
                          <p:cTn id="33" fill="hold">
                            <p:stCondLst>
                              <p:cond delay="250"/>
                            </p:stCondLst>
                            <p:childTnLst>
                              <p:par>
                                <p:cTn id="34" presetID="1" presetClass="entr" presetSubtype="0" fill="hold" nodeType="afterEffect">
                                  <p:stCondLst>
                                    <p:cond delay="250"/>
                                  </p:stCondLst>
                                  <p:childTnLst>
                                    <p:set>
                                      <p:cBhvr>
                                        <p:cTn id="35" dur="1" fill="hold">
                                          <p:stCondLst>
                                            <p:cond delay="0"/>
                                          </p:stCondLst>
                                        </p:cTn>
                                        <p:tgtEl>
                                          <p:spTgt spid="28"/>
                                        </p:tgtEl>
                                        <p:attrNameLst>
                                          <p:attrName>style.visibility</p:attrName>
                                        </p:attrNameLst>
                                      </p:cBhvr>
                                      <p:to>
                                        <p:strVal val="visible"/>
                                      </p:to>
                                    </p:set>
                                  </p:childTnLst>
                                </p:cTn>
                              </p:par>
                            </p:childTnLst>
                          </p:cTn>
                        </p:par>
                        <p:par>
                          <p:cTn id="36" fill="hold">
                            <p:stCondLst>
                              <p:cond delay="500"/>
                            </p:stCondLst>
                            <p:childTnLst>
                              <p:par>
                                <p:cTn id="37" presetID="1" presetClass="entr" presetSubtype="0" fill="hold" nodeType="afterEffect">
                                  <p:stCondLst>
                                    <p:cond delay="250"/>
                                  </p:stCondLst>
                                  <p:childTnLst>
                                    <p:set>
                                      <p:cBhvr>
                                        <p:cTn id="38" dur="1" fill="hold">
                                          <p:stCondLst>
                                            <p:cond delay="0"/>
                                          </p:stCondLst>
                                        </p:cTn>
                                        <p:tgtEl>
                                          <p:spTgt spid="30"/>
                                        </p:tgtEl>
                                        <p:attrNameLst>
                                          <p:attrName>style.visibility</p:attrName>
                                        </p:attrNameLst>
                                      </p:cBhvr>
                                      <p:to>
                                        <p:strVal val="visible"/>
                                      </p:to>
                                    </p:set>
                                  </p:childTnLst>
                                </p:cTn>
                              </p:par>
                            </p:childTnLst>
                          </p:cTn>
                        </p:par>
                        <p:par>
                          <p:cTn id="39" fill="hold">
                            <p:stCondLst>
                              <p:cond delay="750"/>
                            </p:stCondLst>
                            <p:childTnLst>
                              <p:par>
                                <p:cTn id="40" presetID="1" presetClass="entr" presetSubtype="0" fill="hold" nodeType="afterEffect">
                                  <p:stCondLst>
                                    <p:cond delay="250"/>
                                  </p:stCondLst>
                                  <p:childTnLst>
                                    <p:set>
                                      <p:cBhvr>
                                        <p:cTn id="41" dur="1" fill="hold">
                                          <p:stCondLst>
                                            <p:cond delay="0"/>
                                          </p:stCondLst>
                                        </p:cTn>
                                        <p:tgtEl>
                                          <p:spTgt spid="31"/>
                                        </p:tgtEl>
                                        <p:attrNameLst>
                                          <p:attrName>style.visibility</p:attrName>
                                        </p:attrNameLst>
                                      </p:cBhvr>
                                      <p:to>
                                        <p:strVal val="visible"/>
                                      </p:to>
                                    </p:set>
                                  </p:childTnLst>
                                </p:cTn>
                              </p:par>
                            </p:childTnLst>
                          </p:cTn>
                        </p:par>
                        <p:par>
                          <p:cTn id="42" fill="hold">
                            <p:stCondLst>
                              <p:cond delay="1000"/>
                            </p:stCondLst>
                            <p:childTnLst>
                              <p:par>
                                <p:cTn id="43" presetID="1" presetClass="entr" presetSubtype="0" fill="hold" nodeType="afterEffect">
                                  <p:stCondLst>
                                    <p:cond delay="250"/>
                                  </p:stCondLst>
                                  <p:childTnLst>
                                    <p:set>
                                      <p:cBhvr>
                                        <p:cTn id="44" dur="1" fill="hold">
                                          <p:stCondLst>
                                            <p:cond delay="0"/>
                                          </p:stCondLst>
                                        </p:cTn>
                                        <p:tgtEl>
                                          <p:spTgt spid="32"/>
                                        </p:tgtEl>
                                        <p:attrNameLst>
                                          <p:attrName>style.visibility</p:attrName>
                                        </p:attrNameLst>
                                      </p:cBhvr>
                                      <p:to>
                                        <p:strVal val="visible"/>
                                      </p:to>
                                    </p:set>
                                  </p:childTnLst>
                                </p:cTn>
                              </p:par>
                            </p:childTnLst>
                          </p:cTn>
                        </p:par>
                        <p:par>
                          <p:cTn id="45" fill="hold">
                            <p:stCondLst>
                              <p:cond delay="1250"/>
                            </p:stCondLst>
                            <p:childTnLst>
                              <p:par>
                                <p:cTn id="46" presetID="1" presetClass="entr" presetSubtype="0" fill="hold" nodeType="afterEffect">
                                  <p:stCondLst>
                                    <p:cond delay="250"/>
                                  </p:stCondLst>
                                  <p:childTnLst>
                                    <p:set>
                                      <p:cBhvr>
                                        <p:cTn id="47" dur="1" fill="hold">
                                          <p:stCondLst>
                                            <p:cond delay="0"/>
                                          </p:stCondLst>
                                        </p:cTn>
                                        <p:tgtEl>
                                          <p:spTgt spid="33"/>
                                        </p:tgtEl>
                                        <p:attrNameLst>
                                          <p:attrName>style.visibility</p:attrName>
                                        </p:attrNameLst>
                                      </p:cBhvr>
                                      <p:to>
                                        <p:strVal val="visible"/>
                                      </p:to>
                                    </p:set>
                                  </p:childTnLst>
                                </p:cTn>
                              </p:par>
                            </p:childTnLst>
                          </p:cTn>
                        </p:par>
                        <p:par>
                          <p:cTn id="48" fill="hold">
                            <p:stCondLst>
                              <p:cond delay="1500"/>
                            </p:stCondLst>
                            <p:childTnLst>
                              <p:par>
                                <p:cTn id="49" presetID="1" presetClass="entr" presetSubtype="0" fill="hold" nodeType="afterEffect">
                                  <p:stCondLst>
                                    <p:cond delay="0"/>
                                  </p:stCondLst>
                                  <p:childTnLst>
                                    <p:set>
                                      <p:cBhvr>
                                        <p:cTn id="50" dur="1" fill="hold">
                                          <p:stCondLst>
                                            <p:cond delay="0"/>
                                          </p:stCondLst>
                                        </p:cTn>
                                        <p:tgtEl>
                                          <p:spTgt spid="37"/>
                                        </p:tgtEl>
                                        <p:attrNameLst>
                                          <p:attrName>style.visibility</p:attrName>
                                        </p:attrNameLst>
                                      </p:cBhvr>
                                      <p:to>
                                        <p:strVal val="visible"/>
                                      </p:to>
                                    </p:set>
                                  </p:childTnLst>
                                </p:cTn>
                              </p:par>
                            </p:childTnLst>
                          </p:cTn>
                        </p:par>
                        <p:par>
                          <p:cTn id="51" fill="hold">
                            <p:stCondLst>
                              <p:cond delay="1500"/>
                            </p:stCondLst>
                            <p:childTnLst>
                              <p:par>
                                <p:cTn id="52" presetID="1" presetClass="entr" presetSubtype="0" fill="hold" nodeType="afterEffect">
                                  <p:stCondLst>
                                    <p:cond delay="0"/>
                                  </p:stCondLst>
                                  <p:childTnLst>
                                    <p:set>
                                      <p:cBhvr>
                                        <p:cTn id="53" dur="1" fill="hold">
                                          <p:stCondLst>
                                            <p:cond delay="0"/>
                                          </p:stCondLst>
                                        </p:cTn>
                                        <p:tgtEl>
                                          <p:spTgt spid="70"/>
                                        </p:tgtEl>
                                        <p:attrNameLst>
                                          <p:attrName>style.visibility</p:attrName>
                                        </p:attrNameLst>
                                      </p:cBhvr>
                                      <p:to>
                                        <p:strVal val="visible"/>
                                      </p:to>
                                    </p:set>
                                  </p:childTnLst>
                                </p:cTn>
                              </p:par>
                            </p:childTnLst>
                          </p:cTn>
                        </p:par>
                        <p:par>
                          <p:cTn id="54" fill="hold">
                            <p:stCondLst>
                              <p:cond delay="1500"/>
                            </p:stCondLst>
                            <p:childTnLst>
                              <p:par>
                                <p:cTn id="55" presetID="1" presetClass="entr" presetSubtype="0" fill="hold" nodeType="afterEffect">
                                  <p:stCondLst>
                                    <p:cond delay="0"/>
                                  </p:stCondLst>
                                  <p:childTnLst>
                                    <p:set>
                                      <p:cBhvr>
                                        <p:cTn id="56" dur="1" fill="hold">
                                          <p:stCondLst>
                                            <p:cond delay="0"/>
                                          </p:stCondLst>
                                        </p:cTn>
                                        <p:tgtEl>
                                          <p:spTgt spid="39"/>
                                        </p:tgtEl>
                                        <p:attrNameLst>
                                          <p:attrName>style.visibility</p:attrName>
                                        </p:attrNameLst>
                                      </p:cBhvr>
                                      <p:to>
                                        <p:strVal val="visible"/>
                                      </p:to>
                                    </p:set>
                                  </p:childTnLst>
                                </p:cTn>
                              </p:par>
                            </p:childTnLst>
                          </p:cTn>
                        </p:par>
                        <p:par>
                          <p:cTn id="57" fill="hold">
                            <p:stCondLst>
                              <p:cond delay="1500"/>
                            </p:stCondLst>
                            <p:childTnLst>
                              <p:par>
                                <p:cTn id="58" presetID="1" presetClass="entr" presetSubtype="0" fill="hold" nodeType="afterEffect">
                                  <p:stCondLst>
                                    <p:cond delay="0"/>
                                  </p:stCondLst>
                                  <p:childTnLst>
                                    <p:set>
                                      <p:cBhvr>
                                        <p:cTn id="59" dur="1" fill="hold">
                                          <p:stCondLst>
                                            <p:cond delay="0"/>
                                          </p:stCondLst>
                                        </p:cTn>
                                        <p:tgtEl>
                                          <p:spTgt spid="42"/>
                                        </p:tgtEl>
                                        <p:attrNameLst>
                                          <p:attrName>style.visibility</p:attrName>
                                        </p:attrNameLst>
                                      </p:cBhvr>
                                      <p:to>
                                        <p:strVal val="visible"/>
                                      </p:to>
                                    </p:set>
                                  </p:childTnLst>
                                </p:cTn>
                              </p:par>
                            </p:childTnLst>
                          </p:cTn>
                        </p:par>
                        <p:par>
                          <p:cTn id="60" fill="hold">
                            <p:stCondLst>
                              <p:cond delay="1500"/>
                            </p:stCondLst>
                            <p:childTnLst>
                              <p:par>
                                <p:cTn id="61" presetID="1" presetClass="entr" presetSubtype="0" fill="hold" nodeType="afterEffect">
                                  <p:stCondLst>
                                    <p:cond delay="0"/>
                                  </p:stCondLst>
                                  <p:childTnLst>
                                    <p:set>
                                      <p:cBhvr>
                                        <p:cTn id="62" dur="1" fill="hold">
                                          <p:stCondLst>
                                            <p:cond delay="0"/>
                                          </p:stCondLst>
                                        </p:cTn>
                                        <p:tgtEl>
                                          <p:spTgt spid="43"/>
                                        </p:tgtEl>
                                        <p:attrNameLst>
                                          <p:attrName>style.visibility</p:attrName>
                                        </p:attrNameLst>
                                      </p:cBhvr>
                                      <p:to>
                                        <p:strVal val="visible"/>
                                      </p:to>
                                    </p:set>
                                  </p:childTnLst>
                                </p:cTn>
                              </p:par>
                            </p:childTnLst>
                          </p:cTn>
                        </p:par>
                        <p:par>
                          <p:cTn id="63" fill="hold">
                            <p:stCondLst>
                              <p:cond delay="1500"/>
                            </p:stCondLst>
                            <p:childTnLst>
                              <p:par>
                                <p:cTn id="64" presetID="1" presetClass="entr" presetSubtype="0" fill="hold" nodeType="afterEffect">
                                  <p:stCondLst>
                                    <p:cond delay="0"/>
                                  </p:stCondLst>
                                  <p:childTnLst>
                                    <p:set>
                                      <p:cBhvr>
                                        <p:cTn id="65" dur="1" fill="hold">
                                          <p:stCondLst>
                                            <p:cond delay="0"/>
                                          </p:stCondLst>
                                        </p:cTn>
                                        <p:tgtEl>
                                          <p:spTgt spid="34"/>
                                        </p:tgtEl>
                                        <p:attrNameLst>
                                          <p:attrName>style.visibility</p:attrName>
                                        </p:attrNameLst>
                                      </p:cBhvr>
                                      <p:to>
                                        <p:strVal val="visible"/>
                                      </p:to>
                                    </p:set>
                                  </p:childTnLst>
                                </p:cTn>
                              </p:par>
                            </p:childTnLst>
                          </p:cTn>
                        </p:par>
                        <p:par>
                          <p:cTn id="66" fill="hold">
                            <p:stCondLst>
                              <p:cond delay="1500"/>
                            </p:stCondLst>
                            <p:childTnLst>
                              <p:par>
                                <p:cTn id="67" presetID="1" presetClass="entr" presetSubtype="0" fill="hold" nodeType="afterEffect">
                                  <p:stCondLst>
                                    <p:cond delay="0"/>
                                  </p:stCondLst>
                                  <p:childTnLst>
                                    <p:set>
                                      <p:cBhvr>
                                        <p:cTn id="68" dur="1" fill="hold">
                                          <p:stCondLst>
                                            <p:cond delay="0"/>
                                          </p:stCondLst>
                                        </p:cTn>
                                        <p:tgtEl>
                                          <p:spTgt spid="36"/>
                                        </p:tgtEl>
                                        <p:attrNameLst>
                                          <p:attrName>style.visibility</p:attrName>
                                        </p:attrNameLst>
                                      </p:cBhvr>
                                      <p:to>
                                        <p:strVal val="visible"/>
                                      </p:to>
                                    </p:set>
                                  </p:childTnLst>
                                </p:cTn>
                              </p:par>
                            </p:childTnLst>
                          </p:cTn>
                        </p:par>
                        <p:par>
                          <p:cTn id="69" fill="hold">
                            <p:stCondLst>
                              <p:cond delay="1500"/>
                            </p:stCondLst>
                            <p:childTnLst>
                              <p:par>
                                <p:cTn id="70" presetID="1" presetClass="entr" presetSubtype="0" fill="hold" nodeType="afterEffect">
                                  <p:stCondLst>
                                    <p:cond delay="0"/>
                                  </p:stCondLst>
                                  <p:childTnLst>
                                    <p:set>
                                      <p:cBhvr>
                                        <p:cTn id="71" dur="1" fill="hold">
                                          <p:stCondLst>
                                            <p:cond delay="0"/>
                                          </p:stCondLst>
                                        </p:cTn>
                                        <p:tgtEl>
                                          <p:spTgt spid="72"/>
                                        </p:tgtEl>
                                        <p:attrNameLst>
                                          <p:attrName>style.visibility</p:attrName>
                                        </p:attrNameLst>
                                      </p:cBhvr>
                                      <p:to>
                                        <p:strVal val="visible"/>
                                      </p:to>
                                    </p:set>
                                  </p:childTnLst>
                                </p:cTn>
                              </p:par>
                            </p:childTnLst>
                          </p:cTn>
                        </p:par>
                        <p:par>
                          <p:cTn id="72" fill="hold">
                            <p:stCondLst>
                              <p:cond delay="1500"/>
                            </p:stCondLst>
                            <p:childTnLst>
                              <p:par>
                                <p:cTn id="73" presetID="1" presetClass="entr" presetSubtype="0" fill="hold" nodeType="afterEffect">
                                  <p:stCondLst>
                                    <p:cond delay="0"/>
                                  </p:stCondLst>
                                  <p:childTnLst>
                                    <p:set>
                                      <p:cBhvr>
                                        <p:cTn id="74" dur="1" fill="hold">
                                          <p:stCondLst>
                                            <p:cond delay="0"/>
                                          </p:stCondLst>
                                        </p:cTn>
                                        <p:tgtEl>
                                          <p:spTgt spid="73"/>
                                        </p:tgtEl>
                                        <p:attrNameLst>
                                          <p:attrName>style.visibility</p:attrName>
                                        </p:attrNameLst>
                                      </p:cBhvr>
                                      <p:to>
                                        <p:strVal val="visible"/>
                                      </p:to>
                                    </p:set>
                                  </p:childTnLst>
                                </p:cTn>
                              </p:par>
                            </p:childTnLst>
                          </p:cTn>
                        </p:par>
                        <p:par>
                          <p:cTn id="75" fill="hold">
                            <p:stCondLst>
                              <p:cond delay="1500"/>
                            </p:stCondLst>
                            <p:childTnLst>
                              <p:par>
                                <p:cTn id="76" presetID="1" presetClass="entr" presetSubtype="0" fill="hold" nodeType="afterEffect">
                                  <p:stCondLst>
                                    <p:cond delay="0"/>
                                  </p:stCondLst>
                                  <p:childTnLst>
                                    <p:set>
                                      <p:cBhvr>
                                        <p:cTn id="77" dur="1" fill="hold">
                                          <p:stCondLst>
                                            <p:cond delay="0"/>
                                          </p:stCondLst>
                                        </p:cTn>
                                        <p:tgtEl>
                                          <p:spTgt spid="74"/>
                                        </p:tgtEl>
                                        <p:attrNameLst>
                                          <p:attrName>style.visibility</p:attrName>
                                        </p:attrNameLst>
                                      </p:cBhvr>
                                      <p:to>
                                        <p:strVal val="visible"/>
                                      </p:to>
                                    </p:set>
                                  </p:childTnLst>
                                </p:cTn>
                              </p:par>
                            </p:childTnLst>
                          </p:cTn>
                        </p:par>
                        <p:par>
                          <p:cTn id="78" fill="hold">
                            <p:stCondLst>
                              <p:cond delay="1500"/>
                            </p:stCondLst>
                            <p:childTnLst>
                              <p:par>
                                <p:cTn id="79" presetID="1" presetClass="entr" presetSubtype="0" fill="hold" nodeType="afterEffect">
                                  <p:stCondLst>
                                    <p:cond delay="0"/>
                                  </p:stCondLst>
                                  <p:childTnLst>
                                    <p:set>
                                      <p:cBhvr>
                                        <p:cTn id="80" dur="1" fill="hold">
                                          <p:stCondLst>
                                            <p:cond delay="0"/>
                                          </p:stCondLst>
                                        </p:cTn>
                                        <p:tgtEl>
                                          <p:spTgt spid="75"/>
                                        </p:tgtEl>
                                        <p:attrNameLst>
                                          <p:attrName>style.visibility</p:attrName>
                                        </p:attrNameLst>
                                      </p:cBhvr>
                                      <p:to>
                                        <p:strVal val="visible"/>
                                      </p:to>
                                    </p:set>
                                  </p:childTnLst>
                                </p:cTn>
                              </p:par>
                            </p:childTnLst>
                          </p:cTn>
                        </p:par>
                        <p:par>
                          <p:cTn id="81" fill="hold">
                            <p:stCondLst>
                              <p:cond delay="1500"/>
                            </p:stCondLst>
                            <p:childTnLst>
                              <p:par>
                                <p:cTn id="82" presetID="1" presetClass="entr" presetSubtype="0" fill="hold" nodeType="afterEffect">
                                  <p:stCondLst>
                                    <p:cond delay="0"/>
                                  </p:stCondLst>
                                  <p:childTnLst>
                                    <p:set>
                                      <p:cBhvr>
                                        <p:cTn id="83" dur="1" fill="hold">
                                          <p:stCondLst>
                                            <p:cond delay="0"/>
                                          </p:stCondLst>
                                        </p:cTn>
                                        <p:tgtEl>
                                          <p:spTgt spid="76"/>
                                        </p:tgtEl>
                                        <p:attrNameLst>
                                          <p:attrName>style.visibility</p:attrName>
                                        </p:attrNameLst>
                                      </p:cBhvr>
                                      <p:to>
                                        <p:strVal val="visible"/>
                                      </p:to>
                                    </p:set>
                                  </p:childTnLst>
                                </p:cTn>
                              </p:par>
                            </p:childTnLst>
                          </p:cTn>
                        </p:par>
                        <p:par>
                          <p:cTn id="84" fill="hold">
                            <p:stCondLst>
                              <p:cond delay="1500"/>
                            </p:stCondLst>
                            <p:childTnLst>
                              <p:par>
                                <p:cTn id="85" presetID="1" presetClass="entr" presetSubtype="0" fill="hold" nodeType="afterEffect">
                                  <p:stCondLst>
                                    <p:cond delay="0"/>
                                  </p:stCondLst>
                                  <p:childTnLst>
                                    <p:set>
                                      <p:cBhvr>
                                        <p:cTn id="86" dur="1" fill="hold">
                                          <p:stCondLst>
                                            <p:cond delay="0"/>
                                          </p:stCondLst>
                                        </p:cTn>
                                        <p:tgtEl>
                                          <p:spTgt spid="77"/>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1" nodeType="clickEffect">
                                  <p:stCondLst>
                                    <p:cond delay="0"/>
                                  </p:stCondLst>
                                  <p:childTnLst>
                                    <p:set>
                                      <p:cBhvr>
                                        <p:cTn id="90" dur="1" fill="hold">
                                          <p:stCondLst>
                                            <p:cond delay="0"/>
                                          </p:stCondLst>
                                        </p:cTn>
                                        <p:tgtEl>
                                          <p:spTgt spid="3"/>
                                        </p:tgtEl>
                                        <p:attrNameLst>
                                          <p:attrName>style.visibility</p:attrName>
                                        </p:attrNameLst>
                                      </p:cBhvr>
                                      <p:to>
                                        <p:strVal val="visible"/>
                                      </p:to>
                                    </p:set>
                                  </p:childTnLst>
                                </p:cTn>
                              </p:par>
                              <p:par>
                                <p:cTn id="91" presetID="1" presetClass="entr" presetSubtype="0" fill="hold" grpId="1" nodeType="withEffect">
                                  <p:stCondLst>
                                    <p:cond delay="0"/>
                                  </p:stCondLst>
                                  <p:childTnLst>
                                    <p:set>
                                      <p:cBhvr>
                                        <p:cTn id="9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5" grpId="0"/>
      <p:bldP spid="2" grpId="0"/>
      <p:bldP spid="3" grpId="1" bldLvl="0" animBg="1"/>
      <p:bldP spid="4" grpId="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同心圆 12"/>
          <p:cNvSpPr/>
          <p:nvPr/>
        </p:nvSpPr>
        <p:spPr>
          <a:xfrm>
            <a:off x="4932045" y="2489200"/>
            <a:ext cx="2817495" cy="2769235"/>
          </a:xfrm>
          <a:prstGeom prst="donut">
            <a:avLst>
              <a:gd name="adj" fmla="val 1315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4" name="灯片编号占位符 3"/>
          <p:cNvSpPr>
            <a:spLocks noGrp="1"/>
          </p:cNvSpPr>
          <p:nvPr>
            <p:ph type="sldNum" sz="quarter" idx="12"/>
          </p:nvPr>
        </p:nvSpPr>
        <p:spPr/>
        <p:txBody>
          <a:bodyPr/>
          <a:lstStyle/>
          <a:p>
            <a:r>
              <a:rPr lang="en-US" altLang="zh-CN" smtClean="0"/>
              <a:t>P</a:t>
            </a:r>
            <a:fld id="{9F2E172E-9EA4-4DC4-9948-45420554EA41}" type="slidenum">
              <a:rPr lang="zh-CN" altLang="en-US" smtClean="0"/>
            </a:fld>
            <a:endParaRPr lang="zh-CN" altLang="en-US" dirty="0"/>
          </a:p>
        </p:txBody>
      </p:sp>
      <p:pic>
        <p:nvPicPr>
          <p:cNvPr id="6" name="图片 5"/>
          <p:cNvPicPr>
            <a:picLocks noChangeAspect="1"/>
          </p:cNvPicPr>
          <p:nvPr/>
        </p:nvPicPr>
        <p:blipFill>
          <a:blip r:embed="rId1"/>
          <a:stretch>
            <a:fillRect/>
          </a:stretch>
        </p:blipFill>
        <p:spPr>
          <a:xfrm>
            <a:off x="11456670" y="159385"/>
            <a:ext cx="499745" cy="469265"/>
          </a:xfrm>
          <a:prstGeom prst="rect">
            <a:avLst/>
          </a:prstGeom>
        </p:spPr>
      </p:pic>
      <p:grpSp>
        <p:nvGrpSpPr>
          <p:cNvPr id="3" name="组合 2"/>
          <p:cNvGrpSpPr/>
          <p:nvPr/>
        </p:nvGrpSpPr>
        <p:grpSpPr>
          <a:xfrm>
            <a:off x="464820" y="591820"/>
            <a:ext cx="665480" cy="502920"/>
            <a:chOff x="732" y="1208"/>
            <a:chExt cx="1048" cy="792"/>
          </a:xfrm>
        </p:grpSpPr>
        <p:sp>
          <p:nvSpPr>
            <p:cNvPr id="8" name="椭圆 7"/>
            <p:cNvSpPr/>
            <p:nvPr/>
          </p:nvSpPr>
          <p:spPr>
            <a:xfrm>
              <a:off x="732" y="1208"/>
              <a:ext cx="792" cy="793"/>
            </a:xfrm>
            <a:prstGeom prst="ellipse">
              <a:avLst/>
            </a:prstGeom>
            <a:solidFill>
              <a:schemeClr val="bg1"/>
            </a:solidFill>
            <a:ln>
              <a:solidFill>
                <a:srgbClr val="E4EB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椭圆 4"/>
            <p:cNvSpPr/>
            <p:nvPr/>
          </p:nvSpPr>
          <p:spPr>
            <a:xfrm>
              <a:off x="988" y="1208"/>
              <a:ext cx="792" cy="793"/>
            </a:xfrm>
            <a:prstGeom prst="ellipse">
              <a:avLst/>
            </a:prstGeom>
            <a:solidFill>
              <a:srgbClr val="19A8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9" name="标题 1"/>
          <p:cNvSpPr>
            <a:spLocks noGrp="1"/>
          </p:cNvSpPr>
          <p:nvPr/>
        </p:nvSpPr>
        <p:spPr>
          <a:xfrm>
            <a:off x="1376045" y="551815"/>
            <a:ext cx="5150485" cy="58293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chemeClr val="tx1">
                    <a:lumMod val="65000"/>
                    <a:lumOff val="35000"/>
                  </a:schemeClr>
                </a:solidFill>
                <a:latin typeface="微软雅黑" panose="020B0503020204020204" pitchFamily="34" charset="-122"/>
                <a:ea typeface="微软雅黑" panose="020B0503020204020204" pitchFamily="34" charset="-122"/>
                <a:cs typeface="+mj-cs"/>
              </a:defRPr>
            </a:lvl1pPr>
          </a:lstStyle>
          <a:p>
            <a:r>
              <a:rPr lang="zh-CN" altLang="en-US" spc="200" dirty="0" smtClean="0">
                <a:solidFill>
                  <a:srgbClr val="002B40"/>
                </a:solidFill>
              </a:rPr>
              <a:t>如何减少垃圾填埋量</a:t>
            </a:r>
            <a:endParaRPr lang="zh-CN" altLang="en-US" spc="200" dirty="0" smtClean="0">
              <a:solidFill>
                <a:srgbClr val="002B40"/>
              </a:solidFill>
            </a:endParaRPr>
          </a:p>
        </p:txBody>
      </p:sp>
      <p:grpSp>
        <p:nvGrpSpPr>
          <p:cNvPr id="10" name="组合 9"/>
          <p:cNvGrpSpPr/>
          <p:nvPr>
            <p:custDataLst>
              <p:tags r:id="rId2"/>
            </p:custDataLst>
          </p:nvPr>
        </p:nvGrpSpPr>
        <p:grpSpPr>
          <a:xfrm>
            <a:off x="773430" y="1927225"/>
            <a:ext cx="10796270" cy="3768090"/>
            <a:chOff x="1530138" y="2376259"/>
            <a:chExt cx="8623735" cy="3010091"/>
          </a:xfrm>
        </p:grpSpPr>
        <p:sp>
          <p:nvSpPr>
            <p:cNvPr id="37" name="文本框 36"/>
            <p:cNvSpPr txBox="1"/>
            <p:nvPr>
              <p:custDataLst>
                <p:tags r:id="rId3"/>
              </p:custDataLst>
            </p:nvPr>
          </p:nvSpPr>
          <p:spPr>
            <a:xfrm>
              <a:off x="7834371" y="3773558"/>
              <a:ext cx="2319502" cy="449677"/>
            </a:xfrm>
            <a:prstGeom prst="rect">
              <a:avLst/>
            </a:prstGeom>
            <a:noFill/>
          </p:spPr>
          <p:txBody>
            <a:bodyPr wrap="square" lIns="90000" tIns="46800" rIns="90000" bIns="46800" rtlCol="0" anchor="ctr" anchorCtr="0">
              <a:normAutofit fontScale="90000" lnSpcReduction="20000"/>
            </a:bodyPr>
            <a:p>
              <a:pPr>
                <a:lnSpc>
                  <a:spcPct val="120000"/>
                </a:lnSpc>
              </a:pPr>
              <a:r>
                <a:rPr lang="zh-CN" altLang="en-US" sz="3200" b="1" dirty="0">
                  <a:solidFill>
                    <a:srgbClr val="002B40"/>
                  </a:solidFill>
                  <a:latin typeface="Arial" panose="020B0604020202020204" pitchFamily="34" charset="0"/>
                  <a:ea typeface="黑体" panose="02010609060101010101" charset="-122"/>
                  <a:cs typeface="+mn-ea"/>
                  <a:sym typeface="Arial" panose="020B0604020202020204" pitchFamily="34" charset="0"/>
                </a:rPr>
                <a:t>做好垃圾分类</a:t>
              </a:r>
              <a:endParaRPr lang="zh-CN" altLang="en-US" sz="3200" b="1" dirty="0">
                <a:solidFill>
                  <a:srgbClr val="002B40"/>
                </a:solidFill>
                <a:latin typeface="Arial" panose="020B0604020202020204" pitchFamily="34" charset="0"/>
                <a:ea typeface="黑体" panose="02010609060101010101" charset="-122"/>
                <a:cs typeface="+mn-ea"/>
                <a:sym typeface="Arial" panose="020B0604020202020204" pitchFamily="34" charset="0"/>
              </a:endParaRPr>
            </a:p>
          </p:txBody>
        </p:sp>
        <p:cxnSp>
          <p:nvCxnSpPr>
            <p:cNvPr id="40" name="直接连接符 39"/>
            <p:cNvCxnSpPr/>
            <p:nvPr>
              <p:custDataLst>
                <p:tags r:id="rId4"/>
              </p:custDataLst>
            </p:nvPr>
          </p:nvCxnSpPr>
          <p:spPr>
            <a:xfrm>
              <a:off x="7159063" y="3967820"/>
              <a:ext cx="428603" cy="0"/>
            </a:xfrm>
            <a:prstGeom prst="line">
              <a:avLst/>
            </a:prstGeom>
            <a:noFill/>
            <a:ln>
              <a:solidFill>
                <a:srgbClr val="19A8EA"/>
              </a:solidFill>
              <a:tailEnd type="oval"/>
            </a:ln>
          </p:spPr>
          <p:style>
            <a:lnRef idx="2">
              <a:srgbClr val="27B1B4">
                <a:shade val="50000"/>
              </a:srgbClr>
            </a:lnRef>
            <a:fillRef idx="1">
              <a:srgbClr val="27B1B4"/>
            </a:fillRef>
            <a:effectRef idx="0">
              <a:srgbClr val="27B1B4"/>
            </a:effectRef>
            <a:fontRef idx="minor">
              <a:sysClr val="window" lastClr="FFFFFF"/>
            </a:fontRef>
          </p:style>
        </p:cxnSp>
        <p:sp>
          <p:nvSpPr>
            <p:cNvPr id="42" name="任意多边形 41"/>
            <p:cNvSpPr/>
            <p:nvPr>
              <p:custDataLst>
                <p:tags r:id="rId5"/>
              </p:custDataLst>
            </p:nvPr>
          </p:nvSpPr>
          <p:spPr>
            <a:xfrm>
              <a:off x="4284898" y="2590759"/>
              <a:ext cx="1176559" cy="252121"/>
            </a:xfrm>
            <a:custGeom>
              <a:avLst/>
              <a:gdLst>
                <a:gd name="connsiteX0" fmla="*/ 1016000 w 1016000"/>
                <a:gd name="connsiteY0" fmla="*/ 217715 h 217715"/>
                <a:gd name="connsiteX1" fmla="*/ 783771 w 1016000"/>
                <a:gd name="connsiteY1" fmla="*/ 0 h 217715"/>
                <a:gd name="connsiteX2" fmla="*/ 0 w 1016000"/>
                <a:gd name="connsiteY2" fmla="*/ 0 h 217715"/>
              </a:gdLst>
              <a:ahLst/>
              <a:cxnLst>
                <a:cxn ang="0">
                  <a:pos x="connsiteX0" y="connsiteY0"/>
                </a:cxn>
                <a:cxn ang="0">
                  <a:pos x="connsiteX1" y="connsiteY1"/>
                </a:cxn>
                <a:cxn ang="0">
                  <a:pos x="connsiteX2" y="connsiteY2"/>
                </a:cxn>
              </a:cxnLst>
              <a:rect l="l" t="t" r="r" b="b"/>
              <a:pathLst>
                <a:path w="1016000" h="217715">
                  <a:moveTo>
                    <a:pt x="1016000" y="217715"/>
                  </a:moveTo>
                  <a:lnTo>
                    <a:pt x="783771" y="0"/>
                  </a:lnTo>
                  <a:lnTo>
                    <a:pt x="0" y="0"/>
                  </a:lnTo>
                </a:path>
              </a:pathLst>
            </a:custGeom>
            <a:noFill/>
            <a:ln>
              <a:solidFill>
                <a:srgbClr val="19A8EA"/>
              </a:solidFill>
              <a:tailEnd type="oval"/>
            </a:ln>
          </p:spPr>
          <p:style>
            <a:lnRef idx="2">
              <a:srgbClr val="27B1B4">
                <a:shade val="50000"/>
              </a:srgbClr>
            </a:lnRef>
            <a:fillRef idx="1">
              <a:srgbClr val="27B1B4"/>
            </a:fillRef>
            <a:effectRef idx="0">
              <a:srgbClr val="27B1B4"/>
            </a:effectRef>
            <a:fontRef idx="minor">
              <a:sysClr val="window" lastClr="FFFFFF"/>
            </a:fontRef>
          </p:style>
          <p:txBody>
            <a:bodyPr rtlCol="0" anchor="ctr">
              <a:normAutofit fontScale="80000" lnSpcReduction="20000"/>
            </a:bodyPr>
            <a:p>
              <a:pPr algn="ctr"/>
              <a:endParaRPr lang="zh-CN" altLang="en-US">
                <a:sym typeface="Arial" panose="020B0604020202020204" pitchFamily="34" charset="0"/>
              </a:endParaRPr>
            </a:p>
          </p:txBody>
        </p:sp>
        <p:sp>
          <p:nvSpPr>
            <p:cNvPr id="44" name="文本框 43"/>
            <p:cNvSpPr txBox="1"/>
            <p:nvPr>
              <p:custDataLst>
                <p:tags r:id="rId6"/>
              </p:custDataLst>
            </p:nvPr>
          </p:nvSpPr>
          <p:spPr>
            <a:xfrm>
              <a:off x="1745059" y="2376259"/>
              <a:ext cx="2319502" cy="449677"/>
            </a:xfrm>
            <a:prstGeom prst="rect">
              <a:avLst/>
            </a:prstGeom>
            <a:noFill/>
          </p:spPr>
          <p:txBody>
            <a:bodyPr wrap="square" lIns="90000" tIns="46800" rIns="90000" bIns="46800" rtlCol="0" anchor="ctr" anchorCtr="0">
              <a:noAutofit/>
            </a:bodyPr>
            <a:p>
              <a:pPr algn="r">
                <a:lnSpc>
                  <a:spcPct val="120000"/>
                </a:lnSpc>
              </a:pPr>
              <a:r>
                <a:rPr lang="zh-CN" altLang="en-US" sz="3200" b="1" dirty="0">
                  <a:solidFill>
                    <a:srgbClr val="002B40"/>
                  </a:solidFill>
                  <a:latin typeface="Arial" panose="020B0604020202020204" pitchFamily="34" charset="0"/>
                  <a:ea typeface="黑体" panose="02010609060101010101" charset="-122"/>
                  <a:cs typeface="+mn-ea"/>
                  <a:sym typeface="Arial" panose="020B0604020202020204" pitchFamily="34" charset="0"/>
                </a:rPr>
                <a:t>前端源头减量</a:t>
              </a:r>
              <a:endParaRPr lang="zh-CN" altLang="en-US" sz="3200" b="1" dirty="0">
                <a:solidFill>
                  <a:srgbClr val="002B40"/>
                </a:solidFill>
                <a:latin typeface="Arial" panose="020B0604020202020204" pitchFamily="34" charset="0"/>
                <a:ea typeface="黑体" panose="02010609060101010101" charset="-122"/>
                <a:cs typeface="+mn-ea"/>
                <a:sym typeface="Arial" panose="020B0604020202020204" pitchFamily="34" charset="0"/>
              </a:endParaRPr>
            </a:p>
          </p:txBody>
        </p:sp>
        <p:sp>
          <p:nvSpPr>
            <p:cNvPr id="46" name="任意多边形 45"/>
            <p:cNvSpPr/>
            <p:nvPr>
              <p:custDataLst>
                <p:tags r:id="rId7"/>
              </p:custDataLst>
            </p:nvPr>
          </p:nvSpPr>
          <p:spPr>
            <a:xfrm flipV="1">
              <a:off x="4046880" y="4911461"/>
              <a:ext cx="1176559" cy="252121"/>
            </a:xfrm>
            <a:custGeom>
              <a:avLst/>
              <a:gdLst>
                <a:gd name="connsiteX0" fmla="*/ 1016000 w 1016000"/>
                <a:gd name="connsiteY0" fmla="*/ 217715 h 217715"/>
                <a:gd name="connsiteX1" fmla="*/ 783771 w 1016000"/>
                <a:gd name="connsiteY1" fmla="*/ 0 h 217715"/>
                <a:gd name="connsiteX2" fmla="*/ 0 w 1016000"/>
                <a:gd name="connsiteY2" fmla="*/ 0 h 217715"/>
              </a:gdLst>
              <a:ahLst/>
              <a:cxnLst>
                <a:cxn ang="0">
                  <a:pos x="connsiteX0" y="connsiteY0"/>
                </a:cxn>
                <a:cxn ang="0">
                  <a:pos x="connsiteX1" y="connsiteY1"/>
                </a:cxn>
                <a:cxn ang="0">
                  <a:pos x="connsiteX2" y="connsiteY2"/>
                </a:cxn>
              </a:cxnLst>
              <a:rect l="l" t="t" r="r" b="b"/>
              <a:pathLst>
                <a:path w="1016000" h="217715">
                  <a:moveTo>
                    <a:pt x="1016000" y="217715"/>
                  </a:moveTo>
                  <a:lnTo>
                    <a:pt x="783771" y="0"/>
                  </a:lnTo>
                  <a:lnTo>
                    <a:pt x="0" y="0"/>
                  </a:lnTo>
                </a:path>
              </a:pathLst>
            </a:custGeom>
            <a:noFill/>
            <a:ln>
              <a:solidFill>
                <a:srgbClr val="19A8EA"/>
              </a:solidFill>
              <a:tailEnd type="oval"/>
            </a:ln>
          </p:spPr>
          <p:style>
            <a:lnRef idx="2">
              <a:srgbClr val="27B1B4">
                <a:shade val="50000"/>
              </a:srgbClr>
            </a:lnRef>
            <a:fillRef idx="1">
              <a:srgbClr val="27B1B4"/>
            </a:fillRef>
            <a:effectRef idx="0">
              <a:srgbClr val="27B1B4"/>
            </a:effectRef>
            <a:fontRef idx="minor">
              <a:sysClr val="window" lastClr="FFFFFF"/>
            </a:fontRef>
          </p:style>
          <p:txBody>
            <a:bodyPr rtlCol="0" anchor="ctr">
              <a:normAutofit fontScale="80000" lnSpcReduction="20000"/>
            </a:bodyPr>
            <a:p>
              <a:pPr algn="ctr"/>
              <a:endParaRPr lang="zh-CN" altLang="en-US">
                <a:sym typeface="Arial" panose="020B0604020202020204" pitchFamily="34" charset="0"/>
              </a:endParaRPr>
            </a:p>
          </p:txBody>
        </p:sp>
        <p:sp>
          <p:nvSpPr>
            <p:cNvPr id="24" name="任意多边形 23"/>
            <p:cNvSpPr/>
            <p:nvPr>
              <p:custDataLst>
                <p:tags r:id="rId8"/>
              </p:custDataLst>
            </p:nvPr>
          </p:nvSpPr>
          <p:spPr>
            <a:xfrm rot="229356">
              <a:off x="4761333" y="2616084"/>
              <a:ext cx="1751062" cy="1131259"/>
            </a:xfrm>
            <a:custGeom>
              <a:avLst/>
              <a:gdLst>
                <a:gd name="connsiteX0" fmla="*/ 1282270 w 1766358"/>
                <a:gd name="connsiteY0" fmla="*/ 0 h 1141141"/>
                <a:gd name="connsiteX1" fmla="*/ 1666403 w 1766358"/>
                <a:gd name="connsiteY1" fmla="*/ 58076 h 1141141"/>
                <a:gd name="connsiteX2" fmla="*/ 1766358 w 1766358"/>
                <a:gd name="connsiteY2" fmla="*/ 94660 h 1141141"/>
                <a:gd name="connsiteX3" fmla="*/ 1496141 w 1766358"/>
                <a:gd name="connsiteY3" fmla="*/ 562689 h 1141141"/>
                <a:gd name="connsiteX4" fmla="*/ 1436087 w 1766358"/>
                <a:gd name="connsiteY4" fmla="*/ 544047 h 1141141"/>
                <a:gd name="connsiteX5" fmla="*/ 1282270 w 1766358"/>
                <a:gd name="connsiteY5" fmla="*/ 528541 h 1141141"/>
                <a:gd name="connsiteX6" fmla="*/ 534546 w 1766358"/>
                <a:gd name="connsiteY6" fmla="*/ 1137954 h 1141141"/>
                <a:gd name="connsiteX7" fmla="*/ 534060 w 1766358"/>
                <a:gd name="connsiteY7" fmla="*/ 1141141 h 1141141"/>
                <a:gd name="connsiteX8" fmla="*/ 0 w 1766358"/>
                <a:gd name="connsiteY8" fmla="*/ 1141141 h 1141141"/>
                <a:gd name="connsiteX9" fmla="*/ 16743 w 1766358"/>
                <a:gd name="connsiteY9" fmla="*/ 1031434 h 1141141"/>
                <a:gd name="connsiteX10" fmla="*/ 1282270 w 1766358"/>
                <a:gd name="connsiteY10" fmla="*/ 0 h 1141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66358" h="1141141">
                  <a:moveTo>
                    <a:pt x="1282270" y="0"/>
                  </a:moveTo>
                  <a:cubicBezTo>
                    <a:pt x="1416037" y="0"/>
                    <a:pt x="1545056" y="20333"/>
                    <a:pt x="1666403" y="58076"/>
                  </a:cubicBezTo>
                  <a:lnTo>
                    <a:pt x="1766358" y="94660"/>
                  </a:lnTo>
                  <a:lnTo>
                    <a:pt x="1496141" y="562689"/>
                  </a:lnTo>
                  <a:lnTo>
                    <a:pt x="1436087" y="544047"/>
                  </a:lnTo>
                  <a:cubicBezTo>
                    <a:pt x="1386403" y="533880"/>
                    <a:pt x="1334960" y="528541"/>
                    <a:pt x="1282270" y="528541"/>
                  </a:cubicBezTo>
                  <a:cubicBezTo>
                    <a:pt x="913440" y="528541"/>
                    <a:pt x="605715" y="790163"/>
                    <a:pt x="534546" y="1137954"/>
                  </a:cubicBezTo>
                  <a:lnTo>
                    <a:pt x="534060" y="1141141"/>
                  </a:lnTo>
                  <a:lnTo>
                    <a:pt x="0" y="1141141"/>
                  </a:lnTo>
                  <a:lnTo>
                    <a:pt x="16743" y="1031434"/>
                  </a:lnTo>
                  <a:cubicBezTo>
                    <a:pt x="137196" y="442796"/>
                    <a:pt x="658023" y="0"/>
                    <a:pt x="1282270" y="0"/>
                  </a:cubicBezTo>
                  <a:close/>
                </a:path>
              </a:pathLst>
            </a:custGeom>
            <a:solidFill>
              <a:srgbClr val="19A8EA"/>
            </a:solidFill>
            <a:ln>
              <a:noFill/>
            </a:ln>
          </p:spPr>
          <p:style>
            <a:lnRef idx="2">
              <a:srgbClr val="27B1B4">
                <a:shade val="50000"/>
              </a:srgbClr>
            </a:lnRef>
            <a:fillRef idx="1">
              <a:srgbClr val="27B1B4"/>
            </a:fillRef>
            <a:effectRef idx="0">
              <a:srgbClr val="27B1B4"/>
            </a:effectRef>
            <a:fontRef idx="minor">
              <a:sysClr val="window" lastClr="FFFFFF"/>
            </a:fontRef>
          </p:style>
          <p:txBody>
            <a:bodyPr rtlCol="0" anchor="ctr">
              <a:normAutofit/>
            </a:bodyPr>
            <a:p>
              <a:pPr algn="ctr"/>
              <a:endParaRPr lang="zh-CN" altLang="en-US">
                <a:solidFill>
                  <a:sysClr val="windowText" lastClr="000000"/>
                </a:solidFill>
                <a:sym typeface="Arial" panose="020B0604020202020204" pitchFamily="34" charset="0"/>
              </a:endParaRPr>
            </a:p>
          </p:txBody>
        </p:sp>
        <p:sp>
          <p:nvSpPr>
            <p:cNvPr id="11" name="任意多边形 10"/>
            <p:cNvSpPr/>
            <p:nvPr>
              <p:custDataLst>
                <p:tags r:id="rId9"/>
              </p:custDataLst>
            </p:nvPr>
          </p:nvSpPr>
          <p:spPr>
            <a:xfrm rot="229356">
              <a:off x="6470680" y="2957172"/>
              <a:ext cx="791567" cy="2056250"/>
            </a:xfrm>
            <a:custGeom>
              <a:avLst/>
              <a:gdLst>
                <a:gd name="connsiteX0" fmla="*/ 281055 w 798482"/>
                <a:gd name="connsiteY0" fmla="*/ 0 h 2074212"/>
                <a:gd name="connsiteX1" fmla="*/ 328397 w 798482"/>
                <a:gd name="connsiteY1" fmla="*/ 35402 h 2074212"/>
                <a:gd name="connsiteX2" fmla="*/ 798482 w 798482"/>
                <a:gd name="connsiteY2" fmla="*/ 1032195 h 2074212"/>
                <a:gd name="connsiteX3" fmla="*/ 328397 w 798482"/>
                <a:gd name="connsiteY3" fmla="*/ 2028988 h 2074212"/>
                <a:gd name="connsiteX4" fmla="*/ 267921 w 798482"/>
                <a:gd name="connsiteY4" fmla="*/ 2074212 h 2074212"/>
                <a:gd name="connsiteX5" fmla="*/ 0 w 798482"/>
                <a:gd name="connsiteY5" fmla="*/ 1610160 h 2074212"/>
                <a:gd name="connsiteX6" fmla="*/ 46396 w 798482"/>
                <a:gd name="connsiteY6" fmla="*/ 1571880 h 2074212"/>
                <a:gd name="connsiteX7" fmla="*/ 269941 w 798482"/>
                <a:gd name="connsiteY7" fmla="*/ 1032195 h 2074212"/>
                <a:gd name="connsiteX8" fmla="*/ 46396 w 798482"/>
                <a:gd name="connsiteY8" fmla="*/ 492510 h 2074212"/>
                <a:gd name="connsiteX9" fmla="*/ 12738 w 798482"/>
                <a:gd name="connsiteY9" fmla="*/ 464739 h 2074212"/>
                <a:gd name="connsiteX10" fmla="*/ 281055 w 798482"/>
                <a:gd name="connsiteY10" fmla="*/ 0 h 2074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98482" h="2074212">
                  <a:moveTo>
                    <a:pt x="281055" y="0"/>
                  </a:moveTo>
                  <a:lnTo>
                    <a:pt x="328397" y="35402"/>
                  </a:lnTo>
                  <a:cubicBezTo>
                    <a:pt x="615490" y="272332"/>
                    <a:pt x="798482" y="630894"/>
                    <a:pt x="798482" y="1032195"/>
                  </a:cubicBezTo>
                  <a:cubicBezTo>
                    <a:pt x="798482" y="1433497"/>
                    <a:pt x="615490" y="1792058"/>
                    <a:pt x="328397" y="2028988"/>
                  </a:cubicBezTo>
                  <a:lnTo>
                    <a:pt x="267921" y="2074212"/>
                  </a:lnTo>
                  <a:lnTo>
                    <a:pt x="0" y="1610160"/>
                  </a:lnTo>
                  <a:lnTo>
                    <a:pt x="46396" y="1571880"/>
                  </a:lnTo>
                  <a:cubicBezTo>
                    <a:pt x="184514" y="1433763"/>
                    <a:pt x="269941" y="1242955"/>
                    <a:pt x="269941" y="1032195"/>
                  </a:cubicBezTo>
                  <a:cubicBezTo>
                    <a:pt x="269941" y="821435"/>
                    <a:pt x="184514" y="630628"/>
                    <a:pt x="46396" y="492510"/>
                  </a:cubicBezTo>
                  <a:lnTo>
                    <a:pt x="12738" y="464739"/>
                  </a:lnTo>
                  <a:lnTo>
                    <a:pt x="281055" y="0"/>
                  </a:lnTo>
                  <a:close/>
                </a:path>
              </a:pathLst>
            </a:custGeom>
            <a:solidFill>
              <a:srgbClr val="19A8EA"/>
            </a:solidFill>
            <a:ln>
              <a:noFill/>
            </a:ln>
          </p:spPr>
          <p:style>
            <a:lnRef idx="2">
              <a:srgbClr val="27B1B4">
                <a:shade val="50000"/>
              </a:srgbClr>
            </a:lnRef>
            <a:fillRef idx="1">
              <a:srgbClr val="27B1B4"/>
            </a:fillRef>
            <a:effectRef idx="0">
              <a:srgbClr val="27B1B4"/>
            </a:effectRef>
            <a:fontRef idx="minor">
              <a:sysClr val="window" lastClr="FFFFFF"/>
            </a:fontRef>
          </p:style>
          <p:txBody>
            <a:bodyPr rtlCol="0" anchor="ctr">
              <a:normAutofit/>
            </a:bodyPr>
            <a:p>
              <a:pPr algn="ctr"/>
              <a:endParaRPr lang="zh-CN" altLang="en-US">
                <a:solidFill>
                  <a:sysClr val="windowText" lastClr="000000"/>
                </a:solidFill>
                <a:sym typeface="Arial" panose="020B0604020202020204" pitchFamily="34" charset="0"/>
              </a:endParaRPr>
            </a:p>
          </p:txBody>
        </p:sp>
        <p:sp>
          <p:nvSpPr>
            <p:cNvPr id="20" name="任意多边形 19"/>
            <p:cNvSpPr/>
            <p:nvPr>
              <p:custDataLst>
                <p:tags r:id="rId10"/>
              </p:custDataLst>
            </p:nvPr>
          </p:nvSpPr>
          <p:spPr>
            <a:xfrm rot="229356">
              <a:off x="4669869" y="4074714"/>
              <a:ext cx="1730745" cy="1098973"/>
            </a:xfrm>
            <a:custGeom>
              <a:avLst/>
              <a:gdLst>
                <a:gd name="connsiteX0" fmla="*/ 0 w 1745863"/>
                <a:gd name="connsiteY0" fmla="*/ 0 h 1108573"/>
                <a:gd name="connsiteX1" fmla="*/ 538697 w 1745863"/>
                <a:gd name="connsiteY1" fmla="*/ 0 h 1108573"/>
                <a:gd name="connsiteX2" fmla="*/ 574048 w 1745863"/>
                <a:gd name="connsiteY2" fmla="*/ 113885 h 1108573"/>
                <a:gd name="connsiteX3" fmla="*/ 1277300 w 1745863"/>
                <a:gd name="connsiteY3" fmla="*/ 580032 h 1108573"/>
                <a:gd name="connsiteX4" fmla="*/ 1431117 w 1745863"/>
                <a:gd name="connsiteY4" fmla="*/ 564526 h 1108573"/>
                <a:gd name="connsiteX5" fmla="*/ 1475224 w 1745863"/>
                <a:gd name="connsiteY5" fmla="*/ 550835 h 1108573"/>
                <a:gd name="connsiteX6" fmla="*/ 1745863 w 1745863"/>
                <a:gd name="connsiteY6" fmla="*/ 1019596 h 1108573"/>
                <a:gd name="connsiteX7" fmla="*/ 1661433 w 1745863"/>
                <a:gd name="connsiteY7" fmla="*/ 1050497 h 1108573"/>
                <a:gd name="connsiteX8" fmla="*/ 1277300 w 1745863"/>
                <a:gd name="connsiteY8" fmla="*/ 1108573 h 1108573"/>
                <a:gd name="connsiteX9" fmla="*/ 11773 w 1745863"/>
                <a:gd name="connsiteY9" fmla="*/ 77139 h 1108573"/>
                <a:gd name="connsiteX10" fmla="*/ 0 w 1745863"/>
                <a:gd name="connsiteY10" fmla="*/ 0 h 1108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45863" h="1108573">
                  <a:moveTo>
                    <a:pt x="0" y="0"/>
                  </a:moveTo>
                  <a:lnTo>
                    <a:pt x="538697" y="0"/>
                  </a:lnTo>
                  <a:lnTo>
                    <a:pt x="574048" y="113885"/>
                  </a:lnTo>
                  <a:cubicBezTo>
                    <a:pt x="689913" y="387820"/>
                    <a:pt x="961160" y="580032"/>
                    <a:pt x="1277300" y="580032"/>
                  </a:cubicBezTo>
                  <a:cubicBezTo>
                    <a:pt x="1329990" y="580032"/>
                    <a:pt x="1381433" y="574693"/>
                    <a:pt x="1431117" y="564526"/>
                  </a:cubicBezTo>
                  <a:lnTo>
                    <a:pt x="1475224" y="550835"/>
                  </a:lnTo>
                  <a:lnTo>
                    <a:pt x="1745863" y="1019596"/>
                  </a:lnTo>
                  <a:lnTo>
                    <a:pt x="1661433" y="1050497"/>
                  </a:lnTo>
                  <a:cubicBezTo>
                    <a:pt x="1540086" y="1088241"/>
                    <a:pt x="1411067" y="1108573"/>
                    <a:pt x="1277300" y="1108573"/>
                  </a:cubicBezTo>
                  <a:cubicBezTo>
                    <a:pt x="653053" y="1108573"/>
                    <a:pt x="132226" y="665777"/>
                    <a:pt x="11773" y="77139"/>
                  </a:cubicBezTo>
                  <a:lnTo>
                    <a:pt x="0" y="0"/>
                  </a:lnTo>
                  <a:close/>
                </a:path>
              </a:pathLst>
            </a:custGeom>
            <a:solidFill>
              <a:srgbClr val="19A8EA"/>
            </a:solidFill>
            <a:ln>
              <a:noFill/>
            </a:ln>
          </p:spPr>
          <p:style>
            <a:lnRef idx="2">
              <a:srgbClr val="27B1B4">
                <a:shade val="50000"/>
              </a:srgbClr>
            </a:lnRef>
            <a:fillRef idx="1">
              <a:srgbClr val="27B1B4"/>
            </a:fillRef>
            <a:effectRef idx="0">
              <a:srgbClr val="27B1B4"/>
            </a:effectRef>
            <a:fontRef idx="minor">
              <a:sysClr val="window" lastClr="FFFFFF"/>
            </a:fontRef>
          </p:style>
          <p:txBody>
            <a:bodyPr rtlCol="0" anchor="ctr">
              <a:normAutofit/>
            </a:bodyPr>
            <a:p>
              <a:pPr algn="ctr"/>
              <a:endParaRPr lang="zh-CN" altLang="en-US">
                <a:solidFill>
                  <a:sysClr val="windowText" lastClr="000000"/>
                </a:solidFill>
                <a:sym typeface="Arial" panose="020B0604020202020204" pitchFamily="34" charset="0"/>
              </a:endParaRPr>
            </a:p>
          </p:txBody>
        </p:sp>
        <p:sp>
          <p:nvSpPr>
            <p:cNvPr id="48" name="文本框 47"/>
            <p:cNvSpPr txBox="1"/>
            <p:nvPr>
              <p:custDataLst>
                <p:tags r:id="rId11"/>
              </p:custDataLst>
            </p:nvPr>
          </p:nvSpPr>
          <p:spPr>
            <a:xfrm>
              <a:off x="1530138" y="4936673"/>
              <a:ext cx="2319502" cy="449677"/>
            </a:xfrm>
            <a:prstGeom prst="rect">
              <a:avLst/>
            </a:prstGeom>
            <a:noFill/>
          </p:spPr>
          <p:txBody>
            <a:bodyPr wrap="square" lIns="90000" tIns="46800" rIns="90000" bIns="46800" rtlCol="0" anchor="ctr" anchorCtr="0">
              <a:normAutofit fontScale="90000" lnSpcReduction="20000"/>
            </a:bodyPr>
            <a:p>
              <a:pPr algn="r">
                <a:lnSpc>
                  <a:spcPct val="120000"/>
                </a:lnSpc>
              </a:pPr>
              <a:r>
                <a:rPr lang="zh-CN" altLang="en-US" sz="3200" b="1" dirty="0">
                  <a:solidFill>
                    <a:srgbClr val="002B40"/>
                  </a:solidFill>
                  <a:latin typeface="Arial" panose="020B0604020202020204" pitchFamily="34" charset="0"/>
                  <a:ea typeface="黑体" panose="02010609060101010101" charset="-122"/>
                  <a:cs typeface="+mn-ea"/>
                  <a:sym typeface="Arial" panose="020B0604020202020204" pitchFamily="34" charset="0"/>
                </a:rPr>
                <a:t>垃圾焚烧处理</a:t>
              </a:r>
              <a:endParaRPr lang="zh-CN" altLang="en-US" sz="3200" b="1" dirty="0">
                <a:solidFill>
                  <a:srgbClr val="002B40"/>
                </a:solidFill>
                <a:latin typeface="Arial" panose="020B0604020202020204" pitchFamily="34" charset="0"/>
                <a:ea typeface="黑体" panose="02010609060101010101" charset="-122"/>
                <a:cs typeface="+mn-ea"/>
                <a:sym typeface="Arial" panose="020B0604020202020204" pitchFamily="34" charset="0"/>
              </a:endParaRPr>
            </a:p>
          </p:txBody>
        </p:sp>
      </p:grpSp>
      <p:sp>
        <p:nvSpPr>
          <p:cNvPr id="14" name="弧形 13"/>
          <p:cNvSpPr/>
          <p:nvPr/>
        </p:nvSpPr>
        <p:spPr>
          <a:xfrm rot="11280000">
            <a:off x="11371580" y="-913765"/>
            <a:ext cx="1880870" cy="1926590"/>
          </a:xfrm>
          <a:prstGeom prst="arc">
            <a:avLst>
              <a:gd name="adj1" fmla="val 16200000"/>
              <a:gd name="adj2" fmla="val 21213299"/>
            </a:avLst>
          </a:prstGeom>
          <a:ln w="31750">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a:p>
            <a:endParaRPr lang="zh-CN" altLang="en-US"/>
          </a:p>
        </p:txBody>
      </p:sp>
      <p:pic>
        <p:nvPicPr>
          <p:cNvPr id="18" name="图片 17"/>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1355034" y="164152"/>
            <a:ext cx="532402" cy="5324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 name="灯片编号占位符 2"/>
          <p:cNvSpPr>
            <a:spLocks noGrp="1"/>
          </p:cNvSpPr>
          <p:nvPr>
            <p:ph type="sldNum" sz="quarter" idx="12"/>
          </p:nvPr>
        </p:nvSpPr>
        <p:spPr/>
        <p:txBody>
          <a:bodyPr/>
          <a:p>
            <a:r>
              <a:rPr lang="en-US" altLang="zh-CN" dirty="0" smtClean="0"/>
              <a:t>P</a:t>
            </a:r>
            <a:fld id="{9F2E172E-9EA4-4DC4-9948-45420554EA41}" type="slidenum">
              <a:rPr lang="zh-CN" altLang="en-US" dirty="0" smtClean="0"/>
            </a:fld>
            <a:endParaRPr lang="zh-CN" altLang="en-US" dirty="0"/>
          </a:p>
        </p:txBody>
      </p:sp>
      <p:sp>
        <p:nvSpPr>
          <p:cNvPr id="34" name="文本框 33"/>
          <p:cNvSpPr txBox="1"/>
          <p:nvPr>
            <p:custDataLst>
              <p:tags r:id="rId1"/>
            </p:custDataLst>
          </p:nvPr>
        </p:nvSpPr>
        <p:spPr bwMode="auto">
          <a:xfrm>
            <a:off x="-119438" y="2427079"/>
            <a:ext cx="1924839" cy="787121"/>
          </a:xfrm>
          <a:prstGeom prst="rect">
            <a:avLst/>
          </a:prstGeom>
        </p:spPr>
        <p:txBody>
          <a:bodyPr wrap="square" lIns="91440" tIns="45720" rIns="91440" bIns="46800" anchor="t" anchorCtr="0">
            <a:normAutofit/>
          </a:bodyPr>
          <a:lstStyle/>
          <a:p>
            <a:pPr marL="0" indent="0" algn="ctr">
              <a:lnSpc>
                <a:spcPct val="120000"/>
              </a:lnSpc>
              <a:defRPr/>
            </a:pPr>
            <a:r>
              <a:rPr lang="en-US" altLang="zh-CN"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1</a:t>
            </a:r>
            <a:r>
              <a:rPr lang="zh-CN" altLang="en-US"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个月</a:t>
            </a:r>
            <a:endParaRPr lang="zh-CN" altLang="en-US"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文本框 34"/>
          <p:cNvSpPr txBox="1"/>
          <p:nvPr>
            <p:custDataLst>
              <p:tags r:id="rId2"/>
            </p:custDataLst>
          </p:nvPr>
        </p:nvSpPr>
        <p:spPr bwMode="auto">
          <a:xfrm>
            <a:off x="-119438" y="1872891"/>
            <a:ext cx="1924839" cy="426913"/>
          </a:xfrm>
          <a:prstGeom prst="rect">
            <a:avLst/>
          </a:prstGeom>
          <a:noFill/>
          <a:scene3d>
            <a:camera prst="orthographicFront">
              <a:rot lat="0" lon="0" rev="0"/>
            </a:camera>
            <a:lightRig rig="threePt" dir="t"/>
          </a:scene3d>
          <a:sp3d prstMaterial="matte">
            <a:bevelT w="1270" h="1270"/>
          </a:sp3d>
        </p:spPr>
        <p:txBody>
          <a:bodyPr wrap="square" lIns="91440" tIns="45720" rIns="91440" bIns="0" anchor="ctr" anchorCtr="0">
            <a:normAutofit/>
          </a:bodyPr>
          <a:lstStyle/>
          <a:p>
            <a:pPr algn="ctr">
              <a:lnSpc>
                <a:spcPct val="120000"/>
              </a:lnSpc>
              <a:buClr>
                <a:prstClr val="white"/>
              </a:buClr>
              <a:defRPr/>
            </a:pPr>
            <a:r>
              <a:rPr lang="zh-CN" altLang="en-US" sz="2000" b="1" spc="30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香蕉皮</a:t>
            </a:r>
            <a:endParaRPr lang="zh-CN" altLang="en-US" sz="2000" b="1" spc="30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矩形 48"/>
          <p:cNvSpPr/>
          <p:nvPr>
            <p:custDataLst>
              <p:tags r:id="rId3"/>
            </p:custDataLst>
          </p:nvPr>
        </p:nvSpPr>
        <p:spPr bwMode="auto">
          <a:xfrm>
            <a:off x="351871" y="2340582"/>
            <a:ext cx="982220" cy="45719"/>
          </a:xfrm>
          <a:prstGeom prst="rect">
            <a:avLst/>
          </a:prstGeom>
          <a:solidFill>
            <a:srgbClr val="1F74AD"/>
          </a:solidFill>
          <a:ln>
            <a:noFill/>
          </a:ln>
        </p:spPr>
        <p:txBody>
          <a:bodyPr wrap="square" lIns="91440" tIns="45720" rIns="91440" bIns="45720" anchor="ctr">
            <a:normAutofit fontScale="25000" lnSpcReduction="20000"/>
          </a:bodyPr>
          <a:lstStyle/>
          <a:p>
            <a:pPr algn="ctr">
              <a:lnSpc>
                <a:spcPct val="140000"/>
              </a:lnSpc>
            </a:pPr>
            <a:endParaRPr>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7" name="矩形 106"/>
          <p:cNvSpPr/>
          <p:nvPr>
            <p:custDataLst>
              <p:tags r:id="rId4"/>
            </p:custDataLst>
          </p:nvPr>
        </p:nvSpPr>
        <p:spPr bwMode="auto">
          <a:xfrm>
            <a:off x="3978327" y="2340582"/>
            <a:ext cx="982220" cy="45719"/>
          </a:xfrm>
          <a:prstGeom prst="rect">
            <a:avLst/>
          </a:prstGeom>
          <a:solidFill>
            <a:srgbClr val="1AA3AA"/>
          </a:solidFill>
          <a:ln>
            <a:noFill/>
          </a:ln>
        </p:spPr>
        <p:txBody>
          <a:bodyPr wrap="square" lIns="91440" tIns="45720" rIns="91440" bIns="45720" anchor="ctr">
            <a:normAutofit fontScale="25000" lnSpcReduction="20000"/>
          </a:bodyPr>
          <a:lstStyle/>
          <a:p>
            <a:pPr algn="ctr">
              <a:lnSpc>
                <a:spcPct val="140000"/>
              </a:lnSpc>
            </a:pPr>
            <a:endParaRPr>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8" name="文本框 107"/>
          <p:cNvSpPr txBox="1"/>
          <p:nvPr>
            <p:custDataLst>
              <p:tags r:id="rId5"/>
            </p:custDataLst>
          </p:nvPr>
        </p:nvSpPr>
        <p:spPr bwMode="auto">
          <a:xfrm>
            <a:off x="3507018" y="2427079"/>
            <a:ext cx="1924839" cy="787121"/>
          </a:xfrm>
          <a:prstGeom prst="rect">
            <a:avLst/>
          </a:prstGeom>
        </p:spPr>
        <p:txBody>
          <a:bodyPr wrap="square" lIns="91440" tIns="45720" rIns="91440" bIns="46800" anchor="t" anchorCtr="0">
            <a:normAutofit/>
          </a:bodyPr>
          <a:lstStyle/>
          <a:p>
            <a:pPr marL="0" indent="0" algn="ctr">
              <a:lnSpc>
                <a:spcPct val="120000"/>
              </a:lnSpc>
              <a:defRPr/>
            </a:pPr>
            <a:r>
              <a:rPr lang="en-US" altLang="zh-CN"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1-5</a:t>
            </a:r>
            <a:r>
              <a:rPr lang="zh-CN" altLang="en-US"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年</a:t>
            </a:r>
            <a:endParaRPr lang="zh-CN" altLang="en-US"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9" name="文本框 108"/>
          <p:cNvSpPr txBox="1"/>
          <p:nvPr>
            <p:custDataLst>
              <p:tags r:id="rId6"/>
            </p:custDataLst>
          </p:nvPr>
        </p:nvSpPr>
        <p:spPr bwMode="auto">
          <a:xfrm>
            <a:off x="3507018" y="1872891"/>
            <a:ext cx="1924839" cy="426913"/>
          </a:xfrm>
          <a:prstGeom prst="rect">
            <a:avLst/>
          </a:prstGeom>
          <a:noFill/>
          <a:scene3d>
            <a:camera prst="orthographicFront">
              <a:rot lat="0" lon="0" rev="0"/>
            </a:camera>
            <a:lightRig rig="threePt" dir="t"/>
          </a:scene3d>
          <a:sp3d prstMaterial="matte">
            <a:bevelT w="1270" h="1270"/>
          </a:sp3d>
        </p:spPr>
        <p:txBody>
          <a:bodyPr wrap="square" lIns="91440" tIns="45720" rIns="91440" bIns="0" anchor="ctr" anchorCtr="0">
            <a:normAutofit/>
          </a:bodyPr>
          <a:lstStyle/>
          <a:p>
            <a:pPr algn="ctr">
              <a:lnSpc>
                <a:spcPct val="120000"/>
              </a:lnSpc>
              <a:buClr>
                <a:prstClr val="white"/>
              </a:buClr>
              <a:defRPr/>
            </a:pPr>
            <a:r>
              <a:rPr lang="zh-CN" altLang="en-US" sz="2000" b="1" spc="30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羊毛织物</a:t>
            </a:r>
            <a:endParaRPr lang="zh-CN" altLang="en-US" sz="2000" b="1" spc="30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5" name="矩形 114"/>
          <p:cNvSpPr/>
          <p:nvPr>
            <p:custDataLst>
              <p:tags r:id="rId7"/>
            </p:custDataLst>
          </p:nvPr>
        </p:nvSpPr>
        <p:spPr bwMode="auto">
          <a:xfrm>
            <a:off x="7604783" y="2340582"/>
            <a:ext cx="982220" cy="45719"/>
          </a:xfrm>
          <a:prstGeom prst="rect">
            <a:avLst/>
          </a:prstGeom>
          <a:solidFill>
            <a:srgbClr val="9BBB59"/>
          </a:solidFill>
          <a:ln>
            <a:noFill/>
          </a:ln>
        </p:spPr>
        <p:txBody>
          <a:bodyPr wrap="square" lIns="91440" tIns="45720" rIns="91440" bIns="45720" anchor="ctr">
            <a:normAutofit fontScale="25000" lnSpcReduction="20000"/>
          </a:bodyPr>
          <a:lstStyle/>
          <a:p>
            <a:pPr algn="ctr">
              <a:lnSpc>
                <a:spcPct val="140000"/>
              </a:lnSpc>
            </a:pPr>
            <a:endParaRPr>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6" name="文本框 115"/>
          <p:cNvSpPr txBox="1"/>
          <p:nvPr>
            <p:custDataLst>
              <p:tags r:id="rId8"/>
            </p:custDataLst>
          </p:nvPr>
        </p:nvSpPr>
        <p:spPr bwMode="auto">
          <a:xfrm>
            <a:off x="7133474" y="2427079"/>
            <a:ext cx="1924839" cy="787121"/>
          </a:xfrm>
          <a:prstGeom prst="rect">
            <a:avLst/>
          </a:prstGeom>
        </p:spPr>
        <p:txBody>
          <a:bodyPr wrap="square" lIns="91440" tIns="45720" rIns="91440" bIns="46800" anchor="t" anchorCtr="0">
            <a:normAutofit/>
          </a:bodyPr>
          <a:lstStyle/>
          <a:p>
            <a:pPr marL="0" indent="0" algn="ctr">
              <a:lnSpc>
                <a:spcPct val="120000"/>
              </a:lnSpc>
              <a:defRPr/>
            </a:pPr>
            <a:r>
              <a:rPr lang="en-US" altLang="zh-CN"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80</a:t>
            </a:r>
            <a:r>
              <a:rPr lang="zh-CN" altLang="en-US"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年</a:t>
            </a:r>
            <a:endParaRPr lang="zh-CN" altLang="en-US"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7" name="文本框 116"/>
          <p:cNvSpPr txBox="1"/>
          <p:nvPr>
            <p:custDataLst>
              <p:tags r:id="rId9"/>
            </p:custDataLst>
          </p:nvPr>
        </p:nvSpPr>
        <p:spPr bwMode="auto">
          <a:xfrm>
            <a:off x="7133474" y="1872891"/>
            <a:ext cx="1924839" cy="426913"/>
          </a:xfrm>
          <a:prstGeom prst="rect">
            <a:avLst/>
          </a:prstGeom>
          <a:noFill/>
          <a:scene3d>
            <a:camera prst="orthographicFront">
              <a:rot lat="0" lon="0" rev="0"/>
            </a:camera>
            <a:lightRig rig="threePt" dir="t"/>
          </a:scene3d>
          <a:sp3d prstMaterial="matte">
            <a:bevelT w="1270" h="1270"/>
          </a:sp3d>
        </p:spPr>
        <p:txBody>
          <a:bodyPr wrap="square" lIns="91440" tIns="45720" rIns="91440" bIns="0" anchor="ctr" anchorCtr="0">
            <a:normAutofit/>
          </a:bodyPr>
          <a:lstStyle/>
          <a:p>
            <a:pPr algn="ctr">
              <a:lnSpc>
                <a:spcPct val="120000"/>
              </a:lnSpc>
              <a:buClr>
                <a:prstClr val="white"/>
              </a:buClr>
              <a:defRPr/>
            </a:pPr>
            <a:r>
              <a:rPr lang="zh-CN" altLang="en-US" sz="2000" b="1" spc="30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易拉罐</a:t>
            </a:r>
            <a:endParaRPr lang="zh-CN" altLang="en-US" sz="2000" b="1" spc="30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3" name="矩形 102"/>
          <p:cNvSpPr/>
          <p:nvPr>
            <p:custDataLst>
              <p:tags r:id="rId10"/>
            </p:custDataLst>
          </p:nvPr>
        </p:nvSpPr>
        <p:spPr bwMode="auto">
          <a:xfrm>
            <a:off x="2165099" y="4829041"/>
            <a:ext cx="982220" cy="45719"/>
          </a:xfrm>
          <a:prstGeom prst="rect">
            <a:avLst/>
          </a:prstGeom>
          <a:solidFill>
            <a:srgbClr val="3498DB"/>
          </a:solidFill>
          <a:ln>
            <a:noFill/>
          </a:ln>
        </p:spPr>
        <p:txBody>
          <a:bodyPr wrap="square" lIns="91440" tIns="45720" rIns="91440" bIns="45720" anchor="ctr">
            <a:normAutofit fontScale="25000" lnSpcReduction="20000"/>
          </a:bodyPr>
          <a:lstStyle/>
          <a:p>
            <a:pPr algn="ctr">
              <a:lnSpc>
                <a:spcPct val="140000"/>
              </a:lnSpc>
            </a:pPr>
            <a:endParaRPr>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4" name="文本框 103"/>
          <p:cNvSpPr txBox="1"/>
          <p:nvPr>
            <p:custDataLst>
              <p:tags r:id="rId11"/>
            </p:custDataLst>
          </p:nvPr>
        </p:nvSpPr>
        <p:spPr bwMode="auto">
          <a:xfrm>
            <a:off x="1693790" y="4915538"/>
            <a:ext cx="1924839" cy="787121"/>
          </a:xfrm>
          <a:prstGeom prst="rect">
            <a:avLst/>
          </a:prstGeom>
        </p:spPr>
        <p:txBody>
          <a:bodyPr wrap="square" lIns="91440" tIns="45720" rIns="91440" bIns="46800" anchor="t" anchorCtr="0">
            <a:normAutofit/>
          </a:bodyPr>
          <a:lstStyle/>
          <a:p>
            <a:pPr lvl="0" algn="ctr">
              <a:lnSpc>
                <a:spcPct val="120000"/>
              </a:lnSpc>
              <a:buClrTx/>
              <a:buSzTx/>
              <a:buFontTx/>
              <a:defRPr/>
            </a:pPr>
            <a:r>
              <a:rPr lang="en-US" altLang="zh-CN"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3-4个月</a:t>
            </a:r>
            <a:endParaRPr lang="en-US" altLang="zh-CN"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5" name="文本框 104"/>
          <p:cNvSpPr txBox="1"/>
          <p:nvPr>
            <p:custDataLst>
              <p:tags r:id="rId12"/>
            </p:custDataLst>
          </p:nvPr>
        </p:nvSpPr>
        <p:spPr bwMode="auto">
          <a:xfrm>
            <a:off x="1693790" y="4361350"/>
            <a:ext cx="1924839" cy="426913"/>
          </a:xfrm>
          <a:prstGeom prst="rect">
            <a:avLst/>
          </a:prstGeom>
          <a:noFill/>
          <a:scene3d>
            <a:camera prst="orthographicFront">
              <a:rot lat="0" lon="0" rev="0"/>
            </a:camera>
            <a:lightRig rig="threePt" dir="t"/>
          </a:scene3d>
          <a:sp3d prstMaterial="matte">
            <a:bevelT w="1270" h="1270"/>
          </a:sp3d>
        </p:spPr>
        <p:txBody>
          <a:bodyPr wrap="square" lIns="91440" tIns="45720" rIns="91440" bIns="0" anchor="ctr" anchorCtr="0">
            <a:normAutofit/>
          </a:bodyPr>
          <a:lstStyle/>
          <a:p>
            <a:pPr algn="ctr">
              <a:lnSpc>
                <a:spcPct val="120000"/>
              </a:lnSpc>
              <a:buClr>
                <a:prstClr val="white"/>
              </a:buClr>
              <a:defRPr/>
            </a:pPr>
            <a:r>
              <a:rPr lang="zh-CN" altLang="en-US" sz="2000" b="1" spc="30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纸</a:t>
            </a:r>
            <a:endParaRPr lang="zh-CN" altLang="en-US" sz="2000" b="1" spc="30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1" name="矩形 110"/>
          <p:cNvSpPr/>
          <p:nvPr>
            <p:custDataLst>
              <p:tags r:id="rId13"/>
            </p:custDataLst>
          </p:nvPr>
        </p:nvSpPr>
        <p:spPr bwMode="auto">
          <a:xfrm>
            <a:off x="5791555" y="4829041"/>
            <a:ext cx="982220" cy="45719"/>
          </a:xfrm>
          <a:prstGeom prst="rect">
            <a:avLst/>
          </a:prstGeom>
          <a:solidFill>
            <a:srgbClr val="69A35B"/>
          </a:solidFill>
          <a:ln>
            <a:noFill/>
          </a:ln>
        </p:spPr>
        <p:txBody>
          <a:bodyPr wrap="square" lIns="91440" tIns="45720" rIns="91440" bIns="45720" anchor="ctr">
            <a:normAutofit fontScale="25000" lnSpcReduction="20000"/>
          </a:bodyPr>
          <a:lstStyle/>
          <a:p>
            <a:pPr algn="ctr">
              <a:lnSpc>
                <a:spcPct val="140000"/>
              </a:lnSpc>
            </a:pPr>
            <a:endParaRPr>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2" name="文本框 111"/>
          <p:cNvSpPr txBox="1"/>
          <p:nvPr>
            <p:custDataLst>
              <p:tags r:id="rId14"/>
            </p:custDataLst>
          </p:nvPr>
        </p:nvSpPr>
        <p:spPr bwMode="auto">
          <a:xfrm>
            <a:off x="5320246" y="4915538"/>
            <a:ext cx="1924839" cy="787121"/>
          </a:xfrm>
          <a:prstGeom prst="rect">
            <a:avLst/>
          </a:prstGeom>
        </p:spPr>
        <p:txBody>
          <a:bodyPr wrap="square" lIns="91440" tIns="45720" rIns="91440" bIns="46800" anchor="t" anchorCtr="0">
            <a:normAutofit/>
          </a:bodyPr>
          <a:lstStyle/>
          <a:p>
            <a:pPr lvl="0" algn="ctr">
              <a:lnSpc>
                <a:spcPct val="120000"/>
              </a:lnSpc>
              <a:buClrTx/>
              <a:buSzTx/>
              <a:buFontTx/>
              <a:defRPr/>
            </a:pPr>
            <a:r>
              <a:rPr lang="en-US" altLang="zh-CN"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10年</a:t>
            </a:r>
            <a:endParaRPr lang="en-US" altLang="zh-CN"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3" name="文本框 112"/>
          <p:cNvSpPr txBox="1"/>
          <p:nvPr>
            <p:custDataLst>
              <p:tags r:id="rId15"/>
            </p:custDataLst>
          </p:nvPr>
        </p:nvSpPr>
        <p:spPr bwMode="auto">
          <a:xfrm>
            <a:off x="5320246" y="4361350"/>
            <a:ext cx="1924839" cy="426913"/>
          </a:xfrm>
          <a:prstGeom prst="rect">
            <a:avLst/>
          </a:prstGeom>
          <a:noFill/>
          <a:scene3d>
            <a:camera prst="orthographicFront">
              <a:rot lat="0" lon="0" rev="0"/>
            </a:camera>
            <a:lightRig rig="threePt" dir="t"/>
          </a:scene3d>
          <a:sp3d prstMaterial="matte">
            <a:bevelT w="1270" h="1270"/>
          </a:sp3d>
        </p:spPr>
        <p:txBody>
          <a:bodyPr wrap="square" lIns="91440" tIns="45720" rIns="91440" bIns="0" anchor="ctr" anchorCtr="0">
            <a:normAutofit/>
          </a:bodyPr>
          <a:lstStyle/>
          <a:p>
            <a:pPr algn="ctr">
              <a:lnSpc>
                <a:spcPct val="120000"/>
              </a:lnSpc>
              <a:buClr>
                <a:prstClr val="white"/>
              </a:buClr>
              <a:defRPr/>
            </a:pPr>
            <a:r>
              <a:rPr lang="zh-CN" altLang="en-US" sz="2000" b="1" spc="30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铁罐</a:t>
            </a:r>
            <a:endParaRPr lang="zh-CN" altLang="en-US" sz="2000" b="1" spc="30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9" name="矩形 118"/>
          <p:cNvSpPr/>
          <p:nvPr>
            <p:custDataLst>
              <p:tags r:id="rId16"/>
            </p:custDataLst>
          </p:nvPr>
        </p:nvSpPr>
        <p:spPr bwMode="auto">
          <a:xfrm>
            <a:off x="9418011" y="4829041"/>
            <a:ext cx="982220" cy="45719"/>
          </a:xfrm>
          <a:prstGeom prst="rect">
            <a:avLst/>
          </a:prstGeom>
          <a:solidFill>
            <a:srgbClr val="FFC000"/>
          </a:solidFill>
          <a:ln>
            <a:noFill/>
          </a:ln>
        </p:spPr>
        <p:txBody>
          <a:bodyPr wrap="square" lIns="91440" tIns="45720" rIns="91440" bIns="45720" anchor="ctr">
            <a:normAutofit fontScale="25000" lnSpcReduction="20000"/>
          </a:bodyPr>
          <a:lstStyle/>
          <a:p>
            <a:pPr algn="ctr">
              <a:lnSpc>
                <a:spcPct val="140000"/>
              </a:lnSpc>
            </a:pPr>
            <a:endParaRPr>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0" name="文本框 119"/>
          <p:cNvSpPr txBox="1"/>
          <p:nvPr>
            <p:custDataLst>
              <p:tags r:id="rId17"/>
            </p:custDataLst>
          </p:nvPr>
        </p:nvSpPr>
        <p:spPr bwMode="auto">
          <a:xfrm>
            <a:off x="8946702" y="4915538"/>
            <a:ext cx="1924839" cy="787121"/>
          </a:xfrm>
          <a:prstGeom prst="rect">
            <a:avLst/>
          </a:prstGeom>
        </p:spPr>
        <p:txBody>
          <a:bodyPr wrap="square" lIns="91440" tIns="45720" rIns="91440" bIns="46800" anchor="t" anchorCtr="0">
            <a:normAutofit/>
          </a:bodyPr>
          <a:lstStyle/>
          <a:p>
            <a:pPr lvl="0" algn="ctr">
              <a:lnSpc>
                <a:spcPct val="120000"/>
              </a:lnSpc>
              <a:buClrTx/>
              <a:buSzTx/>
              <a:buFontTx/>
              <a:defRPr/>
            </a:pPr>
            <a:r>
              <a:rPr lang="en-US" altLang="zh-CN"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几百年</a:t>
            </a:r>
            <a:endParaRPr lang="en-US" altLang="zh-CN"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1" name="文本框 120"/>
          <p:cNvSpPr txBox="1"/>
          <p:nvPr>
            <p:custDataLst>
              <p:tags r:id="rId18"/>
            </p:custDataLst>
          </p:nvPr>
        </p:nvSpPr>
        <p:spPr bwMode="auto">
          <a:xfrm>
            <a:off x="8946702" y="4361350"/>
            <a:ext cx="1924839" cy="426913"/>
          </a:xfrm>
          <a:prstGeom prst="rect">
            <a:avLst/>
          </a:prstGeom>
          <a:noFill/>
          <a:scene3d>
            <a:camera prst="orthographicFront">
              <a:rot lat="0" lon="0" rev="0"/>
            </a:camera>
            <a:lightRig rig="threePt" dir="t"/>
          </a:scene3d>
          <a:sp3d prstMaterial="matte">
            <a:bevelT w="1270" h="1270"/>
          </a:sp3d>
        </p:spPr>
        <p:txBody>
          <a:bodyPr wrap="square" lIns="91440" tIns="45720" rIns="91440" bIns="0" anchor="ctr" anchorCtr="0">
            <a:normAutofit/>
          </a:bodyPr>
          <a:lstStyle/>
          <a:p>
            <a:pPr algn="ctr">
              <a:lnSpc>
                <a:spcPct val="120000"/>
              </a:lnSpc>
              <a:buClr>
                <a:prstClr val="white"/>
              </a:buClr>
              <a:defRPr/>
            </a:pPr>
            <a:r>
              <a:rPr lang="zh-CN" altLang="en-US" sz="2000" b="1" spc="30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塑料瓶</a:t>
            </a:r>
            <a:endParaRPr lang="zh-CN" altLang="en-US" sz="2000" b="1" spc="30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63" name="直接连接符 62"/>
          <p:cNvCxnSpPr/>
          <p:nvPr>
            <p:custDataLst>
              <p:tags r:id="rId19"/>
            </p:custDataLst>
          </p:nvPr>
        </p:nvCxnSpPr>
        <p:spPr>
          <a:xfrm flipH="1">
            <a:off x="48260" y="3787775"/>
            <a:ext cx="12167870" cy="0"/>
          </a:xfrm>
          <a:prstGeom prst="line">
            <a:avLst/>
          </a:prstGeom>
          <a:ln w="19050">
            <a:solidFill>
              <a:sysClr val="window" lastClr="FFFFFF">
                <a:lumMod val="75000"/>
              </a:sysClr>
            </a:solidFill>
          </a:ln>
        </p:spPr>
        <p:style>
          <a:lnRef idx="1">
            <a:srgbClr val="1F74AD"/>
          </a:lnRef>
          <a:fillRef idx="0">
            <a:srgbClr val="1F74AD"/>
          </a:fillRef>
          <a:effectRef idx="0">
            <a:srgbClr val="1F74AD"/>
          </a:effectRef>
          <a:fontRef idx="minor">
            <a:srgbClr val="000000"/>
          </a:fontRef>
        </p:style>
      </p:cxnSp>
      <p:sp>
        <p:nvSpPr>
          <p:cNvPr id="38" name="椭圆 37"/>
          <p:cNvSpPr/>
          <p:nvPr>
            <p:custDataLst>
              <p:tags r:id="rId20"/>
            </p:custDataLst>
          </p:nvPr>
        </p:nvSpPr>
        <p:spPr>
          <a:xfrm>
            <a:off x="480325" y="3466761"/>
            <a:ext cx="725312" cy="72531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lnSpc>
                <a:spcPct val="120000"/>
              </a:lnSpc>
            </a:pPr>
            <a:endParaRPr>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椭圆 38"/>
          <p:cNvSpPr/>
          <p:nvPr>
            <p:custDataLst>
              <p:tags r:id="rId21"/>
            </p:custDataLst>
          </p:nvPr>
        </p:nvSpPr>
        <p:spPr>
          <a:xfrm>
            <a:off x="2293555" y="3466761"/>
            <a:ext cx="725312" cy="72531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lnSpc>
                <a:spcPct val="120000"/>
              </a:lnSpc>
            </a:pPr>
            <a:endParaRPr dirty="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椭圆 68"/>
          <p:cNvSpPr/>
          <p:nvPr>
            <p:custDataLst>
              <p:tags r:id="rId22"/>
            </p:custDataLst>
          </p:nvPr>
        </p:nvSpPr>
        <p:spPr>
          <a:xfrm>
            <a:off x="4106783" y="3466761"/>
            <a:ext cx="725312" cy="72531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lnSpc>
                <a:spcPct val="120000"/>
              </a:lnSpc>
            </a:pPr>
            <a:endParaRPr dirty="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5" name="椭圆 74"/>
          <p:cNvSpPr/>
          <p:nvPr>
            <p:custDataLst>
              <p:tags r:id="rId23"/>
            </p:custDataLst>
          </p:nvPr>
        </p:nvSpPr>
        <p:spPr>
          <a:xfrm>
            <a:off x="7733239" y="3466761"/>
            <a:ext cx="725312" cy="72531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lnSpc>
                <a:spcPct val="120000"/>
              </a:lnSpc>
            </a:pPr>
            <a:endParaRPr dirty="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椭圆 71"/>
          <p:cNvSpPr/>
          <p:nvPr>
            <p:custDataLst>
              <p:tags r:id="rId24"/>
            </p:custDataLst>
          </p:nvPr>
        </p:nvSpPr>
        <p:spPr>
          <a:xfrm>
            <a:off x="5920011" y="3466761"/>
            <a:ext cx="725312" cy="72531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lnSpc>
                <a:spcPct val="120000"/>
              </a:lnSpc>
            </a:pPr>
            <a:endParaRPr dirty="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椭圆 47"/>
          <p:cNvSpPr/>
          <p:nvPr>
            <p:custDataLst>
              <p:tags r:id="rId25"/>
            </p:custDataLst>
          </p:nvPr>
        </p:nvSpPr>
        <p:spPr>
          <a:xfrm>
            <a:off x="9546465" y="3466761"/>
            <a:ext cx="725312" cy="72531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lnSpc>
                <a:spcPct val="120000"/>
              </a:lnSpc>
            </a:pPr>
            <a:endParaRPr>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椭圆 13"/>
          <p:cNvSpPr/>
          <p:nvPr>
            <p:custDataLst>
              <p:tags r:id="rId26"/>
            </p:custDataLst>
          </p:nvPr>
        </p:nvSpPr>
        <p:spPr>
          <a:xfrm>
            <a:off x="11057464" y="3425486"/>
            <a:ext cx="725312" cy="72531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p>
            <a:pPr algn="ctr">
              <a:lnSpc>
                <a:spcPct val="120000"/>
              </a:lnSpc>
            </a:pPr>
            <a:endParaRPr dirty="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14"/>
          <p:cNvSpPr/>
          <p:nvPr>
            <p:custDataLst>
              <p:tags r:id="rId27"/>
            </p:custDataLst>
          </p:nvPr>
        </p:nvSpPr>
        <p:spPr bwMode="auto">
          <a:xfrm>
            <a:off x="10828346" y="2340973"/>
            <a:ext cx="982220" cy="45085"/>
          </a:xfrm>
          <a:prstGeom prst="rect">
            <a:avLst/>
          </a:prstGeom>
          <a:solidFill>
            <a:schemeClr val="accent2"/>
          </a:solidFill>
          <a:ln>
            <a:noFill/>
          </a:ln>
        </p:spPr>
        <p:txBody>
          <a:bodyPr wrap="square" lIns="91440" tIns="45720" rIns="91440" bIns="45720" anchor="ctr">
            <a:normAutofit fontScale="25000" lnSpcReduction="20000"/>
          </a:bodyPr>
          <a:p>
            <a:pPr algn="ctr">
              <a:lnSpc>
                <a:spcPct val="140000"/>
              </a:lnSpc>
            </a:pPr>
            <a:endParaRPr>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文本框 15"/>
          <p:cNvSpPr txBox="1"/>
          <p:nvPr>
            <p:custDataLst>
              <p:tags r:id="rId28"/>
            </p:custDataLst>
          </p:nvPr>
        </p:nvSpPr>
        <p:spPr bwMode="auto">
          <a:xfrm>
            <a:off x="10357037" y="2427333"/>
            <a:ext cx="1924839" cy="786765"/>
          </a:xfrm>
          <a:prstGeom prst="rect">
            <a:avLst/>
          </a:prstGeom>
        </p:spPr>
        <p:txBody>
          <a:bodyPr wrap="square" lIns="91440" tIns="45720" rIns="91440" bIns="46800" anchor="t" anchorCtr="0">
            <a:normAutofit/>
          </a:bodyPr>
          <a:p>
            <a:pPr marL="0" indent="0" algn="ctr">
              <a:lnSpc>
                <a:spcPct val="120000"/>
              </a:lnSpc>
              <a:defRPr/>
            </a:pPr>
            <a:r>
              <a:rPr lang="en-US" altLang="zh-CN"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4000</a:t>
            </a:r>
            <a:r>
              <a:rPr lang="zh-CN" altLang="en-US"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年或永远</a:t>
            </a:r>
            <a:endParaRPr lang="zh-CN" altLang="en-US"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文本框 16"/>
          <p:cNvSpPr txBox="1"/>
          <p:nvPr>
            <p:custDataLst>
              <p:tags r:id="rId29"/>
            </p:custDataLst>
          </p:nvPr>
        </p:nvSpPr>
        <p:spPr bwMode="auto">
          <a:xfrm>
            <a:off x="10357037" y="1872785"/>
            <a:ext cx="1924839" cy="426913"/>
          </a:xfrm>
          <a:prstGeom prst="rect">
            <a:avLst/>
          </a:prstGeom>
          <a:noFill/>
          <a:scene3d>
            <a:camera prst="orthographicFront">
              <a:rot lat="0" lon="0" rev="0"/>
            </a:camera>
            <a:lightRig rig="threePt" dir="t"/>
          </a:scene3d>
          <a:sp3d prstMaterial="matte">
            <a:bevelT w="1270" h="1270"/>
          </a:sp3d>
        </p:spPr>
        <p:txBody>
          <a:bodyPr wrap="square" lIns="91440" tIns="45720" rIns="91440" bIns="0" anchor="ctr" anchorCtr="0">
            <a:normAutofit/>
          </a:bodyPr>
          <a:p>
            <a:pPr algn="ctr">
              <a:lnSpc>
                <a:spcPct val="120000"/>
              </a:lnSpc>
              <a:buClr>
                <a:prstClr val="white"/>
              </a:buClr>
              <a:defRPr/>
            </a:pPr>
            <a:r>
              <a:rPr lang="zh-CN" altLang="en-US" sz="2000" b="1" spc="30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玻璃瓶</a:t>
            </a:r>
            <a:endParaRPr lang="zh-CN" altLang="en-US" sz="2000" b="1" spc="30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8" name="组合 17"/>
          <p:cNvGrpSpPr/>
          <p:nvPr/>
        </p:nvGrpSpPr>
        <p:grpSpPr>
          <a:xfrm>
            <a:off x="464820" y="591820"/>
            <a:ext cx="665480" cy="502920"/>
            <a:chOff x="732" y="1208"/>
            <a:chExt cx="1048" cy="792"/>
          </a:xfrm>
        </p:grpSpPr>
        <p:sp>
          <p:nvSpPr>
            <p:cNvPr id="19" name="椭圆 18"/>
            <p:cNvSpPr/>
            <p:nvPr/>
          </p:nvSpPr>
          <p:spPr>
            <a:xfrm>
              <a:off x="732" y="1208"/>
              <a:ext cx="792" cy="793"/>
            </a:xfrm>
            <a:prstGeom prst="ellipse">
              <a:avLst/>
            </a:prstGeom>
            <a:solidFill>
              <a:schemeClr val="bg1"/>
            </a:solidFill>
            <a:ln>
              <a:solidFill>
                <a:srgbClr val="E4EB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椭圆 19"/>
            <p:cNvSpPr/>
            <p:nvPr/>
          </p:nvSpPr>
          <p:spPr>
            <a:xfrm>
              <a:off x="988" y="1208"/>
              <a:ext cx="792" cy="793"/>
            </a:xfrm>
            <a:prstGeom prst="ellipse">
              <a:avLst/>
            </a:prstGeom>
            <a:solidFill>
              <a:srgbClr val="19A8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2" name="椭圆 21"/>
          <p:cNvSpPr/>
          <p:nvPr/>
        </p:nvSpPr>
        <p:spPr>
          <a:xfrm>
            <a:off x="627380" y="3596640"/>
            <a:ext cx="429260" cy="429260"/>
          </a:xfrm>
          <a:prstGeom prst="ellipse">
            <a:avLst/>
          </a:prstGeom>
          <a:solidFill>
            <a:srgbClr val="1F7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标题 1"/>
          <p:cNvSpPr>
            <a:spLocks noGrp="1"/>
          </p:cNvSpPr>
          <p:nvPr/>
        </p:nvSpPr>
        <p:spPr>
          <a:xfrm>
            <a:off x="1376045" y="551815"/>
            <a:ext cx="6755130" cy="58293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chemeClr val="tx1">
                    <a:lumMod val="65000"/>
                    <a:lumOff val="35000"/>
                  </a:schemeClr>
                </a:solidFill>
                <a:latin typeface="微软雅黑" panose="020B0503020204020204" pitchFamily="34" charset="-122"/>
                <a:ea typeface="微软雅黑" panose="020B0503020204020204" pitchFamily="34" charset="-122"/>
                <a:cs typeface="+mj-cs"/>
              </a:defRPr>
            </a:lvl1pPr>
          </a:lstStyle>
          <a:p>
            <a:r>
              <a:rPr lang="zh-CN" altLang="en-US" spc="200" dirty="0" smtClean="0">
                <a:solidFill>
                  <a:srgbClr val="002B40"/>
                </a:solidFill>
              </a:rPr>
              <a:t>垃圾分类</a:t>
            </a:r>
            <a:r>
              <a:rPr lang="en-US" altLang="zh-CN" spc="200" dirty="0" smtClean="0">
                <a:solidFill>
                  <a:srgbClr val="002B40"/>
                </a:solidFill>
              </a:rPr>
              <a:t>——</a:t>
            </a:r>
            <a:r>
              <a:rPr lang="zh-CN" altLang="en-US" spc="200" dirty="0" smtClean="0">
                <a:solidFill>
                  <a:srgbClr val="002B40"/>
                </a:solidFill>
              </a:rPr>
              <a:t>减少对土地的侵占</a:t>
            </a:r>
            <a:endParaRPr lang="zh-CN" altLang="en-US" spc="200" dirty="0" smtClean="0">
              <a:solidFill>
                <a:srgbClr val="002B40"/>
              </a:solidFill>
            </a:endParaRPr>
          </a:p>
        </p:txBody>
      </p:sp>
      <p:pic>
        <p:nvPicPr>
          <p:cNvPr id="2" name="图片 1" descr="xiang2"/>
          <p:cNvPicPr>
            <a:picLocks noChangeAspect="1"/>
          </p:cNvPicPr>
          <p:nvPr/>
        </p:nvPicPr>
        <p:blipFill>
          <a:blip r:embed="rId30"/>
          <a:stretch>
            <a:fillRect/>
          </a:stretch>
        </p:blipFill>
        <p:spPr>
          <a:xfrm>
            <a:off x="671195" y="3640455"/>
            <a:ext cx="341630" cy="341630"/>
          </a:xfrm>
          <a:prstGeom prst="rect">
            <a:avLst/>
          </a:prstGeom>
        </p:spPr>
      </p:pic>
      <p:grpSp>
        <p:nvGrpSpPr>
          <p:cNvPr id="7" name="组合 6"/>
          <p:cNvGrpSpPr/>
          <p:nvPr/>
        </p:nvGrpSpPr>
        <p:grpSpPr>
          <a:xfrm>
            <a:off x="2440940" y="3615055"/>
            <a:ext cx="429260" cy="429260"/>
            <a:chOff x="2843" y="5733"/>
            <a:chExt cx="676" cy="676"/>
          </a:xfrm>
        </p:grpSpPr>
        <p:sp>
          <p:nvSpPr>
            <p:cNvPr id="4" name="椭圆 3"/>
            <p:cNvSpPr/>
            <p:nvPr/>
          </p:nvSpPr>
          <p:spPr>
            <a:xfrm>
              <a:off x="2843" y="5733"/>
              <a:ext cx="676" cy="676"/>
            </a:xfrm>
            <a:prstGeom prst="ellipse">
              <a:avLst/>
            </a:prstGeom>
            <a:solidFill>
              <a:srgbClr val="3498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zhi2"/>
            <p:cNvPicPr>
              <a:picLocks noChangeAspect="1"/>
            </p:cNvPicPr>
            <p:nvPr/>
          </p:nvPicPr>
          <p:blipFill>
            <a:blip r:embed="rId31"/>
            <a:stretch>
              <a:fillRect/>
            </a:stretch>
          </p:blipFill>
          <p:spPr>
            <a:xfrm>
              <a:off x="2861" y="5750"/>
              <a:ext cx="641" cy="641"/>
            </a:xfrm>
            <a:prstGeom prst="rect">
              <a:avLst/>
            </a:prstGeom>
          </p:spPr>
        </p:pic>
      </p:grpSp>
      <p:grpSp>
        <p:nvGrpSpPr>
          <p:cNvPr id="10" name="组合 9"/>
          <p:cNvGrpSpPr/>
          <p:nvPr/>
        </p:nvGrpSpPr>
        <p:grpSpPr>
          <a:xfrm>
            <a:off x="4254500" y="3615055"/>
            <a:ext cx="429260" cy="429260"/>
            <a:chOff x="5791" y="5710"/>
            <a:chExt cx="676" cy="676"/>
          </a:xfrm>
        </p:grpSpPr>
        <p:sp>
          <p:nvSpPr>
            <p:cNvPr id="8" name="椭圆 7"/>
            <p:cNvSpPr/>
            <p:nvPr/>
          </p:nvSpPr>
          <p:spPr>
            <a:xfrm>
              <a:off x="5791" y="5710"/>
              <a:ext cx="676" cy="676"/>
            </a:xfrm>
            <a:prstGeom prst="ellipse">
              <a:avLst/>
            </a:prstGeom>
            <a:solidFill>
              <a:srgbClr val="1AA3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9" name="图片 8" descr="织物2"/>
            <p:cNvPicPr>
              <a:picLocks noChangeAspect="1"/>
            </p:cNvPicPr>
            <p:nvPr/>
          </p:nvPicPr>
          <p:blipFill>
            <a:blip r:embed="rId32"/>
            <a:stretch>
              <a:fillRect/>
            </a:stretch>
          </p:blipFill>
          <p:spPr>
            <a:xfrm>
              <a:off x="5864" y="5783"/>
              <a:ext cx="531" cy="531"/>
            </a:xfrm>
            <a:prstGeom prst="rect">
              <a:avLst/>
            </a:prstGeom>
          </p:spPr>
        </p:pic>
      </p:grpSp>
      <p:grpSp>
        <p:nvGrpSpPr>
          <p:cNvPr id="26" name="组合 25"/>
          <p:cNvGrpSpPr/>
          <p:nvPr/>
        </p:nvGrpSpPr>
        <p:grpSpPr>
          <a:xfrm>
            <a:off x="6067425" y="3614420"/>
            <a:ext cx="429260" cy="429260"/>
            <a:chOff x="10279" y="5691"/>
            <a:chExt cx="676" cy="676"/>
          </a:xfrm>
        </p:grpSpPr>
        <p:sp>
          <p:nvSpPr>
            <p:cNvPr id="11" name="椭圆 10"/>
            <p:cNvSpPr/>
            <p:nvPr/>
          </p:nvSpPr>
          <p:spPr>
            <a:xfrm>
              <a:off x="10279" y="5691"/>
              <a:ext cx="676" cy="676"/>
            </a:xfrm>
            <a:prstGeom prst="ellipse">
              <a:avLst/>
            </a:prstGeom>
            <a:solidFill>
              <a:srgbClr val="69A3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2" name="图片 11" descr="jinshu"/>
            <p:cNvPicPr>
              <a:picLocks noChangeAspect="1"/>
            </p:cNvPicPr>
            <p:nvPr/>
          </p:nvPicPr>
          <p:blipFill>
            <a:blip r:embed="rId33"/>
            <a:stretch>
              <a:fillRect/>
            </a:stretch>
          </p:blipFill>
          <p:spPr>
            <a:xfrm>
              <a:off x="10399" y="5810"/>
              <a:ext cx="437" cy="437"/>
            </a:xfrm>
            <a:prstGeom prst="rect">
              <a:avLst/>
            </a:prstGeom>
          </p:spPr>
        </p:pic>
      </p:grpSp>
      <p:grpSp>
        <p:nvGrpSpPr>
          <p:cNvPr id="28" name="组合 27"/>
          <p:cNvGrpSpPr/>
          <p:nvPr/>
        </p:nvGrpSpPr>
        <p:grpSpPr>
          <a:xfrm>
            <a:off x="7880985" y="3613785"/>
            <a:ext cx="429260" cy="429260"/>
            <a:chOff x="12544" y="6567"/>
            <a:chExt cx="676" cy="676"/>
          </a:xfrm>
        </p:grpSpPr>
        <p:sp>
          <p:nvSpPr>
            <p:cNvPr id="25" name="椭圆 24"/>
            <p:cNvSpPr/>
            <p:nvPr/>
          </p:nvSpPr>
          <p:spPr>
            <a:xfrm>
              <a:off x="12544" y="6567"/>
              <a:ext cx="676" cy="676"/>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7" name="图片 26" descr="yilaguan"/>
            <p:cNvPicPr>
              <a:picLocks noChangeAspect="1"/>
            </p:cNvPicPr>
            <p:nvPr/>
          </p:nvPicPr>
          <p:blipFill>
            <a:blip r:embed="rId34"/>
            <a:stretch>
              <a:fillRect/>
            </a:stretch>
          </p:blipFill>
          <p:spPr>
            <a:xfrm>
              <a:off x="12579" y="6602"/>
              <a:ext cx="607" cy="607"/>
            </a:xfrm>
            <a:prstGeom prst="rect">
              <a:avLst/>
            </a:prstGeom>
          </p:spPr>
        </p:pic>
      </p:grpSp>
      <p:grpSp>
        <p:nvGrpSpPr>
          <p:cNvPr id="30" name="组合 29"/>
          <p:cNvGrpSpPr/>
          <p:nvPr/>
        </p:nvGrpSpPr>
        <p:grpSpPr>
          <a:xfrm>
            <a:off x="9694545" y="3613150"/>
            <a:ext cx="429260" cy="429260"/>
            <a:chOff x="13870" y="6536"/>
            <a:chExt cx="676" cy="676"/>
          </a:xfrm>
        </p:grpSpPr>
        <p:sp>
          <p:nvSpPr>
            <p:cNvPr id="23" name="椭圆 22"/>
            <p:cNvSpPr/>
            <p:nvPr/>
          </p:nvSpPr>
          <p:spPr>
            <a:xfrm>
              <a:off x="13870" y="6536"/>
              <a:ext cx="676" cy="67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9" name="图片 28" descr="suliaopin"/>
            <p:cNvPicPr>
              <a:picLocks noChangeAspect="1"/>
            </p:cNvPicPr>
            <p:nvPr/>
          </p:nvPicPr>
          <p:blipFill>
            <a:blip r:embed="rId35"/>
            <a:stretch>
              <a:fillRect/>
            </a:stretch>
          </p:blipFill>
          <p:spPr>
            <a:xfrm>
              <a:off x="13936" y="6603"/>
              <a:ext cx="543" cy="543"/>
            </a:xfrm>
            <a:prstGeom prst="rect">
              <a:avLst/>
            </a:prstGeom>
          </p:spPr>
        </p:pic>
      </p:grpSp>
      <p:sp>
        <p:nvSpPr>
          <p:cNvPr id="32" name="椭圆 31"/>
          <p:cNvSpPr/>
          <p:nvPr/>
        </p:nvSpPr>
        <p:spPr>
          <a:xfrm>
            <a:off x="11205210" y="3573145"/>
            <a:ext cx="429260" cy="429260"/>
          </a:xfrm>
          <a:prstGeom prst="ellipse">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6" name="图片 35" descr="玻璃瓶2"/>
          <p:cNvPicPr>
            <a:picLocks noChangeAspect="1"/>
          </p:cNvPicPr>
          <p:nvPr/>
        </p:nvPicPr>
        <p:blipFill>
          <a:blip r:embed="rId36"/>
          <a:stretch>
            <a:fillRect/>
          </a:stretch>
        </p:blipFill>
        <p:spPr>
          <a:xfrm>
            <a:off x="11255375" y="3623310"/>
            <a:ext cx="328930" cy="328930"/>
          </a:xfrm>
          <a:prstGeom prst="rect">
            <a:avLst/>
          </a:prstGeom>
        </p:spPr>
      </p:pic>
      <p:pic>
        <p:nvPicPr>
          <p:cNvPr id="5" name="图片 4"/>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a:off x="11355034" y="164152"/>
            <a:ext cx="532402" cy="5324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r>
              <a:rPr lang="en-US" altLang="zh-CN" smtClean="0"/>
              <a:t>P</a:t>
            </a:r>
            <a:fld id="{9F2E172E-9EA4-4DC4-9948-45420554EA41}" type="slidenum">
              <a:rPr lang="zh-CN" altLang="en-US" smtClean="0"/>
            </a:fld>
            <a:endParaRPr lang="zh-CN" altLang="en-US" dirty="0"/>
          </a:p>
        </p:txBody>
      </p:sp>
      <p:cxnSp>
        <p:nvCxnSpPr>
          <p:cNvPr id="43" name="直接连接符 42"/>
          <p:cNvCxnSpPr/>
          <p:nvPr/>
        </p:nvCxnSpPr>
        <p:spPr>
          <a:xfrm>
            <a:off x="3876184" y="3479165"/>
            <a:ext cx="1" cy="635"/>
          </a:xfrm>
          <a:prstGeom prst="line">
            <a:avLst/>
          </a:prstGeom>
          <a:ln w="1587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2" name="图片 1" descr="厨余"/>
          <p:cNvPicPr>
            <a:picLocks noChangeAspect="1"/>
          </p:cNvPicPr>
          <p:nvPr/>
        </p:nvPicPr>
        <p:blipFill>
          <a:blip r:embed="rId1"/>
          <a:stretch>
            <a:fillRect/>
          </a:stretch>
        </p:blipFill>
        <p:spPr>
          <a:xfrm>
            <a:off x="1193800" y="3554730"/>
            <a:ext cx="3617595" cy="2423160"/>
          </a:xfrm>
          <a:prstGeom prst="rect">
            <a:avLst/>
          </a:prstGeom>
        </p:spPr>
      </p:pic>
      <p:grpSp>
        <p:nvGrpSpPr>
          <p:cNvPr id="18" name="组合 17"/>
          <p:cNvGrpSpPr/>
          <p:nvPr/>
        </p:nvGrpSpPr>
        <p:grpSpPr>
          <a:xfrm>
            <a:off x="464820" y="591820"/>
            <a:ext cx="665480" cy="502920"/>
            <a:chOff x="732" y="1208"/>
            <a:chExt cx="1048" cy="792"/>
          </a:xfrm>
        </p:grpSpPr>
        <p:sp>
          <p:nvSpPr>
            <p:cNvPr id="6" name="椭圆 5"/>
            <p:cNvSpPr/>
            <p:nvPr/>
          </p:nvSpPr>
          <p:spPr>
            <a:xfrm>
              <a:off x="732" y="1208"/>
              <a:ext cx="792" cy="793"/>
            </a:xfrm>
            <a:prstGeom prst="ellipse">
              <a:avLst/>
            </a:prstGeom>
            <a:solidFill>
              <a:schemeClr val="bg1"/>
            </a:solidFill>
            <a:ln>
              <a:solidFill>
                <a:srgbClr val="E4EB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椭圆 19"/>
            <p:cNvSpPr/>
            <p:nvPr/>
          </p:nvSpPr>
          <p:spPr>
            <a:xfrm>
              <a:off x="988" y="1208"/>
              <a:ext cx="792" cy="793"/>
            </a:xfrm>
            <a:prstGeom prst="ellipse">
              <a:avLst/>
            </a:prstGeom>
            <a:solidFill>
              <a:srgbClr val="19A8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1" name="标题 1"/>
          <p:cNvSpPr>
            <a:spLocks noGrp="1"/>
          </p:cNvSpPr>
          <p:nvPr/>
        </p:nvSpPr>
        <p:spPr>
          <a:xfrm>
            <a:off x="1376045" y="551815"/>
            <a:ext cx="7600315" cy="58293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chemeClr val="tx1">
                    <a:lumMod val="65000"/>
                    <a:lumOff val="35000"/>
                  </a:schemeClr>
                </a:solidFill>
                <a:latin typeface="微软雅黑" panose="020B0503020204020204" pitchFamily="34" charset="-122"/>
                <a:ea typeface="微软雅黑" panose="020B0503020204020204" pitchFamily="34" charset="-122"/>
                <a:cs typeface="+mj-cs"/>
              </a:defRPr>
            </a:lvl1pPr>
          </a:lstStyle>
          <a:p>
            <a:r>
              <a:rPr lang="zh-CN" altLang="en-US" spc="200" dirty="0" smtClean="0">
                <a:solidFill>
                  <a:srgbClr val="002B40"/>
                </a:solidFill>
              </a:rPr>
              <a:t>垃圾分类</a:t>
            </a:r>
            <a:r>
              <a:rPr lang="en-US" altLang="zh-CN" spc="200" dirty="0" smtClean="0">
                <a:solidFill>
                  <a:srgbClr val="002B40"/>
                </a:solidFill>
              </a:rPr>
              <a:t>——</a:t>
            </a:r>
            <a:r>
              <a:rPr lang="zh-CN" altLang="en-US" spc="200" dirty="0" smtClean="0">
                <a:solidFill>
                  <a:srgbClr val="002B40"/>
                </a:solidFill>
              </a:rPr>
              <a:t>提高厨余垃圾资源利用率</a:t>
            </a:r>
            <a:endParaRPr lang="zh-CN" altLang="en-US" spc="200" dirty="0" smtClean="0">
              <a:solidFill>
                <a:srgbClr val="002B40"/>
              </a:solidFill>
            </a:endParaRPr>
          </a:p>
        </p:txBody>
      </p:sp>
      <p:cxnSp>
        <p:nvCxnSpPr>
          <p:cNvPr id="3" name="直接连接符 2"/>
          <p:cNvCxnSpPr/>
          <p:nvPr>
            <p:custDataLst>
              <p:tags r:id="rId2"/>
            </p:custDataLst>
          </p:nvPr>
        </p:nvCxnSpPr>
        <p:spPr>
          <a:xfrm>
            <a:off x="6235065" y="1732915"/>
            <a:ext cx="0" cy="4430395"/>
          </a:xfrm>
          <a:prstGeom prst="line">
            <a:avLst/>
          </a:prstGeom>
        </p:spPr>
        <p:style>
          <a:lnRef idx="1">
            <a:srgbClr val="1F74AD"/>
          </a:lnRef>
          <a:fillRef idx="0">
            <a:srgbClr val="1F74AD"/>
          </a:fillRef>
          <a:effectRef idx="0">
            <a:srgbClr val="1F74AD"/>
          </a:effectRef>
          <a:fontRef idx="minor">
            <a:srgbClr val="000000"/>
          </a:fontRef>
        </p:style>
      </p:cxnSp>
      <p:sp>
        <p:nvSpPr>
          <p:cNvPr id="35" name="任意多边形 34"/>
          <p:cNvSpPr/>
          <p:nvPr>
            <p:custDataLst>
              <p:tags r:id="rId3"/>
            </p:custDataLst>
          </p:nvPr>
        </p:nvSpPr>
        <p:spPr>
          <a:xfrm>
            <a:off x="6234894" y="3678125"/>
            <a:ext cx="672671" cy="825548"/>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3498DB">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37" name="任意多边形 36"/>
          <p:cNvSpPr/>
          <p:nvPr>
            <p:custDataLst>
              <p:tags r:id="rId4"/>
            </p:custDataLst>
          </p:nvPr>
        </p:nvSpPr>
        <p:spPr>
          <a:xfrm>
            <a:off x="6907567" y="4024654"/>
            <a:ext cx="457789" cy="479021"/>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r>
              <a:rPr lang="en-US" altLang="zh-CN" sz="2000" spc="3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B</a:t>
            </a:r>
            <a:endParaRPr lang="zh-CN" altLang="en-US" sz="2000" spc="3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5" name="文本框 74"/>
          <p:cNvSpPr txBox="1"/>
          <p:nvPr>
            <p:custDataLst>
              <p:tags r:id="rId5"/>
            </p:custDataLst>
          </p:nvPr>
        </p:nvSpPr>
        <p:spPr>
          <a:xfrm>
            <a:off x="7426502" y="3995688"/>
            <a:ext cx="6510426" cy="529211"/>
          </a:xfrm>
          <a:prstGeom prst="rect">
            <a:avLst/>
          </a:prstGeom>
          <a:noFill/>
        </p:spPr>
        <p:txBody>
          <a:bodyPr wrap="square" rtlCol="0" anchor="ctr">
            <a:normAutofit/>
          </a:bodyPr>
          <a:p>
            <a:pPr>
              <a:lnSpc>
                <a:spcPct val="120000"/>
              </a:lnSpc>
            </a:pPr>
            <a:r>
              <a:rPr lang="zh-CN" altLang="en-US" spc="150">
                <a:solidFill>
                  <a:srgbClr val="3498DB"/>
                </a:solidFill>
                <a:latin typeface="Arial" panose="020B0604020202020204" pitchFamily="34" charset="0"/>
                <a:ea typeface="微软雅黑" panose="020B0503020204020204" pitchFamily="34" charset="-122"/>
                <a:sym typeface="Arial" panose="020B0604020202020204" pitchFamily="34" charset="0"/>
              </a:rPr>
              <a:t>及时收运 减少臭味和蚊虫</a:t>
            </a:r>
            <a:endParaRPr lang="zh-CN" altLang="en-US" spc="150">
              <a:solidFill>
                <a:srgbClr val="3498DB"/>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任意多边形 62"/>
          <p:cNvSpPr/>
          <p:nvPr>
            <p:custDataLst>
              <p:tags r:id="rId6"/>
            </p:custDataLst>
          </p:nvPr>
        </p:nvSpPr>
        <p:spPr>
          <a:xfrm>
            <a:off x="6234894" y="5127744"/>
            <a:ext cx="672671" cy="825549"/>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1AA3AA">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64" name="任意多边形 63"/>
          <p:cNvSpPr/>
          <p:nvPr>
            <p:custDataLst>
              <p:tags r:id="rId7"/>
            </p:custDataLst>
          </p:nvPr>
        </p:nvSpPr>
        <p:spPr>
          <a:xfrm>
            <a:off x="6907567" y="5474272"/>
            <a:ext cx="457789" cy="479022"/>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r>
              <a:rPr lang="en-US" altLang="zh-CN" sz="2000" spc="3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C</a:t>
            </a:r>
            <a:endParaRPr lang="zh-CN" altLang="en-US" sz="2000" spc="3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6" name="文本框 75"/>
          <p:cNvSpPr txBox="1"/>
          <p:nvPr>
            <p:custDataLst>
              <p:tags r:id="rId8"/>
            </p:custDataLst>
          </p:nvPr>
        </p:nvSpPr>
        <p:spPr>
          <a:xfrm>
            <a:off x="7426502" y="5449180"/>
            <a:ext cx="6510426" cy="529212"/>
          </a:xfrm>
          <a:prstGeom prst="rect">
            <a:avLst/>
          </a:prstGeom>
          <a:noFill/>
        </p:spPr>
        <p:txBody>
          <a:bodyPr wrap="square" rtlCol="0" anchor="ctr">
            <a:normAutofit/>
          </a:bodyPr>
          <a:p>
            <a:pPr>
              <a:lnSpc>
                <a:spcPct val="120000"/>
              </a:lnSpc>
            </a:pPr>
            <a:r>
              <a:rPr lang="zh-CN" altLang="en-US" spc="150">
                <a:solidFill>
                  <a:srgbClr val="1AA3AA"/>
                </a:solidFill>
                <a:latin typeface="Arial" panose="020B0604020202020204" pitchFamily="34" charset="0"/>
                <a:ea typeface="微软雅黑" panose="020B0503020204020204" pitchFamily="34" charset="-122"/>
                <a:sym typeface="Arial" panose="020B0604020202020204" pitchFamily="34" charset="0"/>
              </a:rPr>
              <a:t>变废为宝 制肥、沼气发电</a:t>
            </a:r>
            <a:endParaRPr lang="zh-CN" altLang="en-US" spc="150">
              <a:solidFill>
                <a:srgbClr val="1AA3AA"/>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任意多边形 21"/>
          <p:cNvSpPr/>
          <p:nvPr>
            <p:custDataLst>
              <p:tags r:id="rId9"/>
            </p:custDataLst>
          </p:nvPr>
        </p:nvSpPr>
        <p:spPr>
          <a:xfrm>
            <a:off x="6234894" y="2228507"/>
            <a:ext cx="672671" cy="825548"/>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1F74AD">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23" name="任意多边形 22"/>
          <p:cNvSpPr/>
          <p:nvPr>
            <p:custDataLst>
              <p:tags r:id="rId10"/>
            </p:custDataLst>
          </p:nvPr>
        </p:nvSpPr>
        <p:spPr>
          <a:xfrm>
            <a:off x="6907567" y="2575035"/>
            <a:ext cx="457789" cy="479021"/>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r>
              <a:rPr lang="en-US" altLang="zh-CN" sz="2000" spc="3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A</a:t>
            </a:r>
            <a:endParaRPr lang="zh-CN" altLang="en-US" sz="2000" spc="3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文本框 23"/>
          <p:cNvSpPr txBox="1"/>
          <p:nvPr>
            <p:custDataLst>
              <p:tags r:id="rId11"/>
            </p:custDataLst>
          </p:nvPr>
        </p:nvSpPr>
        <p:spPr>
          <a:xfrm>
            <a:off x="7426502" y="2550467"/>
            <a:ext cx="6510426" cy="529211"/>
          </a:xfrm>
          <a:prstGeom prst="rect">
            <a:avLst/>
          </a:prstGeom>
          <a:noFill/>
        </p:spPr>
        <p:txBody>
          <a:bodyPr wrap="square" rtlCol="0" anchor="ctr">
            <a:normAutofit/>
          </a:bodyPr>
          <a:p>
            <a:pPr>
              <a:lnSpc>
                <a:spcPct val="120000"/>
              </a:lnSpc>
            </a:pPr>
            <a:r>
              <a:rPr lang="zh-CN" altLang="en-US" spc="150">
                <a:solidFill>
                  <a:srgbClr val="1F74AD"/>
                </a:solidFill>
                <a:latin typeface="Arial" panose="020B0604020202020204" pitchFamily="34" charset="0"/>
                <a:ea typeface="微软雅黑" panose="020B0503020204020204" pitchFamily="34" charset="-122"/>
                <a:sym typeface="Arial" panose="020B0604020202020204" pitchFamily="34" charset="0"/>
              </a:rPr>
              <a:t>分类投放 提升环境</a:t>
            </a:r>
            <a:endParaRPr lang="zh-CN" altLang="en-US" spc="150">
              <a:solidFill>
                <a:srgbClr val="1F74AD"/>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文本框 6"/>
          <p:cNvSpPr txBox="1"/>
          <p:nvPr/>
        </p:nvSpPr>
        <p:spPr>
          <a:xfrm>
            <a:off x="762635" y="2895600"/>
            <a:ext cx="4479925" cy="583565"/>
          </a:xfrm>
          <a:prstGeom prst="rect">
            <a:avLst/>
          </a:prstGeom>
          <a:noFill/>
        </p:spPr>
        <p:txBody>
          <a:bodyPr wrap="square" rtlCol="0">
            <a:spAutoFit/>
          </a:bodyPr>
          <a:p>
            <a:r>
              <a:rPr lang="zh-CN" altLang="en-US" sz="1600" spc="200" dirty="0" smtClean="0">
                <a:solidFill>
                  <a:srgbClr val="002B40"/>
                </a:solidFill>
                <a:uFillTx/>
                <a:latin typeface="微软雅黑" panose="020B0503020204020204" pitchFamily="34" charset="-122"/>
                <a:ea typeface="微软雅黑" panose="020B0503020204020204" pitchFamily="34" charset="-122"/>
                <a:sym typeface="+mn-ea"/>
              </a:rPr>
              <a:t>注意：厨余垃圾含杂质较多则无法被利用</a:t>
            </a:r>
            <a:endParaRPr lang="zh-CN" altLang="en-US" sz="1600" spc="200" dirty="0" smtClean="0">
              <a:solidFill>
                <a:srgbClr val="002B40"/>
              </a:solidFill>
              <a:uFillTx/>
              <a:latin typeface="微软雅黑" panose="020B0503020204020204" pitchFamily="34" charset="-122"/>
              <a:ea typeface="微软雅黑" panose="020B0503020204020204" pitchFamily="34" charset="-122"/>
            </a:endParaRPr>
          </a:p>
          <a:p>
            <a:endParaRPr lang="zh-CN" altLang="en-US" sz="1600" spc="200" dirty="0" smtClean="0">
              <a:solidFill>
                <a:srgbClr val="002B40"/>
              </a:solidFill>
              <a:uFillTx/>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1355034" y="164152"/>
            <a:ext cx="532402" cy="5324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TAG_VERSION" val="1.0"/>
  <p:tag name="KSO_WM_BEAUTIFY_FLAG" val="#wm#"/>
  <p:tag name="KSO_WM_UNIT_TYPE" val="i"/>
  <p:tag name="KSO_WM_UNIT_ID" val="diagram160334_2*i*0"/>
  <p:tag name="KSO_WM_TEMPLATE_CATEGORY" val="diagram"/>
  <p:tag name="KSO_WM_TEMPLATE_INDEX" val="160334"/>
  <p:tag name="KSO_WM_UNIT_INDEX" val="0"/>
</p:tagLst>
</file>

<file path=ppt/tags/tag10.xml><?xml version="1.0" encoding="utf-8"?>
<p:tagLst xmlns:p="http://schemas.openxmlformats.org/presentationml/2006/main">
  <p:tag name="KSO_WM_TEMPLATE_CATEGORY" val="diagram"/>
  <p:tag name="KSO_WM_TEMPLATE_INDEX" val="160334"/>
  <p:tag name="KSO_WM_TAG_VERSION" val="1.0"/>
  <p:tag name="KSO_WM_BEAUTIFY_FLAG" val="#wm#"/>
  <p:tag name="KSO_WM_UNIT_TYPE" val="q_h_a"/>
  <p:tag name="KSO_WM_UNIT_INDEX" val="1_3_1"/>
  <p:tag name="KSO_WM_UNIT_ID" val="diagram160334_2*q_h_a*1_3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q1-1"/>
  <p:tag name="KSO_WM_UNIT_TEXT_FILL_FORE_SCHEMECOLOR_INDEX" val="5"/>
  <p:tag name="KSO_WM_UNIT_TEXT_FILL_TYPE" val="1"/>
</p:tagLst>
</file>

<file path=ppt/tags/tag100.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69887_4*l_h_a*1_3_1"/>
  <p:tag name="KSO_WM_TEMPLATE_CATEGORY" val="diagram"/>
  <p:tag name="KSO_WM_TEMPLATE_INDEX" val="20169887"/>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01.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9887_4*l_h_a*1_2_1"/>
  <p:tag name="KSO_WM_TEMPLATE_CATEGORY" val="diagram"/>
  <p:tag name="KSO_WM_TEMPLATE_INDEX" val="20169887"/>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02.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9887_4*l_h_a*1_1_1"/>
  <p:tag name="KSO_WM_TEMPLATE_CATEGORY" val="diagram"/>
  <p:tag name="KSO_WM_TEMPLATE_INDEX" val="20169887"/>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9887_4*l_h_i*1_1_1"/>
  <p:tag name="KSO_WM_TEMPLATE_CATEGORY" val="diagram"/>
  <p:tag name="KSO_WM_TEMPLATE_INDEX" val="20169887"/>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1264_1*l_h_i*1_1_1"/>
  <p:tag name="KSO_WM_TEMPLATE_CATEGORY" val="diagram"/>
  <p:tag name="KSO_WM_TEMPLATE_INDEX" val="2018126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81264_1*l_h_i*1_1_2"/>
  <p:tag name="KSO_WM_TEMPLATE_CATEGORY" val="diagram"/>
  <p:tag name="KSO_WM_TEMPLATE_INDEX" val="2018126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81264_1*l_h_i*1_1_3"/>
  <p:tag name="KSO_WM_TEMPLATE_CATEGORY" val="diagram"/>
  <p:tag name="KSO_WM_TEMPLATE_INDEX" val="20181264"/>
  <p:tag name="KSO_WM_UNIT_LAYERLEVEL" val="1_1_1"/>
  <p:tag name="KSO_WM_TAG_VERSION" val="1.0"/>
  <p:tag name="KSO_WM_BEAUTIFY_FLAG" val="#wm#"/>
  <p:tag name="KSO_WM_UNIT_TEXT_FILL_FORE_SCHEMECOLOR_INDEX" val="13"/>
  <p:tag name="KSO_WM_UNIT_TEXT_FILL_TYPE" val="1"/>
</p:tagLst>
</file>

<file path=ppt/tags/tag107.xml><?xml version="1.0" encoding="utf-8"?>
<p:tagLst xmlns:p="http://schemas.openxmlformats.org/presentationml/2006/main">
  <p:tag name="KSO_WM_UNIT_SUBTYPE" val="a"/>
  <p:tag name="KSO_WM_UNIT_PRESET_TEXT" val="点击输入本栏的具体文字简明扼要地说明分项内容"/>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1264_1*l_h_f*1_1_1"/>
  <p:tag name="KSO_WM_TEMPLATE_CATEGORY" val="diagram"/>
  <p:tag name="KSO_WM_TEMPLATE_INDEX" val="20181264"/>
  <p:tag name="KSO_WM_UNIT_LAYERLEVEL" val="1_1_1"/>
  <p:tag name="KSO_WM_TAG_VERSION" val="1.0"/>
  <p:tag name="KSO_WM_BEAUTIFY_FLAG" val="#wm#"/>
  <p:tag name="KSO_WM_UNIT_TEXT_FILL_FORE_SCHEMECOLOR_INDEX" val="13"/>
  <p:tag name="KSO_WM_UNIT_TEXT_FILL_TYPE" val="1"/>
</p:tagLst>
</file>

<file path=ppt/tags/tag108.xml><?xml version="1.0" encoding="utf-8"?>
<p:tagLst xmlns:p="http://schemas.openxmlformats.org/presentationml/2006/main">
  <p:tag name="KSO_WM_UNIT_ISCONTENTSTITLE" val="0"/>
  <p:tag name="KSO_WM_UNIT_ISNUMDGMTITLE" val="0"/>
  <p:tag name="KSO_WM_UNIT_PRESET_TEXT" val="点击输入标题内容"/>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81264_1*l_h_a*1_1_1"/>
  <p:tag name="KSO_WM_TEMPLATE_CATEGORY" val="diagram"/>
  <p:tag name="KSO_WM_TEMPLATE_INDEX" val="20181264"/>
  <p:tag name="KSO_WM_UNIT_LAYERLEVEL" val="1_1_1"/>
  <p:tag name="KSO_WM_TAG_VERSION" val="1.0"/>
  <p:tag name="KSO_WM_BEAUTIFY_FLAG" val="#wm#"/>
  <p:tag name="KSO_WM_UNIT_TEXT_FILL_FORE_SCHEMECOLOR_INDEX" val="13"/>
  <p:tag name="KSO_WM_UNIT_TEXT_FILL_TYPE" val="1"/>
</p:tagLst>
</file>

<file path=ppt/tags/tag109.xml><?xml version="1.0" encoding="utf-8"?>
<p:tagLst xmlns:p="http://schemas.openxmlformats.org/presentationml/2006/main">
  <p:tag name="KSO_WM_UNIT_SUBTYPE" val="a"/>
  <p:tag name="KSO_WM_UNIT_PRESET_TEXT" val="点击输入本栏的具体文字简明扼要地说明分项内容"/>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81264_1*l_h_f*1_2_1"/>
  <p:tag name="KSO_WM_TEMPLATE_CATEGORY" val="diagram"/>
  <p:tag name="KSO_WM_TEMPLATE_INDEX" val="20181264"/>
  <p:tag name="KSO_WM_UNIT_LAYERLEVEL" val="1_1_1"/>
  <p:tag name="KSO_WM_TAG_VERSION" val="1.0"/>
  <p:tag name="KSO_WM_BEAUTIFY_FLAG" val="#wm#"/>
  <p:tag name="KSO_WM_UNIT_TEXT_FILL_FORE_SCHEMECOLOR_INDEX" val="13"/>
  <p:tag name="KSO_WM_UNIT_TEXT_FILL_TYPE" val="1"/>
</p:tagLst>
</file>

<file path=ppt/tags/tag11.xml><?xml version="1.0" encoding="utf-8"?>
<p:tagLst xmlns:p="http://schemas.openxmlformats.org/presentationml/2006/main">
  <p:tag name="KSO_WM_UNIT_SUBTYPE" val="a"/>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3486_5*m_h_f*1_1_1"/>
  <p:tag name="KSO_WM_TEMPLATE_CATEGORY" val="diagram"/>
  <p:tag name="KSO_WM_TEMPLATE_INDEX" val="20193486"/>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81264_1*l_h_i*1_2_1"/>
  <p:tag name="KSO_WM_TEMPLATE_CATEGORY" val="diagram"/>
  <p:tag name="KSO_WM_TEMPLATE_INDEX" val="2018126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81264_1*l_h_i*1_2_2"/>
  <p:tag name="KSO_WM_TEMPLATE_CATEGORY" val="diagram"/>
  <p:tag name="KSO_WM_TEMPLATE_INDEX" val="2018126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81264_1*l_h_i*1_2_3"/>
  <p:tag name="KSO_WM_TEMPLATE_CATEGORY" val="diagram"/>
  <p:tag name="KSO_WM_TEMPLATE_INDEX" val="20181264"/>
  <p:tag name="KSO_WM_UNIT_LAYERLEVEL" val="1_1_1"/>
  <p:tag name="KSO_WM_TAG_VERSION" val="1.0"/>
  <p:tag name="KSO_WM_BEAUTIFY_FLAG" val="#wm#"/>
  <p:tag name="KSO_WM_UNIT_TEXT_FILL_FORE_SCHEMECOLOR_INDEX" val="13"/>
  <p:tag name="KSO_WM_UNIT_TEXT_FILL_TYPE" val="1"/>
</p:tagLst>
</file>

<file path=ppt/tags/tag113.xml><?xml version="1.0" encoding="utf-8"?>
<p:tagLst xmlns:p="http://schemas.openxmlformats.org/presentationml/2006/main">
  <p:tag name="KSO_WM_UNIT_ISCONTENTSTITLE" val="0"/>
  <p:tag name="KSO_WM_UNIT_ISNUMDGMTITLE" val="0"/>
  <p:tag name="KSO_WM_UNIT_PRESET_TEXT" val="点击输入标题内容"/>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81264_1*l_h_a*1_2_1"/>
  <p:tag name="KSO_WM_TEMPLATE_CATEGORY" val="diagram"/>
  <p:tag name="KSO_WM_TEMPLATE_INDEX" val="20181264"/>
  <p:tag name="KSO_WM_UNIT_LAYERLEVEL" val="1_1_1"/>
  <p:tag name="KSO_WM_TAG_VERSION" val="1.0"/>
  <p:tag name="KSO_WM_BEAUTIFY_FLAG" val="#wm#"/>
  <p:tag name="KSO_WM_UNIT_TEXT_FILL_FORE_SCHEMECOLOR_INDEX" val="13"/>
  <p:tag name="KSO_WM_UNIT_TEXT_FILL_TYPE" val="1"/>
</p:tagLst>
</file>

<file path=ppt/tags/tag114.xml><?xml version="1.0" encoding="utf-8"?>
<p:tagLst xmlns:p="http://schemas.openxmlformats.org/presentationml/2006/main">
  <p:tag name="KSO_WM_UNIT_PLACING_PICTURE_USER_VIEWPORT" val="{&quot;height&quot;:2380,&quot;width&quot;:15840}"/>
</p:tagLst>
</file>

<file path=ppt/tags/tag115.xml><?xml version="1.0" encoding="utf-8"?>
<p:tagLst xmlns:p="http://schemas.openxmlformats.org/presentationml/2006/main">
  <p:tag name="KSO_WM_UNIT_PLACING_PICTURE_USER_VIEWPORT" val="{&quot;height&quot;:6420,&quot;width&quot;:13686}"/>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9887_3*l_h_i*1_3_1"/>
  <p:tag name="KSO_WM_TEMPLATE_CATEGORY" val="diagram"/>
  <p:tag name="KSO_WM_TEMPLATE_INDEX" val="20169887"/>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9887_3*l_h_i*1_2_1"/>
  <p:tag name="KSO_WM_TEMPLATE_CATEGORY" val="diagram"/>
  <p:tag name="KSO_WM_TEMPLATE_INDEX" val="20169887"/>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69887_3*l_h_i*1_4_1"/>
  <p:tag name="KSO_WM_TEMPLATE_CATEGORY" val="diagram"/>
  <p:tag name="KSO_WM_TEMPLATE_INDEX" val="20169887"/>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119.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69887_3*l_h_a*1_4_1"/>
  <p:tag name="KSO_WM_TEMPLATE_CATEGORY" val="diagram"/>
  <p:tag name="KSO_WM_TEMPLATE_INDEX" val="20169887"/>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2.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93486_5*m_h_a*1_1_1"/>
  <p:tag name="KSO_WM_TEMPLATE_CATEGORY" val="diagram"/>
  <p:tag name="KSO_WM_TEMPLATE_INDEX" val="20193486"/>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20.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69887_3*l_h_a*1_3_1"/>
  <p:tag name="KSO_WM_TEMPLATE_CATEGORY" val="diagram"/>
  <p:tag name="KSO_WM_TEMPLATE_INDEX" val="20169887"/>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21.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9887_3*l_h_a*1_2_1"/>
  <p:tag name="KSO_WM_TEMPLATE_CATEGORY" val="diagram"/>
  <p:tag name="KSO_WM_TEMPLATE_INDEX" val="20169887"/>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22.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9887_3*l_h_a*1_1_1"/>
  <p:tag name="KSO_WM_TEMPLATE_CATEGORY" val="diagram"/>
  <p:tag name="KSO_WM_TEMPLATE_INDEX" val="20169887"/>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9887_3*l_h_i*1_1_1"/>
  <p:tag name="KSO_WM_TEMPLATE_CATEGORY" val="diagram"/>
  <p:tag name="KSO_WM_TEMPLATE_INDEX" val="20169887"/>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24.xml><?xml version="1.0" encoding="utf-8"?>
<p:tagLst xmlns:p="http://schemas.openxmlformats.org/presentationml/2006/main">
  <p:tag name="KSO_WM_UNIT_PLACING_PICTURE_USER_VIEWPORT" val="{&quot;height&quot;:6420,&quot;width&quot;:13686}"/>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9887_3*l_h_i*1_3_1"/>
  <p:tag name="KSO_WM_TEMPLATE_CATEGORY" val="diagram"/>
  <p:tag name="KSO_WM_TEMPLATE_INDEX" val="20169887"/>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9887_3*l_h_i*1_2_1"/>
  <p:tag name="KSO_WM_TEMPLATE_CATEGORY" val="diagram"/>
  <p:tag name="KSO_WM_TEMPLATE_INDEX" val="20169887"/>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69887_3*l_h_i*1_4_1"/>
  <p:tag name="KSO_WM_TEMPLATE_CATEGORY" val="diagram"/>
  <p:tag name="KSO_WM_TEMPLATE_INDEX" val="20169887"/>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128.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69887_3*l_h_a*1_4_1"/>
  <p:tag name="KSO_WM_TEMPLATE_CATEGORY" val="diagram"/>
  <p:tag name="KSO_WM_TEMPLATE_INDEX" val="20169887"/>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29.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69887_3*l_h_a*1_3_1"/>
  <p:tag name="KSO_WM_TEMPLATE_CATEGORY" val="diagram"/>
  <p:tag name="KSO_WM_TEMPLATE_INDEX" val="20169887"/>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3486_5*m_h_i*1_1_1"/>
  <p:tag name="KSO_WM_TEMPLATE_CATEGORY" val="diagram"/>
  <p:tag name="KSO_WM_TEMPLATE_INDEX" val="2019348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30.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9887_3*l_h_a*1_2_1"/>
  <p:tag name="KSO_WM_TEMPLATE_CATEGORY" val="diagram"/>
  <p:tag name="KSO_WM_TEMPLATE_INDEX" val="20169887"/>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31.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9887_3*l_h_a*1_1_1"/>
  <p:tag name="KSO_WM_TEMPLATE_CATEGORY" val="diagram"/>
  <p:tag name="KSO_WM_TEMPLATE_INDEX" val="20169887"/>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9887_3*l_h_i*1_1_1"/>
  <p:tag name="KSO_WM_TEMPLATE_CATEGORY" val="diagram"/>
  <p:tag name="KSO_WM_TEMPLATE_INDEX" val="20169887"/>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33.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1"/>
  <p:tag name="KSO_WM_UNIT_ID" val="diagram20171553_1*n_h_i*1_2_1"/>
  <p:tag name="KSO_WM_UNIT_LAYERLEVEL" val="1_1_1"/>
  <p:tag name="KSO_WM_DIAGRAM_GROUP_CODE" val="n1-1"/>
  <p:tag name="KSO_WM_UNIT_FILL_FORE_SCHEMECOLOR_INDEX" val="5"/>
  <p:tag name="KSO_WM_UNIT_FILL_TYPE" val="1"/>
  <p:tag name="KSO_WM_UNIT_LINE_FORE_SCHEMECOLOR_INDEX" val="14"/>
  <p:tag name="KSO_WM_UNIT_LINE_FILL_TYPE" val="2"/>
  <p:tag name="KSO_WM_UNIT_TEXT_FILL_FORE_SCHEMECOLOR_INDEX" val="14"/>
  <p:tag name="KSO_WM_UNIT_TEXT_FILL_TYPE" val="1"/>
</p:tagLst>
</file>

<file path=ppt/tags/tag134.xml><?xml version="1.0" encoding="utf-8"?>
<p:tagLst xmlns:p="http://schemas.openxmlformats.org/presentationml/2006/main">
  <p:tag name="KSO_WM_TEMPLATE_CATEGORY" val="diagram"/>
  <p:tag name="KSO_WM_TEMPLATE_INDEX" val="20171553"/>
  <p:tag name="KSO_WM_TAG_VERSION" val="1.0"/>
  <p:tag name="KSO_WM_BEAUTIFY_FLAG" val="#wm#"/>
  <p:tag name="KSO_WM_UNIT_TYPE" val="n_h_f"/>
  <p:tag name="KSO_WM_UNIT_INDEX" val="1_2_1"/>
  <p:tag name="KSO_WM_UNIT_CLEAR" val="1"/>
  <p:tag name="KSO_WM_UNIT_LAYERLEVEL" val="1_1_1"/>
  <p:tag name="KSO_WM_UNIT_VALUE" val="36"/>
  <p:tag name="KSO_WM_UNIT_HIGHLIGHT" val="0"/>
  <p:tag name="KSO_WM_UNIT_COMPATIBLE" val="0"/>
  <p:tag name="KSO_WM_UNIT_PRESET_TEXT_INDEX" val="3"/>
  <p:tag name="KSO_WM_UNIT_PRESET_TEXT_LEN" val="24"/>
  <p:tag name="KSO_WM_DIAGRAM_GROUP_CODE" val="n1-1"/>
  <p:tag name="KSO_WM_UNIT_ID" val="diagram20171553_1*n_h_f*1_2_1"/>
  <p:tag name="KSO_WM_UNIT_TEXT_FILL_FORE_SCHEMECOLOR_INDEX" val="13"/>
  <p:tag name="KSO_WM_UNIT_TEXT_FILL_TYPE" val="1"/>
</p:tagLst>
</file>

<file path=ppt/tags/tag135.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2"/>
  <p:tag name="KSO_WM_UNIT_ID" val="diagram20171553_1*n_h_i*1_2_2"/>
  <p:tag name="KSO_WM_UNIT_LAYERLEVEL" val="1_1_1"/>
  <p:tag name="KSO_WM_DIAGRAM_GROUP_CODE" val="n1-1"/>
  <p:tag name="KSO_WM_UNIT_FILL_FORE_SCHEMECOLOR_INDEX" val="6"/>
  <p:tag name="KSO_WM_UNIT_FILL_TYPE" val="1"/>
  <p:tag name="KSO_WM_UNIT_LINE_FORE_SCHEMECOLOR_INDEX" val="14"/>
  <p:tag name="KSO_WM_UNIT_LINE_FILL_TYPE" val="2"/>
  <p:tag name="KSO_WM_UNIT_TEXT_FILL_FORE_SCHEMECOLOR_INDEX" val="14"/>
  <p:tag name="KSO_WM_UNIT_TEXT_FILL_TYPE" val="1"/>
</p:tagLst>
</file>

<file path=ppt/tags/tag136.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3"/>
  <p:tag name="KSO_WM_UNIT_ID" val="diagram20171553_1*n_h_i*1_2_3"/>
  <p:tag name="KSO_WM_UNIT_LAYERLEVEL" val="1_1_1"/>
  <p:tag name="KSO_WM_DIAGRAM_GROUP_CODE" val="n1-1"/>
  <p:tag name="KSO_WM_UNIT_LINE_FORE_SCHEMECOLOR_INDEX" val="14"/>
  <p:tag name="KSO_WM_UNIT_LINE_FILL_TYPE" val="2"/>
</p:tagLst>
</file>

<file path=ppt/tags/tag137.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4"/>
  <p:tag name="KSO_WM_UNIT_ID" val="diagram20171553_1*n_h_i*1_2_4"/>
  <p:tag name="KSO_WM_UNIT_LAYERLEVEL" val="1_1_1"/>
  <p:tag name="KSO_WM_DIAGRAM_GROUP_CODE" val="n1-1"/>
  <p:tag name="KSO_WM_UNIT_LINE_FORE_SCHEMECOLOR_INDEX" val="14"/>
  <p:tag name="KSO_WM_UNIT_LINE_FILL_TYPE" val="2"/>
</p:tagLst>
</file>

<file path=ppt/tags/tag138.xml><?xml version="1.0" encoding="utf-8"?>
<p:tagLst xmlns:p="http://schemas.openxmlformats.org/presentationml/2006/main">
  <p:tag name="KSO_WM_TEMPLATE_CATEGORY" val="diagram"/>
  <p:tag name="KSO_WM_TEMPLATE_INDEX" val="20171553"/>
  <p:tag name="KSO_WM_TAG_VERSION" val="1.0"/>
  <p:tag name="KSO_WM_BEAUTIFY_FLAG" val="#wm#"/>
  <p:tag name="KSO_WM_UNIT_TYPE" val="n_h_f"/>
  <p:tag name="KSO_WM_UNIT_INDEX" val="1_2_2"/>
  <p:tag name="KSO_WM_UNIT_CLEAR" val="1"/>
  <p:tag name="KSO_WM_UNIT_LAYERLEVEL" val="1_1_1"/>
  <p:tag name="KSO_WM_UNIT_VALUE" val="36"/>
  <p:tag name="KSO_WM_UNIT_HIGHLIGHT" val="0"/>
  <p:tag name="KSO_WM_UNIT_COMPATIBLE" val="0"/>
  <p:tag name="KSO_WM_UNIT_PRESET_TEXT_INDEX" val="3"/>
  <p:tag name="KSO_WM_UNIT_PRESET_TEXT_LEN" val="24"/>
  <p:tag name="KSO_WM_DIAGRAM_GROUP_CODE" val="n1-1"/>
  <p:tag name="KSO_WM_UNIT_ID" val="diagram20171553_1*n_h_f*1_2_2"/>
  <p:tag name="KSO_WM_UNIT_TEXT_FILL_FORE_SCHEMECOLOR_INDEX" val="13"/>
  <p:tag name="KSO_WM_UNIT_TEXT_FILL_TYPE" val="1"/>
</p:tagLst>
</file>

<file path=ppt/tags/tag139.xml><?xml version="1.0" encoding="utf-8"?>
<p:tagLst xmlns:p="http://schemas.openxmlformats.org/presentationml/2006/main">
  <p:tag name="KSO_WM_TEMPLATE_CATEGORY" val="diagram"/>
  <p:tag name="KSO_WM_TEMPLATE_INDEX" val="20188089"/>
  <p:tag name="KSO_WM_UNIT_TYPE" val="n_h_i"/>
  <p:tag name="KSO_WM_UNIT_INDEX" val="1_2_1"/>
  <p:tag name="KSO_WM_UNIT_ID" val="diagram20188089_1*n_h_i*1_2_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3"/>
  <p:tag name="KSO_WM_UNIT_LINE_FILL_TYPE" val="2"/>
  <p:tag name="KSO_WM_UNIT_TEXT_FILL_FORE_SCHEMECOLOR_INDEX" val="13"/>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3486_5*m_h_i*1_3_1"/>
  <p:tag name="KSO_WM_TEMPLATE_CATEGORY" val="diagram"/>
  <p:tag name="KSO_WM_TEMPLATE_INDEX" val="20193486"/>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40.xml><?xml version="1.0" encoding="utf-8"?>
<p:tagLst xmlns:p="http://schemas.openxmlformats.org/presentationml/2006/main">
  <p:tag name="KSO_WM_UNIT_SUBTYPE" val="a"/>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88142_6*m_h_f*1_3_1"/>
  <p:tag name="KSO_WM_TEMPLATE_CATEGORY" val="diagram"/>
  <p:tag name="KSO_WM_TEMPLATE_INDEX" val="2018814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41.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88142_6*m_h_a*1_3_1"/>
  <p:tag name="KSO_WM_TEMPLATE_CATEGORY" val="diagram"/>
  <p:tag name="KSO_WM_TEMPLATE_INDEX" val="20188142"/>
  <p:tag name="KSO_WM_UNIT_LAYERLEVEL" val="1_1_1"/>
  <p:tag name="KSO_WM_TAG_VERSION" val="1.0"/>
  <p:tag name="KSO_WM_BEAUTIFY_FLAG" val="#wm#"/>
  <p:tag name="KSO_WM_UNIT_PRESET_TEXT" val="添加标题"/>
  <p:tag name="KSO_WM_UNIT_TEXT_FILL_FORE_SCHEMECOLOR_INDEX" val="7"/>
  <p:tag name="KSO_WM_UNIT_TEXT_FILL_TYPE" val="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88142_6*m_h_i*1_1_2"/>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88142_6*m_h_i*1_2_3"/>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188142_6*m_h_i*1_3_4"/>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4"/>
  <p:tag name="KSO_WM_UNIT_ID" val="diagram20188142_6*m_h_i*1_6_4"/>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4"/>
  <p:tag name="KSO_WM_UNIT_ID" val="diagram20188142_6*m_h_i*1_5_4"/>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188142_6*m_h_i*1_4_3"/>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88142_6*m_h_i*1_1_1"/>
  <p:tag name="KSO_WM_TEMPLATE_CATEGORY" val="diagram"/>
  <p:tag name="KSO_WM_TEMPLATE_INDEX" val="20188142"/>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88142_6*m_h_i*1_2_2"/>
  <p:tag name="KSO_WM_TEMPLATE_CATEGORY" val="diagram"/>
  <p:tag name="KSO_WM_TEMPLATE_INDEX" val="20188142"/>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Lst>
</file>

<file path=ppt/tags/tag15.xml><?xml version="1.0" encoding="utf-8"?>
<p:tagLst xmlns:p="http://schemas.openxmlformats.org/presentationml/2006/main">
  <p:tag name="KSO_WM_UNIT_SUBTYPE" val="a"/>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93486_5*m_h_f*1_3_1"/>
  <p:tag name="KSO_WM_TEMPLATE_CATEGORY" val="diagram"/>
  <p:tag name="KSO_WM_TEMPLATE_INDEX" val="20193486"/>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88142_6*m_h_i*1_3_3"/>
  <p:tag name="KSO_WM_TEMPLATE_CATEGORY" val="diagram"/>
  <p:tag name="KSO_WM_TEMPLATE_INDEX" val="20188142"/>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2"/>
  <p:tag name="KSO_WM_UNIT_TEXT_FILL_TYPE" val="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88142_6*m_h_i*1_4_2"/>
  <p:tag name="KSO_WM_TEMPLATE_CATEGORY" val="diagram"/>
  <p:tag name="KSO_WM_TEMPLATE_INDEX" val="20188142"/>
  <p:tag name="KSO_WM_UNIT_LAYERLEVEL" val="1_1_1"/>
  <p:tag name="KSO_WM_TAG_VERSION" val="1.0"/>
  <p:tag name="KSO_WM_BEAUTIFY_FLAG" val="#wm#"/>
  <p:tag name="KSO_WM_UNIT_FILL_FORE_SCHEMECOLOR_INDEX" val="9"/>
  <p:tag name="KSO_WM_UNIT_FILL_TYPE" val="1"/>
  <p:tag name="KSO_WM_UNIT_LINE_FORE_SCHEMECOLOR_INDEX" val="9"/>
  <p:tag name="KSO_WM_UNIT_LINE_FILL_TYPE" val="2"/>
  <p:tag name="KSO_WM_UNIT_TEXT_FILL_FORE_SCHEMECOLOR_INDEX" val="2"/>
  <p:tag name="KSO_WM_UNIT_TEXT_FILL_TYPE" val="1"/>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3"/>
  <p:tag name="KSO_WM_UNIT_ID" val="diagram20188142_6*m_h_i*1_6_3"/>
  <p:tag name="KSO_WM_TEMPLATE_CATEGORY" val="diagram"/>
  <p:tag name="KSO_WM_TEMPLATE_INDEX" val="20188142"/>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20188142_6*m_h_i*1_5_3"/>
  <p:tag name="KSO_WM_TEMPLATE_CATEGORY" val="diagram"/>
  <p:tag name="KSO_WM_TEMPLATE_INDEX" val="20188142"/>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188142_6*m_h_i*1_2_4"/>
  <p:tag name="KSO_WM_TEMPLATE_CATEGORY" val="diagram"/>
  <p:tag name="KSO_WM_TEMPLATE_INDEX" val="20188142"/>
  <p:tag name="KSO_WM_UNIT_LAYERLEVEL" val="1_1_1"/>
  <p:tag name="KSO_WM_TAG_VERSION" val="1.0"/>
  <p:tag name="KSO_WM_BEAUTIFY_FLAG" val="#wm#"/>
  <p:tag name="KSO_WM_UNIT_TEXT_FILL_FORE_SCHEMECOLOR_INDEX" val="13"/>
  <p:tag name="KSO_WM_UNIT_TEXT_FILL_TYPE" val="1"/>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88142_6*m_h_i*1_1_3"/>
  <p:tag name="KSO_WM_TEMPLATE_CATEGORY" val="diagram"/>
  <p:tag name="KSO_WM_TEMPLATE_INDEX" val="20188142"/>
  <p:tag name="KSO_WM_UNIT_LAYERLEVEL" val="1_1_1"/>
  <p:tag name="KSO_WM_TAG_VERSION" val="1.0"/>
  <p:tag name="KSO_WM_BEAUTIFY_FLAG" val="#wm#"/>
  <p:tag name="KSO_WM_UNIT_TEXT_FILL_FORE_SCHEMECOLOR_INDEX" val="13"/>
  <p:tag name="KSO_WM_UNIT_TEXT_FILL_TYPE" val="1"/>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88142_6*m_h_i*1_3_1"/>
  <p:tag name="KSO_WM_TEMPLATE_CATEGORY" val="diagram"/>
  <p:tag name="KSO_WM_TEMPLATE_INDEX" val="20188142"/>
  <p:tag name="KSO_WM_UNIT_LAYERLEVEL" val="1_1_1"/>
  <p:tag name="KSO_WM_TAG_VERSION" val="1.0"/>
  <p:tag name="KSO_WM_BEAUTIFY_FLAG" val="#wm#"/>
  <p:tag name="KSO_WM_UNIT_TEXT_FILL_FORE_SCHEMECOLOR_INDEX" val="13"/>
  <p:tag name="KSO_WM_UNIT_TEXT_FILL_TYPE"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
  <p:tag name="KSO_WM_UNIT_ID" val="diagram20188142_6*m_h_i*1_6_1"/>
  <p:tag name="KSO_WM_TEMPLATE_CATEGORY" val="diagram"/>
  <p:tag name="KSO_WM_TEMPLATE_INDEX" val="20188142"/>
  <p:tag name="KSO_WM_UNIT_LAYERLEVEL" val="1_1_1"/>
  <p:tag name="KSO_WM_TAG_VERSION" val="1.0"/>
  <p:tag name="KSO_WM_BEAUTIFY_FLAG" val="#wm#"/>
  <p:tag name="KSO_WM_UNIT_TEXT_FILL_FORE_SCHEMECOLOR_INDEX" val="13"/>
  <p:tag name="KSO_WM_UNIT_TEXT_FILL_TYPE" val="1"/>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188142_6*m_h_i*1_5_1"/>
  <p:tag name="KSO_WM_TEMPLATE_CATEGORY" val="diagram"/>
  <p:tag name="KSO_WM_TEMPLATE_INDEX" val="20188142"/>
  <p:tag name="KSO_WM_UNIT_LAYERLEVEL" val="1_1_1"/>
  <p:tag name="KSO_WM_TAG_VERSION" val="1.0"/>
  <p:tag name="KSO_WM_BEAUTIFY_FLAG" val="#wm#"/>
  <p:tag name="KSO_WM_UNIT_TEXT_FILL_FORE_SCHEMECOLOR_INDEX" val="13"/>
  <p:tag name="KSO_WM_UNIT_TEXT_FILL_TYPE" val="1"/>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188142_6*m_h_i*1_4_4"/>
  <p:tag name="KSO_WM_TEMPLATE_CATEGORY" val="diagram"/>
  <p:tag name="KSO_WM_TEMPLATE_INDEX" val="20188142"/>
  <p:tag name="KSO_WM_UNIT_LAYERLEVEL" val="1_1_1"/>
  <p:tag name="KSO_WM_TAG_VERSION" val="1.0"/>
  <p:tag name="KSO_WM_BEAUTIFY_FLAG" val="#wm#"/>
  <p:tag name="KSO_WM_UNIT_TEXT_FILL_FORE_SCHEMECOLOR_INDEX" val="13"/>
  <p:tag name="KSO_WM_UNIT_TEXT_FILL_TYPE" val="1"/>
</p:tagLst>
</file>

<file path=ppt/tags/tag16.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93486_5*m_h_a*1_3_1"/>
  <p:tag name="KSO_WM_TEMPLATE_CATEGORY" val="diagram"/>
  <p:tag name="KSO_WM_TEMPLATE_INDEX" val="20193486"/>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60.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88142_6*m_h_a*1_1_1"/>
  <p:tag name="KSO_WM_TEMPLATE_CATEGORY" val="diagram"/>
  <p:tag name="KSO_WM_TEMPLATE_INDEX" val="20188142"/>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161.xml><?xml version="1.0" encoding="utf-8"?>
<p:tagLst xmlns:p="http://schemas.openxmlformats.org/presentationml/2006/main">
  <p:tag name="KSO_WM_UNIT_SUBTYPE" val="a"/>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88142_6*m_h_f*1_1_1"/>
  <p:tag name="KSO_WM_TEMPLATE_CATEGORY" val="diagram"/>
  <p:tag name="KSO_WM_TEMPLATE_INDEX" val="2018814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62.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88142_6*m_h_a*1_2_1"/>
  <p:tag name="KSO_WM_TEMPLATE_CATEGORY" val="diagram"/>
  <p:tag name="KSO_WM_TEMPLATE_INDEX" val="20188142"/>
  <p:tag name="KSO_WM_UNIT_LAYERLEVEL" val="1_1_1"/>
  <p:tag name="KSO_WM_TAG_VERSION" val="1.0"/>
  <p:tag name="KSO_WM_BEAUTIFY_FLAG" val="#wm#"/>
  <p:tag name="KSO_WM_UNIT_PRESET_TEXT" val="添加标题"/>
  <p:tag name="KSO_WM_UNIT_TEXT_FILL_FORE_SCHEMECOLOR_INDEX" val="6"/>
  <p:tag name="KSO_WM_UNIT_TEXT_FILL_TYPE" val="1"/>
</p:tagLst>
</file>

<file path=ppt/tags/tag163.xml><?xml version="1.0" encoding="utf-8"?>
<p:tagLst xmlns:p="http://schemas.openxmlformats.org/presentationml/2006/main">
  <p:tag name="KSO_WM_UNIT_SUBTYPE" val="a"/>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88142_6*m_h_f*1_2_1"/>
  <p:tag name="KSO_WM_TEMPLATE_CATEGORY" val="diagram"/>
  <p:tag name="KSO_WM_TEMPLATE_INDEX" val="2018814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64.xml><?xml version="1.0" encoding="utf-8"?>
<p:tagLst xmlns:p="http://schemas.openxmlformats.org/presentationml/2006/main">
  <p:tag name="KSO_WM_UNIT_SUBTYPE" val="a"/>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188142_6*m_h_f*1_4_1"/>
  <p:tag name="KSO_WM_TEMPLATE_CATEGORY" val="diagram"/>
  <p:tag name="KSO_WM_TEMPLATE_INDEX" val="2018814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65.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188142_6*m_h_a*1_4_1"/>
  <p:tag name="KSO_WM_TEMPLATE_CATEGORY" val="diagram"/>
  <p:tag name="KSO_WM_TEMPLATE_INDEX" val="20188142"/>
  <p:tag name="KSO_WM_UNIT_LAYERLEVEL" val="1_1_1"/>
  <p:tag name="KSO_WM_TAG_VERSION" val="1.0"/>
  <p:tag name="KSO_WM_BEAUTIFY_FLAG" val="#wm#"/>
  <p:tag name="KSO_WM_UNIT_PRESET_TEXT" val="添加标题"/>
  <p:tag name="KSO_WM_UNIT_TEXT_FILL_FORE_SCHEMECOLOR_INDEX" val="8"/>
  <p:tag name="KSO_WM_UNIT_TEXT_FILL_TYPE" val="1"/>
</p:tagLst>
</file>

<file path=ppt/tags/tag166.xml><?xml version="1.0" encoding="utf-8"?>
<p:tagLst xmlns:p="http://schemas.openxmlformats.org/presentationml/2006/main">
  <p:tag name="KSO_WM_UNIT_SUBTYPE" val="a"/>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20188142_6*m_h_f*1_5_1"/>
  <p:tag name="KSO_WM_TEMPLATE_CATEGORY" val="diagram"/>
  <p:tag name="KSO_WM_TEMPLATE_INDEX" val="2018814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67.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20188142_6*m_h_a*1_5_1"/>
  <p:tag name="KSO_WM_TEMPLATE_CATEGORY" val="diagram"/>
  <p:tag name="KSO_WM_TEMPLATE_INDEX" val="20188142"/>
  <p:tag name="KSO_WM_UNIT_LAYERLEVEL" val="1_1_1"/>
  <p:tag name="KSO_WM_TAG_VERSION" val="1.0"/>
  <p:tag name="KSO_WM_BEAUTIFY_FLAG" val="#wm#"/>
  <p:tag name="KSO_WM_UNIT_PRESET_TEXT" val="添加标题"/>
  <p:tag name="KSO_WM_UNIT_TEXT_FILL_FORE_SCHEMECOLOR_INDEX" val="9"/>
  <p:tag name="KSO_WM_UNIT_TEXT_FILL_TYPE" val="1"/>
</p:tagLst>
</file>

<file path=ppt/tags/tag168.xml><?xml version="1.0" encoding="utf-8"?>
<p:tagLst xmlns:p="http://schemas.openxmlformats.org/presentationml/2006/main">
  <p:tag name="KSO_WM_UNIT_SUBTYPE" val="a"/>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f"/>
  <p:tag name="KSO_WM_UNIT_INDEX" val="1_6_1"/>
  <p:tag name="KSO_WM_UNIT_ID" val="diagram20188142_6*m_h_f*1_6_1"/>
  <p:tag name="KSO_WM_TEMPLATE_CATEGORY" val="diagram"/>
  <p:tag name="KSO_WM_TEMPLATE_INDEX" val="2018814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69.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TYPE" val="m_h_a"/>
  <p:tag name="KSO_WM_UNIT_INDEX" val="1_6_1"/>
  <p:tag name="KSO_WM_UNIT_ID" val="diagram20188142_6*m_h_a*1_6_1"/>
  <p:tag name="KSO_WM_TEMPLATE_CATEGORY" val="diagram"/>
  <p:tag name="KSO_WM_TEMPLATE_INDEX" val="20188142"/>
  <p:tag name="KSO_WM_UNIT_LAYERLEVEL" val="1_1_1"/>
  <p:tag name="KSO_WM_TAG_VERSION" val="1.0"/>
  <p:tag name="KSO_WM_BEAUTIFY_FLAG" val="#wm#"/>
  <p:tag name="KSO_WM_UNIT_PRESET_TEXT" val="添加标题"/>
  <p:tag name="KSO_WM_UNIT_TEXT_FILL_FORE_SCHEMECOLOR_INDEX" val="10"/>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193486_5*m_h_i*1_5_1"/>
  <p:tag name="KSO_WM_TEMPLATE_CATEGORY" val="diagram"/>
  <p:tag name="KSO_WM_TEMPLATE_INDEX" val="20193486"/>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Lst>
</file>

<file path=ppt/tags/tag170.xml><?xml version="1.0" encoding="utf-8"?>
<p:tagLst xmlns:p="http://schemas.openxmlformats.org/presentationml/2006/main">
  <p:tag name="KSO_WM_UNIT_VALUE" val="900*1552"/>
  <p:tag name="KSO_WM_UNIT_HIGHLIGHT" val="0"/>
  <p:tag name="KSO_WM_UNIT_COMPATIBLE" val="0"/>
  <p:tag name="KSO_WM_UNIT_DIAGRAM_ISNUMVISUAL" val="0"/>
  <p:tag name="KSO_WM_UNIT_DIAGRAM_ISREFERUNIT" val="0"/>
  <p:tag name="KSO_WM_UNIT_TYPE" val="d"/>
  <p:tag name="KSO_WM_UNIT_INDEX" val="1"/>
  <p:tag name="KSO_WM_UNIT_ID" val="diagram20200469_1*d*1"/>
  <p:tag name="KSO_WM_TEMPLATE_CATEGORY" val="diagram"/>
  <p:tag name="KSO_WM_TEMPLATE_INDEX" val="20200469"/>
  <p:tag name="KSO_WM_UNIT_LAYERLEVEL" val="1"/>
  <p:tag name="KSO_WM_TAG_VERSION" val="1.0"/>
  <p:tag name="KSO_WM_BEAUTIFY_FLAG" val="#wm#"/>
  <p:tag name="KSO_WM_UNIT_DEFAULT_FONT" val="0;0;0"/>
  <p:tag name="KSO_WM_UNIT_BLOCK" val="0"/>
  <p:tag name="KSO_WM_UNIT_PLACING_PICTURE" val="43637.4611335417"/>
  <p:tag name="KSO_WM_UNIT_PLACING_PICTURE_INFO" val="{&quot;full_picture&quot;:false,&quot;last_crop_picture&quot;:&quot;5-2&quot;,&quot;selected&quot;:&quot;5-2&quot;,&quot;spacing&quot;:6}"/>
</p:tagLst>
</file>

<file path=ppt/tags/tag171.xml><?xml version="1.0" encoding="utf-8"?>
<p:tagLst xmlns:p="http://schemas.openxmlformats.org/presentationml/2006/main">
  <p:tag name="KSO_WM_UNIT_VALUE" val="667*1552"/>
  <p:tag name="KSO_WM_UNIT_HIGHLIGHT" val="0"/>
  <p:tag name="KSO_WM_UNIT_COMPATIBLE" val="0"/>
  <p:tag name="KSO_WM_UNIT_DIAGRAM_ISNUMVISUAL" val="0"/>
  <p:tag name="KSO_WM_UNIT_DIAGRAM_ISREFERUNIT" val="0"/>
  <p:tag name="KSO_WM_UNIT_TYPE" val="d"/>
  <p:tag name="KSO_WM_UNIT_INDEX" val="2"/>
  <p:tag name="KSO_WM_UNIT_ID" val="diagram20200469_1*d*2"/>
  <p:tag name="KSO_WM_TEMPLATE_CATEGORY" val="diagram"/>
  <p:tag name="KSO_WM_TEMPLATE_INDEX" val="20200469"/>
  <p:tag name="KSO_WM_UNIT_LAYERLEVEL" val="1"/>
  <p:tag name="KSO_WM_TAG_VERSION" val="1.0"/>
  <p:tag name="KSO_WM_BEAUTIFY_FLAG" val="#wm#"/>
  <p:tag name="KSO_WM_UNIT_DEFAULT_FONT" val="0;0;0"/>
  <p:tag name="KSO_WM_UNIT_BLOCK" val="0"/>
  <p:tag name="KSO_WM_UNIT_PLACING_PICTURE" val="43637.4611335417"/>
  <p:tag name="KSO_WM_UNIT_PLACING_PICTURE_INFO" val="{&quot;full_picture&quot;:false,&quot;last_crop_picture&quot;:&quot;5-2&quot;,&quot;selected&quot;:&quot;5-2&quot;,&quot;spacing&quot;:6}"/>
</p:tagLst>
</file>

<file path=ppt/tags/tag172.xml><?xml version="1.0" encoding="utf-8"?>
<p:tagLst xmlns:p="http://schemas.openxmlformats.org/presentationml/2006/main">
  <p:tag name="KSO_WM_UNIT_VALUE" val="667*1552"/>
  <p:tag name="KSO_WM_UNIT_HIGHLIGHT" val="0"/>
  <p:tag name="KSO_WM_UNIT_COMPATIBLE" val="0"/>
  <p:tag name="KSO_WM_UNIT_DIAGRAM_ISNUMVISUAL" val="0"/>
  <p:tag name="KSO_WM_UNIT_DIAGRAM_ISREFERUNIT" val="0"/>
  <p:tag name="KSO_WM_UNIT_TYPE" val="d"/>
  <p:tag name="KSO_WM_UNIT_INDEX" val="5"/>
  <p:tag name="KSO_WM_UNIT_ID" val="diagram20200469_1*d*5"/>
  <p:tag name="KSO_WM_TEMPLATE_CATEGORY" val="diagram"/>
  <p:tag name="KSO_WM_TEMPLATE_INDEX" val="20200469"/>
  <p:tag name="KSO_WM_UNIT_LAYERLEVEL" val="1"/>
  <p:tag name="KSO_WM_TAG_VERSION" val="1.0"/>
  <p:tag name="KSO_WM_BEAUTIFY_FLAG" val="#wm#"/>
  <p:tag name="KSO_WM_UNIT_DEFAULT_FONT" val="0;0;0"/>
  <p:tag name="KSO_WM_UNIT_BLOCK" val="0"/>
  <p:tag name="KSO_WM_UNIT_PLACING_PICTURE" val="43637.4611335417"/>
  <p:tag name="KSO_WM_UNIT_PLACING_PICTURE_INFO" val="{&quot;full_picture&quot;:false,&quot;last_crop_picture&quot;:&quot;5-2&quot;,&quot;selected&quot;:&quot;5-2&quot;,&quot;spacing&quot;:6}"/>
</p:tagLst>
</file>

<file path=ppt/tags/tag173.xml><?xml version="1.0" encoding="utf-8"?>
<p:tagLst xmlns:p="http://schemas.openxmlformats.org/presentationml/2006/main">
  <p:tag name="KSO_WM_UNIT_VALUE" val="434*760"/>
  <p:tag name="KSO_WM_UNIT_HIGHLIGHT" val="0"/>
  <p:tag name="KSO_WM_UNIT_COMPATIBLE" val="0"/>
  <p:tag name="KSO_WM_UNIT_DIAGRAM_ISNUMVISUAL" val="0"/>
  <p:tag name="KSO_WM_UNIT_DIAGRAM_ISREFERUNIT" val="0"/>
  <p:tag name="KSO_WM_UNIT_TYPE" val="d"/>
  <p:tag name="KSO_WM_UNIT_INDEX" val="4"/>
  <p:tag name="KSO_WM_UNIT_ID" val="diagram20200469_1*d*4"/>
  <p:tag name="KSO_WM_TEMPLATE_CATEGORY" val="diagram"/>
  <p:tag name="KSO_WM_TEMPLATE_INDEX" val="20200469"/>
  <p:tag name="KSO_WM_UNIT_LAYERLEVEL" val="1"/>
  <p:tag name="KSO_WM_TAG_VERSION" val="1.0"/>
  <p:tag name="KSO_WM_BEAUTIFY_FLAG" val="#wm#"/>
  <p:tag name="KSO_WM_UNIT_DEFAULT_FONT" val="0;0;0"/>
  <p:tag name="KSO_WM_UNIT_BLOCK" val="0"/>
  <p:tag name="KSO_WM_UNIT_PLACING_PICTURE" val="43637.4611335417"/>
  <p:tag name="KSO_WM_UNIT_PLACING_PICTURE_INFO" val="{&quot;full_picture&quot;:false,&quot;last_crop_picture&quot;:&quot;5-2&quot;,&quot;selected&quot;:&quot;5-2&quot;,&quot;spacing&quot;:6}"/>
</p:tagLst>
</file>

<file path=ppt/tags/tag174.xml><?xml version="1.0" encoding="utf-8"?>
<p:tagLst xmlns:p="http://schemas.openxmlformats.org/presentationml/2006/main">
  <p:tag name="KSO_WM_UNIT_VALUE" val="434*760"/>
  <p:tag name="KSO_WM_UNIT_HIGHLIGHT" val="0"/>
  <p:tag name="KSO_WM_UNIT_COMPATIBLE" val="0"/>
  <p:tag name="KSO_WM_UNIT_DIAGRAM_ISNUMVISUAL" val="0"/>
  <p:tag name="KSO_WM_UNIT_DIAGRAM_ISREFERUNIT" val="0"/>
  <p:tag name="KSO_WM_UNIT_TYPE" val="d"/>
  <p:tag name="KSO_WM_UNIT_INDEX" val="3"/>
  <p:tag name="KSO_WM_UNIT_ID" val="diagram20200469_1*d*3"/>
  <p:tag name="KSO_WM_TEMPLATE_CATEGORY" val="diagram"/>
  <p:tag name="KSO_WM_TEMPLATE_INDEX" val="20200469"/>
  <p:tag name="KSO_WM_UNIT_LAYERLEVEL" val="1"/>
  <p:tag name="KSO_WM_TAG_VERSION" val="1.0"/>
  <p:tag name="KSO_WM_BEAUTIFY_FLAG" val="#wm#"/>
  <p:tag name="KSO_WM_UNIT_DEFAULT_FONT" val="0;0;0"/>
  <p:tag name="KSO_WM_UNIT_BLOCK" val="0"/>
  <p:tag name="KSO_WM_UNIT_PLACING_PICTURE" val="43637.4611335417"/>
  <p:tag name="KSO_WM_UNIT_PLACING_PICTURE_INFO" val="{&quot;full_picture&quot;:false,&quot;last_crop_picture&quot;:&quot;5-2&quot;,&quot;selected&quot;:&quot;5-2&quot;,&quot;spacing&quot;:6}"/>
</p:tagLst>
</file>

<file path=ppt/tags/tag175.xml><?xml version="1.0" encoding="utf-8"?>
<p:tagLst xmlns:p="http://schemas.openxmlformats.org/presentationml/2006/main">
  <p:tag name="KSO_WM_SLIDE_ID" val="diagram20200469_1"/>
  <p:tag name="KSO_WM_TEMPLATE_SUBCATEGORY" val="0"/>
  <p:tag name="KSO_WM_SLIDE_ITEM_CNT" val="0"/>
  <p:tag name="KSO_WM_SLIDE_INDEX" val="1"/>
  <p:tag name="KSO_WM_TAG_VERSION" val="1.0"/>
  <p:tag name="KSO_WM_BEAUTIFY_FLAG" val="#wm#"/>
  <p:tag name="KSO_WM_TEMPLATE_CATEGORY" val="diagram"/>
  <p:tag name="KSO_WM_TEMPLATE_INDEX" val="20200469"/>
  <p:tag name="KSO_WM_SLIDE_LAYOUT" val="d"/>
  <p:tag name="KSO_WM_SLIDE_LAYOUT_CNT" val="5"/>
  <p:tag name="KSO_WM_SLIDE_TYPE" val="text"/>
  <p:tag name="KSO_WM_SLIDE_SUBTYPE" val="picTxt"/>
  <p:tag name="KSO_WM_SLIDE_SIZE" val="889*387"/>
  <p:tag name="KSO_WM_SLIDE_POSITION" val="35*76"/>
</p:tagLst>
</file>

<file path=ppt/tags/tag176.xml><?xml version="1.0" encoding="utf-8"?>
<p:tagLst xmlns:p="http://schemas.openxmlformats.org/presentationml/2006/main">
  <p:tag name="KSO_WM_UNIT_PLACING_PICTURE_USER_VIEWPORT" val="{&quot;height&quot;:5400.0377952755907,&quot;width&quot;:4297.3039370078741}"/>
</p:tagLst>
</file>

<file path=ppt/tags/tag177.xml><?xml version="1.0" encoding="utf-8"?>
<p:tagLst xmlns:p="http://schemas.openxmlformats.org/presentationml/2006/main">
  <p:tag name="KSO_WM_UNIT_VALUE" val="661*740"/>
  <p:tag name="KSO_WM_UNIT_HIGHLIGHT" val="0"/>
  <p:tag name="KSO_WM_UNIT_COMPATIBLE" val="0"/>
  <p:tag name="KSO_WM_UNIT_DIAGRAM_ISNUMVISUAL" val="0"/>
  <p:tag name="KSO_WM_UNIT_DIAGRAM_ISREFERUNIT" val="0"/>
  <p:tag name="KSO_WM_UNIT_TYPE" val="d"/>
  <p:tag name="KSO_WM_UNIT_INDEX" val="3"/>
  <p:tag name="KSO_WM_UNIT_ID" val="diagram20200468_1*d*3"/>
  <p:tag name="KSO_WM_TEMPLATE_CATEGORY" val="diagram"/>
  <p:tag name="KSO_WM_TEMPLATE_INDEX" val="20200468"/>
  <p:tag name="KSO_WM_UNIT_LAYERLEVEL" val="1"/>
  <p:tag name="KSO_WM_TAG_VERSION" val="1.0"/>
  <p:tag name="KSO_WM_BEAUTIFY_FLAG" val="#wm#"/>
  <p:tag name="KSO_WM_UNIT_DEFAULT_FONT" val="0;0;0"/>
  <p:tag name="KSO_WM_UNIT_BLOCK" val="0"/>
  <p:tag name="KSO_WM_UNIT_PLACING_PICTURE" val="43637.4607399306"/>
  <p:tag name="KSO_WM_UNIT_PLACING_PICTURE_INFO" val="{&quot;full_picture&quot;:false,&quot;last_crop_picture&quot;:&quot;5-5&quot;,&quot;selected&quot;:&quot;5-5&quot;,&quot;spacing&quot;:6}"/>
</p:tagLst>
</file>

<file path=ppt/tags/tag178.xml><?xml version="1.0" encoding="utf-8"?>
<p:tagLst xmlns:p="http://schemas.openxmlformats.org/presentationml/2006/main">
  <p:tag name="KSO_WM_UNIT_VALUE" val="661*740"/>
  <p:tag name="KSO_WM_UNIT_HIGHLIGHT" val="0"/>
  <p:tag name="KSO_WM_UNIT_COMPATIBLE" val="0"/>
  <p:tag name="KSO_WM_UNIT_DIAGRAM_ISNUMVISUAL" val="0"/>
  <p:tag name="KSO_WM_UNIT_DIAGRAM_ISREFERUNIT" val="0"/>
  <p:tag name="KSO_WM_UNIT_TYPE" val="d"/>
  <p:tag name="KSO_WM_UNIT_INDEX" val="5"/>
  <p:tag name="KSO_WM_UNIT_ID" val="diagram20200468_1*d*5"/>
  <p:tag name="KSO_WM_TEMPLATE_CATEGORY" val="diagram"/>
  <p:tag name="KSO_WM_TEMPLATE_INDEX" val="20200468"/>
  <p:tag name="KSO_WM_UNIT_LAYERLEVEL" val="1"/>
  <p:tag name="KSO_WM_TAG_VERSION" val="1.0"/>
  <p:tag name="KSO_WM_BEAUTIFY_FLAG" val="#wm#"/>
  <p:tag name="KSO_WM_UNIT_DEFAULT_FONT" val="0;0;0"/>
  <p:tag name="KSO_WM_UNIT_BLOCK" val="0"/>
  <p:tag name="KSO_WM_UNIT_PLACING_PICTURE" val="43637.4607399306"/>
  <p:tag name="KSO_WM_UNIT_PLACING_PICTURE_INFO" val="{&quot;full_picture&quot;:false,&quot;last_crop_picture&quot;:&quot;5-5&quot;,&quot;selected&quot;:&quot;5-5&quot;,&quot;spacing&quot;:6}"/>
</p:tagLst>
</file>

<file path=ppt/tags/tag179.xml><?xml version="1.0" encoding="utf-8"?>
<p:tagLst xmlns:p="http://schemas.openxmlformats.org/presentationml/2006/main">
  <p:tag name="KSO_WM_UNIT_VALUE" val="661*740"/>
  <p:tag name="KSO_WM_UNIT_HIGHLIGHT" val="0"/>
  <p:tag name="KSO_WM_UNIT_COMPATIBLE" val="0"/>
  <p:tag name="KSO_WM_UNIT_DIAGRAM_ISNUMVISUAL" val="0"/>
  <p:tag name="KSO_WM_UNIT_DIAGRAM_ISREFERUNIT" val="0"/>
  <p:tag name="KSO_WM_UNIT_TYPE" val="d"/>
  <p:tag name="KSO_WM_UNIT_INDEX" val="4"/>
  <p:tag name="KSO_WM_UNIT_ID" val="diagram20200468_1*d*4"/>
  <p:tag name="KSO_WM_TEMPLATE_CATEGORY" val="diagram"/>
  <p:tag name="KSO_WM_TEMPLATE_INDEX" val="20200468"/>
  <p:tag name="KSO_WM_UNIT_LAYERLEVEL" val="1"/>
  <p:tag name="KSO_WM_TAG_VERSION" val="1.0"/>
  <p:tag name="KSO_WM_BEAUTIFY_FLAG" val="#wm#"/>
  <p:tag name="KSO_WM_UNIT_DEFAULT_FONT" val="0;0;0"/>
  <p:tag name="KSO_WM_UNIT_BLOCK" val="0"/>
  <p:tag name="KSO_WM_UNIT_PLACING_PICTURE" val="43637.4607399306"/>
  <p:tag name="KSO_WM_UNIT_PLACING_PICTURE_INFO" val="{&quot;full_picture&quot;:false,&quot;last_crop_picture&quot;:&quot;5-5&quot;,&quot;selected&quot;:&quot;5-5&quot;,&quot;spacing&quot;:6}"/>
</p:tagLst>
</file>

<file path=ppt/tags/tag18.xml><?xml version="1.0" encoding="utf-8"?>
<p:tagLst xmlns:p="http://schemas.openxmlformats.org/presentationml/2006/main">
  <p:tag name="KSO_WM_UNIT_SUBTYPE" val="a"/>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20193486_5*m_h_f*1_5_1"/>
  <p:tag name="KSO_WM_TEMPLATE_CATEGORY" val="diagram"/>
  <p:tag name="KSO_WM_TEMPLATE_INDEX" val="20193486"/>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80.xml><?xml version="1.0" encoding="utf-8"?>
<p:tagLst xmlns:p="http://schemas.openxmlformats.org/presentationml/2006/main">
  <p:tag name="KSO_WM_UNIT_VALUE" val="661*740"/>
  <p:tag name="KSO_WM_UNIT_HIGHLIGHT" val="0"/>
  <p:tag name="KSO_WM_UNIT_COMPATIBLE" val="0"/>
  <p:tag name="KSO_WM_UNIT_DIAGRAM_ISNUMVISUAL" val="0"/>
  <p:tag name="KSO_WM_UNIT_DIAGRAM_ISREFERUNIT" val="0"/>
  <p:tag name="KSO_WM_UNIT_TYPE" val="d"/>
  <p:tag name="KSO_WM_UNIT_INDEX" val="2"/>
  <p:tag name="KSO_WM_UNIT_ID" val="diagram20200468_1*d*2"/>
  <p:tag name="KSO_WM_TEMPLATE_CATEGORY" val="diagram"/>
  <p:tag name="KSO_WM_TEMPLATE_INDEX" val="20200468"/>
  <p:tag name="KSO_WM_UNIT_LAYERLEVEL" val="1"/>
  <p:tag name="KSO_WM_TAG_VERSION" val="1.0"/>
  <p:tag name="KSO_WM_BEAUTIFY_FLAG" val="#wm#"/>
  <p:tag name="KSO_WM_UNIT_DEFAULT_FONT" val="0;0;0"/>
  <p:tag name="KSO_WM_UNIT_BLOCK" val="0"/>
  <p:tag name="KSO_WM_UNIT_PLACING_PICTURE" val="43637.4607399306"/>
  <p:tag name="KSO_WM_UNIT_PLACING_PICTURE_INFO" val="{&quot;full_picture&quot;:false,&quot;last_crop_picture&quot;:&quot;5-5&quot;,&quot;selected&quot;:&quot;5-5&quot;,&quot;spacing&quot;:6}"/>
</p:tagLst>
</file>

<file path=ppt/tags/tag181.xml><?xml version="1.0" encoding="utf-8"?>
<p:tagLst xmlns:p="http://schemas.openxmlformats.org/presentationml/2006/main">
  <p:tag name="KSO_WM_UNIT_VALUE" val="1353*1512"/>
  <p:tag name="KSO_WM_UNIT_HIGHLIGHT" val="0"/>
  <p:tag name="KSO_WM_UNIT_COMPATIBLE" val="0"/>
  <p:tag name="KSO_WM_UNIT_DIAGRAM_ISNUMVISUAL" val="0"/>
  <p:tag name="KSO_WM_UNIT_DIAGRAM_ISREFERUNIT" val="0"/>
  <p:tag name="KSO_WM_UNIT_TYPE" val="d"/>
  <p:tag name="KSO_WM_UNIT_INDEX" val="1"/>
  <p:tag name="KSO_WM_UNIT_ID" val="diagram20200468_1*d*1"/>
  <p:tag name="KSO_WM_TEMPLATE_CATEGORY" val="diagram"/>
  <p:tag name="KSO_WM_TEMPLATE_INDEX" val="20200468"/>
  <p:tag name="KSO_WM_UNIT_LAYERLEVEL" val="1"/>
  <p:tag name="KSO_WM_TAG_VERSION" val="1.0"/>
  <p:tag name="KSO_WM_BEAUTIFY_FLAG" val="#wm#"/>
  <p:tag name="KSO_WM_UNIT_DEFAULT_FONT" val="0;0;0"/>
  <p:tag name="KSO_WM_UNIT_BLOCK" val="0"/>
  <p:tag name="KSO_WM_UNIT_PLACING_PICTURE" val="43637.4607399306"/>
  <p:tag name="KSO_WM_UNIT_PLACING_PICTURE_INFO" val="{&quot;full_picture&quot;:false,&quot;last_crop_picture&quot;:&quot;5-5&quot;,&quot;selected&quot;:&quot;5-5&quot;,&quot;spacing&quot;:6}"/>
</p:tagLst>
</file>

<file path=ppt/tags/tag182.xml><?xml version="1.0" encoding="utf-8"?>
<p:tagLst xmlns:p="http://schemas.openxmlformats.org/presentationml/2006/main">
  <p:tag name="KSO_WM_SLIDE_ID" val="diagram20200468_1"/>
  <p:tag name="KSO_WM_TEMPLATE_SUBCATEGORY" val="0"/>
  <p:tag name="KSO_WM_SLIDE_TYPE" val="text"/>
  <p:tag name="KSO_WM_SLIDE_SUBTYPE" val="picTxt"/>
  <p:tag name="KSO_WM_SLIDE_ITEM_CNT" val="0"/>
  <p:tag name="KSO_WM_SLIDE_INDEX" val="1"/>
  <p:tag name="KSO_WM_SLIDE_SIZE" val="867*383"/>
  <p:tag name="KSO_WM_SLIDE_POSITION" val="46*78"/>
  <p:tag name="KSO_WM_TAG_VERSION" val="1.0"/>
  <p:tag name="KSO_WM_BEAUTIFY_FLAG" val="#wm#"/>
  <p:tag name="KSO_WM_TEMPLATE_CATEGORY" val="diagram"/>
  <p:tag name="KSO_WM_TEMPLATE_INDEX" val="20200468"/>
  <p:tag name="KSO_WM_SLIDE_LAYOUT" val="d"/>
  <p:tag name="KSO_WM_SLIDE_LAYOUT_CNT" val="5"/>
  <p:tag name="KSO_WM_SLIDE_LAYOUT_INFO" val="{&quot;backgroundInfo&quot;:[{&quot;bottom&quot;:0,&quot;bottomAbs&quot;:false,&quot;left&quot;:0,&quot;leftAbs&quot;:false,&quot;right&quot;:0,&quot;rightAbs&quot;:false,&quot;top&quot;:0,&quot;topAbs&quot;:false,&quot;type&quot;:&quot;general&quot;}],&quot;id&quot;:&quot;2020-07-17T11:23:21&quot;,&quot;type&quot;:1}"/>
  <p:tag name="KSO_WM_SLIDE_BACKGROUND" val="[&quot;general&quot;]"/>
  <p:tag name="KSO_WM_SLIDE_RATIO" val="1.777778"/>
</p:tagLst>
</file>

<file path=ppt/tags/tag183.xml><?xml version="1.0" encoding="utf-8"?>
<p:tagLst xmlns:p="http://schemas.openxmlformats.org/presentationml/2006/main">
  <p:tag name="KSO_WM_UNIT_PLACING_PICTURE_USER_VIEWPORT" val="{&quot;height&quot;:2534.7184769273076,&quot;width&quot;:2799.1966116316939}"/>
</p:tagLst>
</file>

<file path=ppt/tags/tag184.xml><?xml version="1.0" encoding="utf-8"?>
<p:tagLst xmlns:p="http://schemas.openxmlformats.org/presentationml/2006/main">
  <p:tag name="KSO_WM_UNIT_PLACING_PICTURE_USER_VIEWPORT" val="{&quot;height&quot;:1323.177355737696,&quot;width&quot;:2164.0720524218709}"/>
</p:tagLst>
</file>

<file path=ppt/tags/tag185.xml><?xml version="1.0" encoding="utf-8"?>
<p:tagLst xmlns:p="http://schemas.openxmlformats.org/presentationml/2006/main">
  <p:tag name="KSO_WM_UNIT_PLACING_PICTURE_USER_VIEWPORT" val="{&quot;height&quot;:1323.0229900403776,&quot;width&quot;:2164.0720524218709}"/>
</p:tagLst>
</file>

<file path=ppt/tags/tag186.xml><?xml version="1.0" encoding="utf-8"?>
<p:tagLst xmlns:p="http://schemas.openxmlformats.org/presentationml/2006/main">
  <p:tag name="KSO_WM_UNIT_PLACING_PICTURE_USER_VIEWPORT" val="{&quot;height&quot;:2681.212598425197,&quot;width&quot;:2804.0929133858267}"/>
</p:tagLst>
</file>

<file path=ppt/tags/tag187.xml><?xml version="1.0" encoding="utf-8"?>
<p:tagLst xmlns:p="http://schemas.openxmlformats.org/presentationml/2006/main">
  <p:tag name="KSO_WM_UNIT_PLACING_PICTURE_USER_VIEWPORT" val="{&quot;height&quot;:1461.0440700484228,&quot;width&quot;:2190.6849292415109}"/>
</p:tagLst>
</file>

<file path=ppt/tags/tag188.xml><?xml version="1.0" encoding="utf-8"?>
<p:tagLst xmlns:p="http://schemas.openxmlformats.org/presentationml/2006/main">
  <p:tag name="KSO_WM_UNIT_PLACING_PICTURE_USER_VIEWPORT" val="{&quot;height&quot;:1540.7373829601549,&quot;width&quot;:2196.6197383237923}"/>
</p:tagLst>
</file>

<file path=ppt/tags/tag189.xml><?xml version="1.0" encoding="utf-8"?>
<p:tagLst xmlns:p="http://schemas.openxmlformats.org/presentationml/2006/main">
  <p:tag name="KSO_WM_UNIT_PLACING_PICTURE_USER_VIEWPORT" val="{&quot;height&quot;:3110.9968503937007,&quot;width&quot;:2287.8619367386368}"/>
</p:tagLst>
</file>

<file path=ppt/tags/tag19.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20193486_5*m_h_a*1_5_1"/>
  <p:tag name="KSO_WM_TEMPLATE_CATEGORY" val="diagram"/>
  <p:tag name="KSO_WM_TEMPLATE_INDEX" val="20193486"/>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2_1"/>
  <p:tag name="KSO_WM_UNIT_ID" val="diagram20199368_3*m_h_z*1_2_1"/>
  <p:tag name="KSO_WM_TEMPLATE_CATEGORY" val="diagram"/>
  <p:tag name="KSO_WM_TEMPLATE_INDEX" val="20199368"/>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2_2"/>
  <p:tag name="KSO_WM_UNIT_ID" val="diagram20199368_3*m_h_z*1_2_2"/>
  <p:tag name="KSO_WM_TEMPLATE_CATEGORY" val="diagram"/>
  <p:tag name="KSO_WM_TEMPLATE_INDEX" val="20199368"/>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2_3"/>
  <p:tag name="KSO_WM_UNIT_ID" val="diagram20199368_3*m_h_z*1_2_3"/>
  <p:tag name="KSO_WM_TEMPLATE_CATEGORY" val="diagram"/>
  <p:tag name="KSO_WM_TEMPLATE_INDEX" val="20199368"/>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2_4"/>
  <p:tag name="KSO_WM_UNIT_ID" val="diagram20199368_3*m_h_z*1_2_4"/>
  <p:tag name="KSO_WM_TEMPLATE_CATEGORY" val="diagram"/>
  <p:tag name="KSO_WM_TEMPLATE_INDEX" val="20199368"/>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3_1"/>
  <p:tag name="KSO_WM_UNIT_ID" val="diagram20199368_3*m_h_z*1_3_1"/>
  <p:tag name="KSO_WM_TEMPLATE_CATEGORY" val="diagram"/>
  <p:tag name="KSO_WM_TEMPLATE_INDEX" val="20199368"/>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3_2"/>
  <p:tag name="KSO_WM_UNIT_ID" val="diagram20199368_3*m_h_z*1_3_2"/>
  <p:tag name="KSO_WM_TEMPLATE_CATEGORY" val="diagram"/>
  <p:tag name="KSO_WM_TEMPLATE_INDEX" val="20199368"/>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3_3"/>
  <p:tag name="KSO_WM_UNIT_ID" val="diagram20199368_3*m_h_z*1_3_3"/>
  <p:tag name="KSO_WM_TEMPLATE_CATEGORY" val="diagram"/>
  <p:tag name="KSO_WM_TEMPLATE_INDEX" val="20199368"/>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3_4"/>
  <p:tag name="KSO_WM_UNIT_ID" val="diagram20199368_3*m_h_z*1_3_4"/>
  <p:tag name="KSO_WM_TEMPLATE_CATEGORY" val="diagram"/>
  <p:tag name="KSO_WM_TEMPLATE_INDEX" val="20199368"/>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4_1"/>
  <p:tag name="KSO_WM_UNIT_ID" val="diagram20199368_3*m_h_z*1_4_1"/>
  <p:tag name="KSO_WM_TEMPLATE_CATEGORY" val="diagram"/>
  <p:tag name="KSO_WM_TEMPLATE_INDEX" val="20199368"/>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4_2"/>
  <p:tag name="KSO_WM_UNIT_ID" val="diagram20199368_3*m_h_z*1_4_2"/>
  <p:tag name="KSO_WM_TEMPLATE_CATEGORY" val="diagram"/>
  <p:tag name="KSO_WM_TEMPLATE_INDEX" val="20199368"/>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2.xml><?xml version="1.0" encoding="utf-8"?>
<p:tagLst xmlns:p="http://schemas.openxmlformats.org/presentationml/2006/main">
  <p:tag name="KSO_WM_TEMPLATE_CATEGORY" val="diagram"/>
  <p:tag name="KSO_WM_TEMPLATE_INDEX" val="160334"/>
  <p:tag name="KSO_WM_TAG_VERSION" val="1.0"/>
  <p:tag name="KSO_WM_BEAUTIFY_FLAG" val="#wm#"/>
  <p:tag name="KSO_WM_UNIT_TYPE" val="q_h_a"/>
  <p:tag name="KSO_WM_UNIT_INDEX" val="1_2_1"/>
  <p:tag name="KSO_WM_UNIT_ID" val="diagram160334_2*q_h_a*1_2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q1-1"/>
  <p:tag name="KSO_WM_UNIT_TEXT_FILL_FORE_SCHEMECOLOR_INDEX" val="5"/>
  <p:tag name="KSO_WM_UNIT_TEXT_FILL_TYPE"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3486_5*m_h_i*1_2_1"/>
  <p:tag name="KSO_WM_TEMPLATE_CATEGORY" val="diagram"/>
  <p:tag name="KSO_WM_TEMPLATE_INDEX" val="20193486"/>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4_3"/>
  <p:tag name="KSO_WM_UNIT_ID" val="diagram20199368_3*m_h_z*1_4_3"/>
  <p:tag name="KSO_WM_TEMPLATE_CATEGORY" val="diagram"/>
  <p:tag name="KSO_WM_TEMPLATE_INDEX" val="20199368"/>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4_4"/>
  <p:tag name="KSO_WM_UNIT_ID" val="diagram20199368_3*m_h_z*1_4_4"/>
  <p:tag name="KSO_WM_TEMPLATE_CATEGORY" val="diagram"/>
  <p:tag name="KSO_WM_TEMPLATE_INDEX" val="20199368"/>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202.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8"/>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99368_3*m_h_a*1_1_1"/>
  <p:tag name="KSO_WM_TEMPLATE_CATEGORY" val="diagram"/>
  <p:tag name="KSO_WM_TEMPLATE_INDEX" val="20199368"/>
  <p:tag name="KSO_WM_UNIT_LAYERLEVEL" val="1_1_1"/>
  <p:tag name="KSO_WM_TAG_VERSION" val="1.0"/>
  <p:tag name="KSO_WM_BEAUTIFY_FLAG" val="#wm#"/>
  <p:tag name="KSO_WM_UNIT_TEXT_FILL_FORE_SCHEMECOLOR_INDEX" val="13"/>
  <p:tag name="KSO_WM_UNIT_TEXT_FILL_TYPE" val="1"/>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9368_3*m_h_i*1_1_1"/>
  <p:tag name="KSO_WM_TEMPLATE_CATEGORY" val="diagram"/>
  <p:tag name="KSO_WM_TEMPLATE_INDEX" val="20199368"/>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9368_3*m_h_i*1_1_2"/>
  <p:tag name="KSO_WM_TEMPLATE_CATEGORY" val="diagram"/>
  <p:tag name="KSO_WM_TEMPLATE_INDEX" val="2019936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99368_3*m_h_i*1_1_3"/>
  <p:tag name="KSO_WM_TEMPLATE_CATEGORY" val="diagram"/>
  <p:tag name="KSO_WM_TEMPLATE_INDEX" val="20199368"/>
  <p:tag name="KSO_WM_UNIT_LAYERLEVEL" val="1_1_1"/>
  <p:tag name="KSO_WM_TAG_VERSION" val="1.0"/>
  <p:tag name="KSO_WM_BEAUTIFY_FLAG" val="#wm#"/>
  <p:tag name="KSO_WM_UNIT_LINE_FORE_SCHEMECOLOR_INDEX" val="6"/>
  <p:tag name="KSO_WM_UNIT_LINE_FILL_TYPE" val="2"/>
</p:tagLst>
</file>

<file path=ppt/tags/tag206.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8"/>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99368_3*m_h_a*1_2_1"/>
  <p:tag name="KSO_WM_TEMPLATE_CATEGORY" val="diagram"/>
  <p:tag name="KSO_WM_TEMPLATE_INDEX" val="20199368"/>
  <p:tag name="KSO_WM_UNIT_LAYERLEVEL" val="1_1_1"/>
  <p:tag name="KSO_WM_TAG_VERSION" val="1.0"/>
  <p:tag name="KSO_WM_BEAUTIFY_FLAG" val="#wm#"/>
  <p:tag name="KSO_WM_UNIT_TEXT_FILL_FORE_SCHEMECOLOR_INDEX" val="13"/>
  <p:tag name="KSO_WM_UNIT_TEXT_FILL_TYPE" val="1"/>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9368_3*m_h_i*1_2_1"/>
  <p:tag name="KSO_WM_TEMPLATE_CATEGORY" val="diagram"/>
  <p:tag name="KSO_WM_TEMPLATE_INDEX" val="20199368"/>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9368_3*m_h_i*1_2_2"/>
  <p:tag name="KSO_WM_TEMPLATE_CATEGORY" val="diagram"/>
  <p:tag name="KSO_WM_TEMPLATE_INDEX" val="20199368"/>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9368_3*m_h_i*1_2_3"/>
  <p:tag name="KSO_WM_TEMPLATE_CATEGORY" val="diagram"/>
  <p:tag name="KSO_WM_TEMPLATE_INDEX" val="20199368"/>
  <p:tag name="KSO_WM_UNIT_LAYERLEVEL" val="1_1_1"/>
  <p:tag name="KSO_WM_TAG_VERSION" val="1.0"/>
  <p:tag name="KSO_WM_BEAUTIFY_FLAG" val="#wm#"/>
  <p:tag name="KSO_WM_UNIT_LINE_FORE_SCHEMECOLOR_INDEX" val="7"/>
  <p:tag name="KSO_WM_UNIT_LINE_FILL_TYPE" val="2"/>
</p:tagLst>
</file>

<file path=ppt/tags/tag21.xml><?xml version="1.0" encoding="utf-8"?>
<p:tagLst xmlns:p="http://schemas.openxmlformats.org/presentationml/2006/main">
  <p:tag name="KSO_WM_UNIT_SUBTYPE" val="a"/>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3486_5*m_h_f*1_2_1"/>
  <p:tag name="KSO_WM_TEMPLATE_CATEGORY" val="diagram"/>
  <p:tag name="KSO_WM_TEMPLATE_INDEX" val="20193486"/>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210.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8"/>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99368_3*m_h_a*1_3_1"/>
  <p:tag name="KSO_WM_TEMPLATE_CATEGORY" val="diagram"/>
  <p:tag name="KSO_WM_TEMPLATE_INDEX" val="20199368"/>
  <p:tag name="KSO_WM_UNIT_LAYERLEVEL" val="1_1_1"/>
  <p:tag name="KSO_WM_TAG_VERSION" val="1.0"/>
  <p:tag name="KSO_WM_BEAUTIFY_FLAG" val="#wm#"/>
  <p:tag name="KSO_WM_UNIT_TEXT_FILL_FORE_SCHEMECOLOR_INDEX" val="13"/>
  <p:tag name="KSO_WM_UNIT_TEXT_FILL_TYPE" val="1"/>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9368_3*m_h_i*1_3_1"/>
  <p:tag name="KSO_WM_TEMPLATE_CATEGORY" val="diagram"/>
  <p:tag name="KSO_WM_TEMPLATE_INDEX" val="20199368"/>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99368_3*m_h_i*1_3_2"/>
  <p:tag name="KSO_WM_TEMPLATE_CATEGORY" val="diagram"/>
  <p:tag name="KSO_WM_TEMPLATE_INDEX" val="20199368"/>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99368_3*m_h_i*1_3_3"/>
  <p:tag name="KSO_WM_TEMPLATE_CATEGORY" val="diagram"/>
  <p:tag name="KSO_WM_TEMPLATE_INDEX" val="20199368"/>
  <p:tag name="KSO_WM_UNIT_LAYERLEVEL" val="1_1_1"/>
  <p:tag name="KSO_WM_TAG_VERSION" val="1.0"/>
  <p:tag name="KSO_WM_BEAUTIFY_FLAG" val="#wm#"/>
  <p:tag name="KSO_WM_UNIT_LINE_FORE_SCHEMECOLOR_INDEX" val="9"/>
  <p:tag name="KSO_WM_UNIT_LINE_FILL_TYPE" val="2"/>
</p:tagLst>
</file>

<file path=ppt/tags/tag214.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8"/>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199368_3*m_h_a*1_4_1"/>
  <p:tag name="KSO_WM_TEMPLATE_CATEGORY" val="diagram"/>
  <p:tag name="KSO_WM_TEMPLATE_INDEX" val="20199368"/>
  <p:tag name="KSO_WM_UNIT_LAYERLEVEL" val="1_1_1"/>
  <p:tag name="KSO_WM_TAG_VERSION" val="1.0"/>
  <p:tag name="KSO_WM_BEAUTIFY_FLAG" val="#wm#"/>
  <p:tag name="KSO_WM_UNIT_TEXT_FILL_FORE_SCHEMECOLOR_INDEX" val="13"/>
  <p:tag name="KSO_WM_UNIT_TEXT_FILL_TYPE"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99368_3*m_h_i*1_4_1"/>
  <p:tag name="KSO_WM_TEMPLATE_CATEGORY" val="diagram"/>
  <p:tag name="KSO_WM_TEMPLATE_INDEX" val="20199368"/>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99368_3*m_h_i*1_4_2"/>
  <p:tag name="KSO_WM_TEMPLATE_CATEGORY" val="diagram"/>
  <p:tag name="KSO_WM_TEMPLATE_INDEX" val="20199368"/>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199368_3*m_h_i*1_4_3"/>
  <p:tag name="KSO_WM_TEMPLATE_CATEGORY" val="diagram"/>
  <p:tag name="KSO_WM_TEMPLATE_INDEX" val="20199368"/>
  <p:tag name="KSO_WM_UNIT_LAYERLEVEL" val="1_1_1"/>
  <p:tag name="KSO_WM_TAG_VERSION" val="1.0"/>
  <p:tag name="KSO_WM_BEAUTIFY_FLAG" val="#wm#"/>
  <p:tag name="KSO_WM_UNIT_LINE_FORE_SCHEMECOLOR_INDEX" val="10"/>
  <p:tag name="KSO_WM_UNIT_LINE_FILL_TYPE" val="2"/>
</p:tagLst>
</file>

<file path=ppt/tags/tag218.xml><?xml version="1.0" encoding="utf-8"?>
<p:tagLst xmlns:p="http://schemas.openxmlformats.org/presentationml/2006/main">
  <p:tag name="KSO_WM_UNIT_PLACING_PICTURE_USER_VIEWPORT" val="{&quot;height&quot;:5025,&quot;width&quot;:7500}"/>
</p:tagLst>
</file>

<file path=ppt/tags/tag22.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93486_5*m_h_a*1_2_1"/>
  <p:tag name="KSO_WM_TEMPLATE_CATEGORY" val="diagram"/>
  <p:tag name="KSO_WM_TEMPLATE_INDEX" val="20193486"/>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93486_5*m_h_i*1_4_1"/>
  <p:tag name="KSO_WM_TEMPLATE_CATEGORY" val="diagram"/>
  <p:tag name="KSO_WM_TEMPLATE_INDEX" val="20193486"/>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24.xml><?xml version="1.0" encoding="utf-8"?>
<p:tagLst xmlns:p="http://schemas.openxmlformats.org/presentationml/2006/main">
  <p:tag name="KSO_WM_UNIT_SUBTYPE" val="a"/>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193486_5*m_h_f*1_4_1"/>
  <p:tag name="KSO_WM_TEMPLATE_CATEGORY" val="diagram"/>
  <p:tag name="KSO_WM_TEMPLATE_INDEX" val="20193486"/>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25.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193486_5*m_h_a*1_4_1"/>
  <p:tag name="KSO_WM_TEMPLATE_CATEGORY" val="diagram"/>
  <p:tag name="KSO_WM_TEMPLATE_INDEX" val="20193486"/>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
  <p:tag name="KSO_WM_UNIT_ID" val="diagram20193486_5*m_h_i*1_6_1"/>
  <p:tag name="KSO_WM_TEMPLATE_CATEGORY" val="diagram"/>
  <p:tag name="KSO_WM_TEMPLATE_INDEX" val="20193486"/>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Lst>
</file>

<file path=ppt/tags/tag27.xml><?xml version="1.0" encoding="utf-8"?>
<p:tagLst xmlns:p="http://schemas.openxmlformats.org/presentationml/2006/main">
  <p:tag name="KSO_WM_UNIT_SUBTYPE" val="a"/>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6_1"/>
  <p:tag name="KSO_WM_UNIT_ID" val="diagram20193486_5*m_h_f*1_6_1"/>
  <p:tag name="KSO_WM_TEMPLATE_CATEGORY" val="diagram"/>
  <p:tag name="KSO_WM_TEMPLATE_INDEX" val="20193486"/>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28.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6_1"/>
  <p:tag name="KSO_WM_UNIT_ID" val="diagram20193486_5*m_h_a*1_6_1"/>
  <p:tag name="KSO_WM_TEMPLATE_CATEGORY" val="diagram"/>
  <p:tag name="KSO_WM_TEMPLATE_INDEX" val="20193486"/>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193486_5*m_i*1_1"/>
  <p:tag name="KSO_WM_TEMPLATE_CATEGORY" val="diagram"/>
  <p:tag name="KSO_WM_TEMPLATE_INDEX" val="20193486"/>
  <p:tag name="KSO_WM_UNIT_LAYERLEVEL" val="1_1"/>
  <p:tag name="KSO_WM_TAG_VERSION" val="1.0"/>
  <p:tag name="KSO_WM_BEAUTIFY_FLAG" val="#wm#"/>
  <p:tag name="KSO_WM_UNIT_LINE_FORE_SCHEMECOLOR_INDEX" val="14"/>
  <p:tag name="KSO_WM_UNIT_LINE_FILL_TYPE" val="2"/>
</p:tagLst>
</file>

<file path=ppt/tags/tag3.xml><?xml version="1.0" encoding="utf-8"?>
<p:tagLst xmlns:p="http://schemas.openxmlformats.org/presentationml/2006/main">
  <p:tag name="KSO_WM_TEMPLATE_CATEGORY" val="diagram"/>
  <p:tag name="KSO_WM_TEMPLATE_INDEX" val="160334"/>
  <p:tag name="KSO_WM_TAG_VERSION" val="1.0"/>
  <p:tag name="KSO_WM_BEAUTIFY_FLAG" val="#wm#"/>
  <p:tag name="KSO_WM_DIAGRAM_GROUP_CODE" val="q1-1"/>
  <p:tag name="KSO_WM_UNIT_TYPE" val="q_i"/>
  <p:tag name="KSO_WM_UNIT_INDEX" val="1_1"/>
  <p:tag name="KSO_WM_UNIT_ID" val="diagram160334_2*q_i*1_1"/>
  <p:tag name="KSO_WM_UNIT_CLEAR" val="1"/>
  <p:tag name="KSO_WM_UNIT_LAYERLEVEL" val="1_1"/>
  <p:tag name="KSO_WM_UNIT_LINE_FORE_SCHEMECOLOR_INDEX" val="5"/>
  <p:tag name="KSO_WM_UNIT_LINE_FILL_TYPE" val="2"/>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93486_5*m_h_i*1_1_3"/>
  <p:tag name="KSO_WM_TEMPLATE_CATEGORY" val="diagram"/>
  <p:tag name="KSO_WM_TEMPLATE_INDEX" val="20193486"/>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3486_5*m_h_i*1_2_2"/>
  <p:tag name="KSO_WM_TEMPLATE_CATEGORY" val="diagram"/>
  <p:tag name="KSO_WM_TEMPLATE_INDEX" val="20193486"/>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93486_5*m_h_i*1_3_3"/>
  <p:tag name="KSO_WM_TEMPLATE_CATEGORY" val="diagram"/>
  <p:tag name="KSO_WM_TEMPLATE_INDEX" val="20193486"/>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193486_5*m_h_i*1_5_2"/>
  <p:tag name="KSO_WM_TEMPLATE_CATEGORY" val="diagram"/>
  <p:tag name="KSO_WM_TEMPLATE_INDEX" val="20193486"/>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93486_5*m_h_i*1_4_2"/>
  <p:tag name="KSO_WM_TEMPLATE_CATEGORY" val="diagram"/>
  <p:tag name="KSO_WM_TEMPLATE_INDEX" val="20193486"/>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2"/>
  <p:tag name="KSO_WM_UNIT_ID" val="diagram20193486_5*m_h_i*1_6_2"/>
  <p:tag name="KSO_WM_TEMPLATE_CATEGORY" val="diagram"/>
  <p:tag name="KSO_WM_TEMPLATE_INDEX" val="20193486"/>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193486_5*m_h_i*1_5_2"/>
  <p:tag name="KSO_WM_TEMPLATE_CATEGORY" val="diagram"/>
  <p:tag name="KSO_WM_TEMPLATE_INDEX" val="20193486"/>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
  <p:tag name="KSO_WM_UNIT_ID" val="diagram20193486_5*m_h_i*1_6_1"/>
  <p:tag name="KSO_WM_TEMPLATE_CATEGORY" val="diagram"/>
  <p:tag name="KSO_WM_TEMPLATE_INDEX" val="20193486"/>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Lst>
</file>

<file path=ppt/tags/tag38.xml><?xml version="1.0" encoding="utf-8"?>
<p:tagLst xmlns:p="http://schemas.openxmlformats.org/presentationml/2006/main">
  <p:tag name="KSO_WM_UNIT_SUBTYPE" val="a"/>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6_1"/>
  <p:tag name="KSO_WM_UNIT_ID" val="diagram20193486_5*m_h_f*1_6_1"/>
  <p:tag name="KSO_WM_TEMPLATE_CATEGORY" val="diagram"/>
  <p:tag name="KSO_WM_TEMPLATE_INDEX" val="20193486"/>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39.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6_1"/>
  <p:tag name="KSO_WM_UNIT_ID" val="diagram20193486_5*m_h_a*1_6_1"/>
  <p:tag name="KSO_WM_TEMPLATE_CATEGORY" val="diagram"/>
  <p:tag name="KSO_WM_TEMPLATE_INDEX" val="20193486"/>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4.xml><?xml version="1.0" encoding="utf-8"?>
<p:tagLst xmlns:p="http://schemas.openxmlformats.org/presentationml/2006/main">
  <p:tag name="KSO_WM_TEMPLATE_CATEGORY" val="diagram"/>
  <p:tag name="KSO_WM_TEMPLATE_INDEX" val="160334"/>
  <p:tag name="KSO_WM_TAG_VERSION" val="1.0"/>
  <p:tag name="KSO_WM_BEAUTIFY_FLAG" val="#wm#"/>
  <p:tag name="KSO_WM_DIAGRAM_GROUP_CODE" val="q1-1"/>
  <p:tag name="KSO_WM_UNIT_TYPE" val="q_i"/>
  <p:tag name="KSO_WM_UNIT_INDEX" val="1_2"/>
  <p:tag name="KSO_WM_UNIT_ID" val="diagram160334_2*q_i*1_2"/>
  <p:tag name="KSO_WM_UNIT_CLEAR" val="1"/>
  <p:tag name="KSO_WM_UNIT_LAYERLEVEL" val="1_1"/>
  <p:tag name="KSO_WM_UNIT_LINE_FORE_SCHEMECOLOR_INDEX" val="5"/>
  <p:tag name="KSO_WM_UNIT_LINE_FILL_TYPE" val="2"/>
  <p:tag name="KSO_WM_UNIT_TEXT_FILL_FORE_SCHEMECOLOR_INDEX" val="2"/>
  <p:tag name="KSO_WM_UNIT_TEXT_FILL_TYPE" val="1"/>
</p:tagLst>
</file>

<file path=ppt/tags/tag4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160404_2*l_i*1_1"/>
  <p:tag name="KSO_WM_TEMPLATE_CATEGORY" val="diagram"/>
  <p:tag name="KSO_WM_TEMPLATE_INDEX" val="160404"/>
  <p:tag name="KSO_WM_UNIT_LAYERLEVEL" val="1_1"/>
  <p:tag name="KSO_WM_TAG_VERSION" val="1.0"/>
  <p:tag name="KSO_WM_BEAUTIFY_FLAG" val="#wm#"/>
  <p:tag name="KSO_WM_UNIT_LINE_FORE_SCHEMECOLOR_INDEX" val="5"/>
  <p:tag name="KSO_WM_UNIT_LINE_FILL_TYPE" val="2"/>
</p:tagLst>
</file>

<file path=ppt/tags/tag4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404_2*l_h_i*1_2_1"/>
  <p:tag name="KSO_WM_TEMPLATE_CATEGORY" val="diagram"/>
  <p:tag name="KSO_WM_TEMPLATE_INDEX" val="16040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4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404_2*l_h_i*1_2_2"/>
  <p:tag name="KSO_WM_TEMPLATE_CATEGORY" val="diagram"/>
  <p:tag name="KSO_WM_TEMPLATE_INDEX" val="16040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43.xml><?xml version="1.0" encoding="utf-8"?>
<p:tagLst xmlns:p="http://schemas.openxmlformats.org/presentationml/2006/main">
  <p:tag name="KSO_WM_UNIT_DIAGRAM_MODELTYPE" val="stripeEnum"/>
  <p:tag name="KSO_WM_UNIT_SUBTYPE" val="a"/>
  <p:tag name="KSO_WM_UNIT_NOCLEAR" val="0"/>
  <p:tag name="KSO_WM_UNIT_VALUE" val="7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404_2*l_h_f*1_2_1"/>
  <p:tag name="KSO_WM_TEMPLATE_CATEGORY" val="diagram"/>
  <p:tag name="KSO_WM_TEMPLATE_INDEX" val="160404"/>
  <p:tag name="KSO_WM_UNIT_LAYERLEVEL" val="1_1_1"/>
  <p:tag name="KSO_WM_TAG_VERSION" val="1.0"/>
  <p:tag name="KSO_WM_BEAUTIFY_FLAG" val="#wm#"/>
  <p:tag name="KSO_WM_UNIT_PRESET_TEXT" val="单击此处添加文本具体内容，简明扼要的阐述您的观点。"/>
  <p:tag name="KSO_WM_UNIT_TEXT_FILL_FORE_SCHEMECOLOR_INDEX" val="6"/>
  <p:tag name="KSO_WM_UNIT_TEXT_FILL_TYPE" val="1"/>
</p:tagLst>
</file>

<file path=ppt/tags/tag4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404_2*l_h_i*1_3_1"/>
  <p:tag name="KSO_WM_TEMPLATE_CATEGORY" val="diagram"/>
  <p:tag name="KSO_WM_TEMPLATE_INDEX" val="16040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4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404_2*l_h_i*1_3_2"/>
  <p:tag name="KSO_WM_TEMPLATE_CATEGORY" val="diagram"/>
  <p:tag name="KSO_WM_TEMPLATE_INDEX" val="160404"/>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46.xml><?xml version="1.0" encoding="utf-8"?>
<p:tagLst xmlns:p="http://schemas.openxmlformats.org/presentationml/2006/main">
  <p:tag name="KSO_WM_UNIT_DIAGRAM_MODELTYPE" val="stripeEnum"/>
  <p:tag name="KSO_WM_UNIT_SUBTYPE" val="a"/>
  <p:tag name="KSO_WM_UNIT_NOCLEAR" val="0"/>
  <p:tag name="KSO_WM_UNIT_VALUE" val="7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404_2*l_h_f*1_3_1"/>
  <p:tag name="KSO_WM_TEMPLATE_CATEGORY" val="diagram"/>
  <p:tag name="KSO_WM_TEMPLATE_INDEX" val="160404"/>
  <p:tag name="KSO_WM_UNIT_LAYERLEVEL" val="1_1_1"/>
  <p:tag name="KSO_WM_TAG_VERSION" val="1.0"/>
  <p:tag name="KSO_WM_BEAUTIFY_FLAG" val="#wm#"/>
  <p:tag name="KSO_WM_UNIT_PRESET_TEXT" val="单击此处添加文本具体内容，简明扼要的阐述您的观点。"/>
  <p:tag name="KSO_WM_UNIT_TEXT_FILL_FORE_SCHEMECOLOR_INDEX" val="7"/>
  <p:tag name="KSO_WM_UNIT_TEXT_FILL_TYPE" val="1"/>
</p:tagLst>
</file>

<file path=ppt/tags/tag4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404_2*l_h_i*1_1_1"/>
  <p:tag name="KSO_WM_TEMPLATE_CATEGORY" val="diagram"/>
  <p:tag name="KSO_WM_TEMPLATE_INDEX" val="16040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4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404_2*l_h_i*1_1_2"/>
  <p:tag name="KSO_WM_TEMPLATE_CATEGORY" val="diagram"/>
  <p:tag name="KSO_WM_TEMPLATE_INDEX" val="160404"/>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49.xml><?xml version="1.0" encoding="utf-8"?>
<p:tagLst xmlns:p="http://schemas.openxmlformats.org/presentationml/2006/main">
  <p:tag name="KSO_WM_UNIT_DIAGRAM_MODELTYPE" val="stripeEnum"/>
  <p:tag name="KSO_WM_UNIT_SUBTYPE" val="a"/>
  <p:tag name="KSO_WM_UNIT_NOCLEAR" val="0"/>
  <p:tag name="KSO_WM_UNIT_VALUE" val="7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404_2*l_h_f*1_1_1"/>
  <p:tag name="KSO_WM_TEMPLATE_CATEGORY" val="diagram"/>
  <p:tag name="KSO_WM_TEMPLATE_INDEX" val="160404"/>
  <p:tag name="KSO_WM_UNIT_LAYERLEVEL" val="1_1_1"/>
  <p:tag name="KSO_WM_TAG_VERSION" val="1.0"/>
  <p:tag name="KSO_WM_BEAUTIFY_FLAG" val="#wm#"/>
  <p:tag name="KSO_WM_UNIT_PRESET_TEXT" val="单击此处添加文本具体内容，简明扼要的阐述您的观点。"/>
  <p:tag name="KSO_WM_UNIT_TEXT_FILL_FORE_SCHEMECOLOR_INDEX" val="5"/>
  <p:tag name="KSO_WM_UNIT_TEXT_FILL_TYPE" val="1"/>
</p:tagLst>
</file>

<file path=ppt/tags/tag5.xml><?xml version="1.0" encoding="utf-8"?>
<p:tagLst xmlns:p="http://schemas.openxmlformats.org/presentationml/2006/main">
  <p:tag name="KSO_WM_TEMPLATE_CATEGORY" val="diagram"/>
  <p:tag name="KSO_WM_TEMPLATE_INDEX" val="160334"/>
  <p:tag name="KSO_WM_TAG_VERSION" val="1.0"/>
  <p:tag name="KSO_WM_BEAUTIFY_FLAG" val="#wm#"/>
  <p:tag name="KSO_WM_UNIT_TYPE" val="q_h_a"/>
  <p:tag name="KSO_WM_UNIT_INDEX" val="1_1_1"/>
  <p:tag name="KSO_WM_UNIT_ID" val="diagram160334_2*q_h_a*1_1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q1-1"/>
  <p:tag name="KSO_WM_UNIT_TEXT_FILL_FORE_SCHEMECOLOR_INDEX" val="5"/>
  <p:tag name="KSO_WM_UNIT_TEXT_FILL_TYPE"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1961_1*l_i*1_1"/>
  <p:tag name="KSO_WM_TEMPLATE_CATEGORY" val="diagram"/>
  <p:tag name="KSO_WM_TEMPLATE_INDEX" val="20181961"/>
  <p:tag name="KSO_WM_UNIT_LAYERLEVEL" val="1_1"/>
  <p:tag name="KSO_WM_TAG_VERSION" val="1.0"/>
  <p:tag name="KSO_WM_BEAUTIFY_FLAG" val="#wm#"/>
  <p:tag name="KSO_WM_UNIT_TEXT_FILL_FORE_SCHEMECOLOR_INDEX" val="13"/>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81961_1*l_i*1_2"/>
  <p:tag name="KSO_WM_TEMPLATE_CATEGORY" val="diagram"/>
  <p:tag name="KSO_WM_TEMPLATE_INDEX" val="20181961"/>
  <p:tag name="KSO_WM_UNIT_LAYERLEVEL" val="1_1"/>
  <p:tag name="KSO_WM_TAG_VERSION" val="1.0"/>
  <p:tag name="KSO_WM_BEAUTIFY_FLAG" val="#wm#"/>
  <p:tag name="KSO_WM_UNIT_TEXT_FILL_FORE_SCHEMECOLOR_INDEX" val="13"/>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181961_1*l_i*1_3"/>
  <p:tag name="KSO_WM_TEMPLATE_CATEGORY" val="diagram"/>
  <p:tag name="KSO_WM_TEMPLATE_INDEX" val="20181961"/>
  <p:tag name="KSO_WM_UNIT_LAYERLEVEL" val="1_1"/>
  <p:tag name="KSO_WM_TAG_VERSION" val="1.0"/>
  <p:tag name="KSO_WM_BEAUTIFY_FLAG" val="#wm#"/>
  <p:tag name="KSO_WM_UNIT_TEXT_FILL_FORE_SCHEMECOLOR_INDEX" val="13"/>
  <p:tag name="KSO_WM_UNIT_TEX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181961_1*l_i*1_4"/>
  <p:tag name="KSO_WM_TEMPLATE_CATEGORY" val="diagram"/>
  <p:tag name="KSO_WM_TEMPLATE_INDEX" val="20181961"/>
  <p:tag name="KSO_WM_UNIT_LAYERLEVEL" val="1_1"/>
  <p:tag name="KSO_WM_TAG_VERSION" val="1.0"/>
  <p:tag name="KSO_WM_BEAUTIFY_FLAG" val="#wm#"/>
  <p:tag name="KSO_WM_UNIT_TEXT_FILL_FORE_SCHEMECOLOR_INDEX" val="13"/>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181961_1*l_i*1_5"/>
  <p:tag name="KSO_WM_TEMPLATE_CATEGORY" val="diagram"/>
  <p:tag name="KSO_WM_TEMPLATE_INDEX" val="20181961"/>
  <p:tag name="KSO_WM_UNIT_LAYERLEVEL" val="1_1"/>
  <p:tag name="KSO_WM_TAG_VERSION" val="1.0"/>
  <p:tag name="KSO_WM_BEAUTIFY_FLAG" val="#wm#"/>
  <p:tag name="KSO_WM_UNIT_TEXT_FILL_FORE_SCHEMECOLOR_INDEX" val="13"/>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6"/>
  <p:tag name="KSO_WM_UNIT_ID" val="diagram20181961_1*l_i*1_6"/>
  <p:tag name="KSO_WM_TEMPLATE_CATEGORY" val="diagram"/>
  <p:tag name="KSO_WM_TEMPLATE_INDEX" val="20181961"/>
  <p:tag name="KSO_WM_UNIT_LAYERLEVEL" val="1_1"/>
  <p:tag name="KSO_WM_TAG_VERSION" val="1.0"/>
  <p:tag name="KSO_WM_BEAUTIFY_FLAG" val="#wm#"/>
  <p:tag name="KSO_WM_UNIT_TEXT_FILL_FORE_SCHEMECOLOR_INDEX" val="13"/>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7"/>
  <p:tag name="KSO_WM_UNIT_ID" val="diagram20181961_1*l_i*1_7"/>
  <p:tag name="KSO_WM_TEMPLATE_CATEGORY" val="diagram"/>
  <p:tag name="KSO_WM_TEMPLATE_INDEX" val="20181961"/>
  <p:tag name="KSO_WM_UNIT_LAYERLEVEL" val="1_1"/>
  <p:tag name="KSO_WM_TAG_VERSION" val="1.0"/>
  <p:tag name="KSO_WM_BEAUTIFY_FLAG" val="#wm#"/>
  <p:tag name="KSO_WM_UNIT_TEXT_FILL_FORE_SCHEMECOLOR_INDEX" val="13"/>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8"/>
  <p:tag name="KSO_WM_UNIT_ID" val="diagram20181961_1*l_i*1_8"/>
  <p:tag name="KSO_WM_TEMPLATE_CATEGORY" val="diagram"/>
  <p:tag name="KSO_WM_TEMPLATE_INDEX" val="20181961"/>
  <p:tag name="KSO_WM_UNIT_LAYERLEVEL" val="1_1"/>
  <p:tag name="KSO_WM_TAG_VERSION" val="1.0"/>
  <p:tag name="KSO_WM_BEAUTIFY_FLAG" val="#wm#"/>
  <p:tag name="KSO_WM_UNIT_TEXT_FILL_FORE_SCHEMECOLOR_INDEX" val="13"/>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9"/>
  <p:tag name="KSO_WM_UNIT_ID" val="diagram20181961_1*l_i*1_9"/>
  <p:tag name="KSO_WM_TEMPLATE_CATEGORY" val="diagram"/>
  <p:tag name="KSO_WM_TEMPLATE_INDEX" val="20181961"/>
  <p:tag name="KSO_WM_UNIT_LAYERLEVEL" val="1_1"/>
  <p:tag name="KSO_WM_TAG_VERSION" val="1.0"/>
  <p:tag name="KSO_WM_BEAUTIFY_FLAG" val="#wm#"/>
  <p:tag name="KSO_WM_UNIT_TEXT_FILL_FORE_SCHEMECOLOR_INDEX" val="13"/>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0"/>
  <p:tag name="KSO_WM_UNIT_ID" val="diagram20181961_1*l_i*1_10"/>
  <p:tag name="KSO_WM_TEMPLATE_CATEGORY" val="diagram"/>
  <p:tag name="KSO_WM_TEMPLATE_INDEX" val="20181961"/>
  <p:tag name="KSO_WM_UNIT_LAYERLEVEL" val="1_1"/>
  <p:tag name="KSO_WM_TAG_VERSION" val="1.0"/>
  <p:tag name="KSO_WM_BEAUTIFY_FLAG" val="#wm#"/>
  <p:tag name="KSO_WM_UNIT_FILL_FORE_SCHEMECOLOR_INDEX" val="16"/>
  <p:tag name="KSO_WM_UNIT_FILL_TYPE" val="1"/>
  <p:tag name="KSO_WM_UNIT_TEXT_FILL_FORE_SCHEMECOLOR_INDEX" val="13"/>
  <p:tag name="KSO_WM_UNIT_TEXT_FILL_TYPE" val="1"/>
</p:tagLst>
</file>

<file path=ppt/tags/tag6.xml><?xml version="1.0" encoding="utf-8"?>
<p:tagLst xmlns:p="http://schemas.openxmlformats.org/presentationml/2006/main">
  <p:tag name="KSO_WM_TEMPLATE_CATEGORY" val="diagram"/>
  <p:tag name="KSO_WM_TEMPLATE_INDEX" val="160334"/>
  <p:tag name="KSO_WM_TAG_VERSION" val="1.0"/>
  <p:tag name="KSO_WM_BEAUTIFY_FLAG" val="#wm#"/>
  <p:tag name="KSO_WM_DIAGRAM_GROUP_CODE" val="q1-1"/>
  <p:tag name="KSO_WM_UNIT_TYPE" val="q_i"/>
  <p:tag name="KSO_WM_UNIT_INDEX" val="1_3"/>
  <p:tag name="KSO_WM_UNIT_ID" val="diagram160334_2*q_i*1_3"/>
  <p:tag name="KSO_WM_UNIT_CLEAR" val="1"/>
  <p:tag name="KSO_WM_UNIT_LAYERLEVEL" val="1_1"/>
  <p:tag name="KSO_WM_UNIT_LINE_FORE_SCHEMECOLOR_INDEX" val="5"/>
  <p:tag name="KSO_WM_UNIT_LINE_FILL_TYPE" val="2"/>
  <p:tag name="KSO_WM_UNIT_TEXT_FILL_FORE_SCHEMECOLOR_INDEX" val="2"/>
  <p:tag name="KSO_WM_UNIT_TEXT_FILL_TYPE"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1"/>
  <p:tag name="KSO_WM_UNIT_ID" val="diagram20181961_1*l_i*1_11"/>
  <p:tag name="KSO_WM_TEMPLATE_CATEGORY" val="diagram"/>
  <p:tag name="KSO_WM_TEMPLATE_INDEX" val="20181961"/>
  <p:tag name="KSO_WM_UNIT_LAYERLEVEL" val="1_1"/>
  <p:tag name="KSO_WM_TAG_VERSION" val="1.0"/>
  <p:tag name="KSO_WM_BEAUTIFY_FLAG" val="#wm#"/>
  <p:tag name="KSO_WM_UNIT_FILL_FORE_SCHEMECOLOR_INDEX" val="16"/>
  <p:tag name="KSO_WM_UNIT_FILL_TYPE" val="1"/>
  <p:tag name="KSO_WM_UNIT_TEXT_FILL_FORE_SCHEMECOLOR_INDEX" val="13"/>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2"/>
  <p:tag name="KSO_WM_UNIT_ID" val="diagram20181961_1*l_i*1_12"/>
  <p:tag name="KSO_WM_TEMPLATE_CATEGORY" val="diagram"/>
  <p:tag name="KSO_WM_TEMPLATE_INDEX" val="20181961"/>
  <p:tag name="KSO_WM_UNIT_LAYERLEVEL" val="1_1"/>
  <p:tag name="KSO_WM_TAG_VERSION" val="1.0"/>
  <p:tag name="KSO_WM_BEAUTIFY_FLAG" val="#wm#"/>
  <p:tag name="KSO_WM_UNIT_FILL_FORE_SCHEMECOLOR_INDEX" val="16"/>
  <p:tag name="KSO_WM_UNIT_FILL_TYPE" val="1"/>
  <p:tag name="KSO_WM_UNIT_TEXT_FILL_FORE_SCHEMECOLOR_INDEX" val="13"/>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3"/>
  <p:tag name="KSO_WM_UNIT_ID" val="diagram20181961_1*l_i*1_13"/>
  <p:tag name="KSO_WM_TEMPLATE_CATEGORY" val="diagram"/>
  <p:tag name="KSO_WM_TEMPLATE_INDEX" val="20181961"/>
  <p:tag name="KSO_WM_UNIT_LAYERLEVEL" val="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4"/>
  <p:tag name="KSO_WM_UNIT_ID" val="diagram20181961_1*l_i*1_14"/>
  <p:tag name="KSO_WM_TEMPLATE_CATEGORY" val="diagram"/>
  <p:tag name="KSO_WM_TEMPLATE_INDEX" val="20181961"/>
  <p:tag name="KSO_WM_UNIT_LAYERLEVEL" val="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5"/>
  <p:tag name="KSO_WM_UNIT_ID" val="diagram20181961_1*l_i*1_15"/>
  <p:tag name="KSO_WM_TEMPLATE_CATEGORY" val="diagram"/>
  <p:tag name="KSO_WM_TEMPLATE_INDEX" val="20181961"/>
  <p:tag name="KSO_WM_UNIT_LAYERLEVEL" val="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6"/>
  <p:tag name="KSO_WM_UNIT_ID" val="diagram20181961_1*l_i*1_16"/>
  <p:tag name="KSO_WM_TEMPLATE_CATEGORY" val="diagram"/>
  <p:tag name="KSO_WM_TEMPLATE_INDEX" val="20181961"/>
  <p:tag name="KSO_WM_UNIT_LAYERLEVEL" val="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7"/>
  <p:tag name="KSO_WM_UNIT_ID" val="diagram20181961_1*l_i*1_17"/>
  <p:tag name="KSO_WM_TEMPLATE_CATEGORY" val="diagram"/>
  <p:tag name="KSO_WM_TEMPLATE_INDEX" val="20181961"/>
  <p:tag name="KSO_WM_UNIT_LAYERLEVEL" val="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8"/>
  <p:tag name="KSO_WM_UNIT_ID" val="diagram20181961_1*l_i*1_18"/>
  <p:tag name="KSO_WM_TEMPLATE_CATEGORY" val="diagram"/>
  <p:tag name="KSO_WM_TEMPLATE_INDEX" val="20181961"/>
  <p:tag name="KSO_WM_UNIT_LAYERLEVEL" val="1_1"/>
  <p:tag name="KSO_WM_TAG_VERSION" val="1.0"/>
  <p:tag name="KSO_WM_BEAUTIFY_FLAG" val="#wm#"/>
  <p:tag name="KSO_WM_UNIT_FILL_FORE_SCHEMECOLOR_INDEX" val="16"/>
  <p:tag name="KSO_WM_UNIT_FILL_TYPE" val="1"/>
  <p:tag name="KSO_WM_UNIT_TEXT_FILL_FORE_SCHEMECOLOR_INDEX" val="13"/>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9"/>
  <p:tag name="KSO_WM_UNIT_ID" val="diagram20181961_1*l_i*1_19"/>
  <p:tag name="KSO_WM_TEMPLATE_CATEGORY" val="diagram"/>
  <p:tag name="KSO_WM_TEMPLATE_INDEX" val="20181961"/>
  <p:tag name="KSO_WM_UNIT_LAYERLEVEL" val="1_1"/>
  <p:tag name="KSO_WM_TAG_VERSION" val="1.0"/>
  <p:tag name="KSO_WM_BEAUTIFY_FLAG" val="#wm#"/>
  <p:tag name="KSO_WM_UNIT_FILL_FORE_SCHEMECOLOR_INDEX" val="16"/>
  <p:tag name="KSO_WM_UNIT_FILL_TYPE" val="1"/>
  <p:tag name="KSO_WM_UNIT_TEXT_FILL_FORE_SCHEMECOLOR_INDEX" val="13"/>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0"/>
  <p:tag name="KSO_WM_UNIT_ID" val="diagram20181961_1*l_i*1_20"/>
  <p:tag name="KSO_WM_TEMPLATE_CATEGORY" val="diagram"/>
  <p:tag name="KSO_WM_TEMPLATE_INDEX" val="20181961"/>
  <p:tag name="KSO_WM_UNIT_LAYERLEVEL" val="1_1"/>
  <p:tag name="KSO_WM_TAG_VERSION" val="1.0"/>
  <p:tag name="KSO_WM_BEAUTIFY_FLAG" val="#wm#"/>
  <p:tag name="KSO_WM_UNIT_FILL_FORE_SCHEMECOLOR_INDEX" val="16"/>
  <p:tag name="KSO_WM_UNIT_FILL_TYPE" val="1"/>
  <p:tag name="KSO_WM_UNIT_TEXT_FILL_FORE_SCHEMECOLOR_INDEX" val="13"/>
  <p:tag name="KSO_WM_UNIT_TEXT_FILL_TYPE" val="1"/>
</p:tagLst>
</file>

<file path=ppt/tags/tag7.xml><?xml version="1.0" encoding="utf-8"?>
<p:tagLst xmlns:p="http://schemas.openxmlformats.org/presentationml/2006/main">
  <p:tag name="KSO_WM_TEMPLATE_CATEGORY" val="diagram"/>
  <p:tag name="KSO_WM_TEMPLATE_INDEX" val="160334"/>
  <p:tag name="KSO_WM_TAG_VERSION" val="1.0"/>
  <p:tag name="KSO_WM_BEAUTIFY_FLAG" val="#wm#"/>
  <p:tag name="KSO_WM_DIAGRAM_GROUP_CODE" val="q1-1"/>
  <p:tag name="KSO_WM_UNIT_TYPE" val="q_i"/>
  <p:tag name="KSO_WM_UNIT_INDEX" val="1_4"/>
  <p:tag name="KSO_WM_UNIT_ID" val="diagram160334_2*q_i*1_4"/>
  <p:tag name="KSO_WM_UNIT_CLEAR" val="1"/>
  <p:tag name="KSO_WM_UNIT_LAYERLEVEL" val="1_1"/>
  <p:tag name="KSO_WM_UNIT_FILL_FORE_SCHEMECOLOR_INDEX" val="5"/>
  <p:tag name="KSO_WM_UNIT_FILL_TYPE" val="1"/>
  <p:tag name="KSO_WM_UNIT_TEXT_FILL_FORE_SCHEMECOLOR_INDEX" val="13"/>
  <p:tag name="KSO_WM_UNIT_TEXT_FILL_TYPE"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1"/>
  <p:tag name="KSO_WM_UNIT_ID" val="diagram20181961_1*l_i*1_21"/>
  <p:tag name="KSO_WM_TEMPLATE_CATEGORY" val="diagram"/>
  <p:tag name="KSO_WM_TEMPLATE_INDEX" val="20181961"/>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2"/>
  <p:tag name="KSO_WM_UNIT_ID" val="diagram20181961_1*l_i*1_22"/>
  <p:tag name="KSO_WM_TEMPLATE_CATEGORY" val="diagram"/>
  <p:tag name="KSO_WM_TEMPLATE_INDEX" val="20181961"/>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3"/>
  <p:tag name="KSO_WM_UNIT_ID" val="diagram20181961_1*l_i*1_23"/>
  <p:tag name="KSO_WM_TEMPLATE_CATEGORY" val="diagram"/>
  <p:tag name="KSO_WM_TEMPLATE_INDEX" val="20181961"/>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4"/>
  <p:tag name="KSO_WM_UNIT_ID" val="diagram20181961_1*l_i*1_24"/>
  <p:tag name="KSO_WM_TEMPLATE_CATEGORY" val="diagram"/>
  <p:tag name="KSO_WM_TEMPLATE_INDEX" val="20181961"/>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5"/>
  <p:tag name="KSO_WM_UNIT_ID" val="diagram20181961_1*l_i*1_25"/>
  <p:tag name="KSO_WM_TEMPLATE_CATEGORY" val="diagram"/>
  <p:tag name="KSO_WM_TEMPLATE_INDEX" val="20181961"/>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75.xml><?xml version="1.0" encoding="utf-8"?>
<p:tagLst xmlns:p="http://schemas.openxmlformats.org/presentationml/2006/main">
  <p:tag name="KSO_WM_UNIT_SUBTYPE" val="a"/>
  <p:tag name="KSO_WM_UNIT_PRESET_TEXT" val="请在这里输入您的内容文字请在这里输入您的内容文字请在这里输入您的内容文字请在这里输入您的内容文字请在这里输入您的内容文字"/>
  <p:tag name="KSO_WM_UNIT_NOCLEAR" val="0"/>
  <p:tag name="KSO_WM_UNIT_VALUE" val="7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1961_1*l_h_f*1_1_1"/>
  <p:tag name="KSO_WM_TEMPLATE_CATEGORY" val="diagram"/>
  <p:tag name="KSO_WM_TEMPLATE_INDEX" val="20181961"/>
  <p:tag name="KSO_WM_UNIT_LAYERLEVEL" val="1_1_1"/>
  <p:tag name="KSO_WM_TAG_VERSION" val="1.0"/>
  <p:tag name="KSO_WM_BEAUTIFY_FLAG" val="#wm#"/>
  <p:tag name="KSO_WM_UNIT_TEXT_FILL_FORE_SCHEMECOLOR_INDEX" val="13"/>
  <p:tag name="KSO_WM_UNIT_TEXT_FILL_TYPE" val="1"/>
</p:tagLst>
</file>

<file path=ppt/tags/tag76.xml><?xml version="1.0" encoding="utf-8"?>
<p:tagLst xmlns:p="http://schemas.openxmlformats.org/presentationml/2006/main">
  <p:tag name="KSO_WM_UNIT_ISCONTENTSTITLE" val="0"/>
  <p:tag name="KSO_WM_UNIT_ISNUMDGMTITLE" val="0"/>
  <p:tag name="KSO_WM_UNIT_PRESET_TEXT" val="内容文字"/>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81961_1*l_h_a*1_1_1"/>
  <p:tag name="KSO_WM_TEMPLATE_CATEGORY" val="diagram"/>
  <p:tag name="KSO_WM_TEMPLATE_INDEX" val="20181961"/>
  <p:tag name="KSO_WM_UNIT_LAYERLEVEL" val="1_1_1"/>
  <p:tag name="KSO_WM_TAG_VERSION" val="1.0"/>
  <p:tag name="KSO_WM_BEAUTIFY_FLAG" val="#wm#"/>
  <p:tag name="KSO_WM_UNIT_TEXT_FILL_FORE_SCHEMECOLOR_INDEX" val="13"/>
  <p:tag name="KSO_WM_UNIT_TEXT_FILL_TYPE" val="1"/>
</p:tagLst>
</file>

<file path=ppt/tags/tag77.xml><?xml version="1.0" encoding="utf-8"?>
<p:tagLst xmlns:p="http://schemas.openxmlformats.org/presentationml/2006/main">
  <p:tag name="KSO_WM_UNIT_SUBTYPE" val="a"/>
  <p:tag name="KSO_WM_UNIT_PRESET_TEXT" val="请在这里输入您的内容文字请在这里输入您的内容文字请在这里输入您的内容文字请在这里输入您的内容文字请在这里输入您的内容文字"/>
  <p:tag name="KSO_WM_UNIT_NOCLEAR" val="0"/>
  <p:tag name="KSO_WM_UNIT_VALUE" val="7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81961_1*l_h_f*1_2_1"/>
  <p:tag name="KSO_WM_TEMPLATE_CATEGORY" val="diagram"/>
  <p:tag name="KSO_WM_TEMPLATE_INDEX" val="20181961"/>
  <p:tag name="KSO_WM_UNIT_LAYERLEVEL" val="1_1_1"/>
  <p:tag name="KSO_WM_TAG_VERSION" val="1.0"/>
  <p:tag name="KSO_WM_BEAUTIFY_FLAG" val="#wm#"/>
  <p:tag name="KSO_WM_UNIT_TEXT_FILL_FORE_SCHEMECOLOR_INDEX" val="13"/>
  <p:tag name="KSO_WM_UNIT_TEXT_FILL_TYPE" val="1"/>
</p:tagLst>
</file>

<file path=ppt/tags/tag78.xml><?xml version="1.0" encoding="utf-8"?>
<p:tagLst xmlns:p="http://schemas.openxmlformats.org/presentationml/2006/main">
  <p:tag name="KSO_WM_UNIT_ISCONTENTSTITLE" val="0"/>
  <p:tag name="KSO_WM_UNIT_ISNUMDGMTITLE" val="0"/>
  <p:tag name="KSO_WM_UNIT_PRESET_TEXT" val="内容文字"/>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81961_1*l_h_a*1_2_1"/>
  <p:tag name="KSO_WM_TEMPLATE_CATEGORY" val="diagram"/>
  <p:tag name="KSO_WM_TEMPLATE_INDEX" val="20181961"/>
  <p:tag name="KSO_WM_UNIT_LAYERLEVEL" val="1_1_1"/>
  <p:tag name="KSO_WM_TAG_VERSION" val="1.0"/>
  <p:tag name="KSO_WM_BEAUTIFY_FLAG" val="#wm#"/>
  <p:tag name="KSO_WM_UNIT_TEXT_FILL_FORE_SCHEMECOLOR_INDEX" val="13"/>
  <p:tag name="KSO_WM_UNIT_TEXT_FILL_TYPE" val="1"/>
</p:tagLst>
</file>

<file path=ppt/tags/tag79.xml><?xml version="1.0" encoding="utf-8"?>
<p:tagLst xmlns:p="http://schemas.openxmlformats.org/presentationml/2006/main">
  <p:tag name="KSO_WM_UNIT_PLACING_PICTURE_USER_VIEWPORT" val="{&quot;height&quot;:6420,&quot;width&quot;:13686}"/>
</p:tagLst>
</file>

<file path=ppt/tags/tag8.xml><?xml version="1.0" encoding="utf-8"?>
<p:tagLst xmlns:p="http://schemas.openxmlformats.org/presentationml/2006/main">
  <p:tag name="KSO_WM_TEMPLATE_CATEGORY" val="diagram"/>
  <p:tag name="KSO_WM_TEMPLATE_INDEX" val="160334"/>
  <p:tag name="KSO_WM_TAG_VERSION" val="1.0"/>
  <p:tag name="KSO_WM_BEAUTIFY_FLAG" val="#wm#"/>
  <p:tag name="KSO_WM_DIAGRAM_GROUP_CODE" val="q1-1"/>
  <p:tag name="KSO_WM_UNIT_TYPE" val="q_i"/>
  <p:tag name="KSO_WM_UNIT_INDEX" val="1_5"/>
  <p:tag name="KSO_WM_UNIT_ID" val="diagram160334_2*q_i*1_5"/>
  <p:tag name="KSO_WM_UNIT_CLEAR" val="1"/>
  <p:tag name="KSO_WM_UNIT_LAYERLEVEL" val="1_1"/>
  <p:tag name="KSO_WM_UNIT_FILL_FORE_SCHEMECOLOR_INDEX" val="5"/>
  <p:tag name="KSO_WM_UNIT_FILL_TYPE" val="1"/>
  <p:tag name="KSO_WM_UNIT_TEXT_FILL_FORE_SCHEMECOLOR_INDEX" val="13"/>
  <p:tag name="KSO_WM_UNIT_TEXT_FILL_TYPE" val="1"/>
</p:tagLst>
</file>

<file path=ppt/tags/tag80.xml><?xml version="1.0" encoding="utf-8"?>
<p:tagLst xmlns:p="http://schemas.openxmlformats.org/presentationml/2006/main">
  <p:tag name="KSO_WM_UNIT_ISCONTENTSTITLE" val="0"/>
  <p:tag name="KSO_WM_UNIT_ISNUMDGMTITLE" val="0"/>
  <p:tag name="KSO_WM_UNIT_PRESET_TEXT" val="点击输入标题内容"/>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81264_2*l_h_a*1_1_1"/>
  <p:tag name="KSO_WM_TEMPLATE_CATEGORY" val="diagram"/>
  <p:tag name="KSO_WM_TEMPLATE_INDEX" val="20181264"/>
  <p:tag name="KSO_WM_UNIT_LAYERLEVEL" val="1_1_1"/>
  <p:tag name="KSO_WM_TAG_VERSION" val="1.0"/>
  <p:tag name="KSO_WM_BEAUTIFY_FLAG" val="#wm#"/>
  <p:tag name="KSO_WM_UNIT_TEXT_FILL_FORE_SCHEMECOLOR_INDEX" val="13"/>
  <p:tag name="KSO_WM_UNIT_TEXT_FILL_TYPE" val="1"/>
</p:tagLst>
</file>

<file path=ppt/tags/tag81.xml><?xml version="1.0" encoding="utf-8"?>
<p:tagLst xmlns:p="http://schemas.openxmlformats.org/presentationml/2006/main">
  <p:tag name="KSO_WM_UNIT_ISCONTENTSTITLE" val="0"/>
  <p:tag name="KSO_WM_UNIT_ISNUMDGMTITLE" val="0"/>
  <p:tag name="KSO_WM_UNIT_PRESET_TEXT" val="点击输入标题内容"/>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81264_2*l_h_a*1_1_1"/>
  <p:tag name="KSO_WM_TEMPLATE_CATEGORY" val="diagram"/>
  <p:tag name="KSO_WM_TEMPLATE_INDEX" val="20181264"/>
  <p:tag name="KSO_WM_UNIT_LAYERLEVEL" val="1_1_1"/>
  <p:tag name="KSO_WM_TAG_VERSION" val="1.0"/>
  <p:tag name="KSO_WM_BEAUTIFY_FLAG" val="#wm#"/>
  <p:tag name="KSO_WM_UNIT_TEXT_FILL_FORE_SCHEMECOLOR_INDEX" val="13"/>
  <p:tag name="KSO_WM_UNIT_TEXT_FILL_TYPE"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9887_4*l_h_i*1_3_1"/>
  <p:tag name="KSO_WM_TEMPLATE_CATEGORY" val="diagram"/>
  <p:tag name="KSO_WM_TEMPLATE_INDEX" val="20169887"/>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9887_4*l_h_i*1_2_1"/>
  <p:tag name="KSO_WM_TEMPLATE_CATEGORY" val="diagram"/>
  <p:tag name="KSO_WM_TEMPLATE_INDEX" val="20169887"/>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69887_4*l_h_i*1_4_1"/>
  <p:tag name="KSO_WM_TEMPLATE_CATEGORY" val="diagram"/>
  <p:tag name="KSO_WM_TEMPLATE_INDEX" val="20169887"/>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69887_4*l_h_i*1_5_1"/>
  <p:tag name="KSO_WM_TEMPLATE_CATEGORY" val="diagram"/>
  <p:tag name="KSO_WM_TEMPLATE_INDEX" val="20169887"/>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86.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169887_4*l_h_a*1_5_1"/>
  <p:tag name="KSO_WM_TEMPLATE_CATEGORY" val="diagram"/>
  <p:tag name="KSO_WM_TEMPLATE_INDEX" val="20169887"/>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87.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69887_4*l_h_a*1_4_1"/>
  <p:tag name="KSO_WM_TEMPLATE_CATEGORY" val="diagram"/>
  <p:tag name="KSO_WM_TEMPLATE_INDEX" val="20169887"/>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88.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69887_4*l_h_a*1_3_1"/>
  <p:tag name="KSO_WM_TEMPLATE_CATEGORY" val="diagram"/>
  <p:tag name="KSO_WM_TEMPLATE_INDEX" val="20169887"/>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89.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9887_4*l_h_a*1_2_1"/>
  <p:tag name="KSO_WM_TEMPLATE_CATEGORY" val="diagram"/>
  <p:tag name="KSO_WM_TEMPLATE_INDEX" val="20169887"/>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9.xml><?xml version="1.0" encoding="utf-8"?>
<p:tagLst xmlns:p="http://schemas.openxmlformats.org/presentationml/2006/main">
  <p:tag name="KSO_WM_TEMPLATE_CATEGORY" val="diagram"/>
  <p:tag name="KSO_WM_TEMPLATE_INDEX" val="160334"/>
  <p:tag name="KSO_WM_TAG_VERSION" val="1.0"/>
  <p:tag name="KSO_WM_BEAUTIFY_FLAG" val="#wm#"/>
  <p:tag name="KSO_WM_DIAGRAM_GROUP_CODE" val="q1-1"/>
  <p:tag name="KSO_WM_UNIT_TYPE" val="q_i"/>
  <p:tag name="KSO_WM_UNIT_INDEX" val="1_6"/>
  <p:tag name="KSO_WM_UNIT_ID" val="diagram160334_2*q_i*1_6"/>
  <p:tag name="KSO_WM_UNIT_CLEAR" val="1"/>
  <p:tag name="KSO_WM_UNIT_LAYERLEVEL" val="1_1"/>
  <p:tag name="KSO_WM_UNIT_FILL_FORE_SCHEMECOLOR_INDEX" val="5"/>
  <p:tag name="KSO_WM_UNIT_FILL_TYPE" val="1"/>
  <p:tag name="KSO_WM_UNIT_TEXT_FILL_FORE_SCHEMECOLOR_INDEX" val="13"/>
  <p:tag name="KSO_WM_UNIT_TEXT_FILL_TYPE" val="1"/>
</p:tagLst>
</file>

<file path=ppt/tags/tag90.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9887_4*l_h_a*1_1_1"/>
  <p:tag name="KSO_WM_TEMPLATE_CATEGORY" val="diagram"/>
  <p:tag name="KSO_WM_TEMPLATE_INDEX" val="20169887"/>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9887_4*l_h_i*1_1_1"/>
  <p:tag name="KSO_WM_TEMPLATE_CATEGORY" val="diagram"/>
  <p:tag name="KSO_WM_TEMPLATE_INDEX" val="20169887"/>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92.xml><?xml version="1.0" encoding="utf-8"?>
<p:tagLst xmlns:p="http://schemas.openxmlformats.org/presentationml/2006/main">
  <p:tag name="KSO_WM_UNIT_PLACING_PICTURE_USER_VIEWPORT" val="{&quot;height&quot;:2237,&quot;width&quot;:15720}"/>
</p:tagLst>
</file>

<file path=ppt/tags/tag93.xml><?xml version="1.0" encoding="utf-8"?>
<p:tagLst xmlns:p="http://schemas.openxmlformats.org/presentationml/2006/main">
  <p:tag name="KSO_WM_UNIT_PLACING_PICTURE_USER_VIEWPORT" val="{&quot;height&quot;:6420,&quot;width&quot;:13686}"/>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9887_4*l_h_i*1_3_1"/>
  <p:tag name="KSO_WM_TEMPLATE_CATEGORY" val="diagram"/>
  <p:tag name="KSO_WM_TEMPLATE_INDEX" val="20169887"/>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9887_4*l_h_i*1_2_1"/>
  <p:tag name="KSO_WM_TEMPLATE_CATEGORY" val="diagram"/>
  <p:tag name="KSO_WM_TEMPLATE_INDEX" val="20169887"/>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69887_4*l_h_i*1_4_1"/>
  <p:tag name="KSO_WM_TEMPLATE_CATEGORY" val="diagram"/>
  <p:tag name="KSO_WM_TEMPLATE_INDEX" val="20169887"/>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69887_4*l_h_i*1_5_1"/>
  <p:tag name="KSO_WM_TEMPLATE_CATEGORY" val="diagram"/>
  <p:tag name="KSO_WM_TEMPLATE_INDEX" val="20169887"/>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98.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169887_4*l_h_a*1_5_1"/>
  <p:tag name="KSO_WM_TEMPLATE_CATEGORY" val="diagram"/>
  <p:tag name="KSO_WM_TEMPLATE_INDEX" val="20169887"/>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99.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69887_4*l_h_a*1_4_1"/>
  <p:tag name="KSO_WM_TEMPLATE_CATEGORY" val="diagram"/>
  <p:tag name="KSO_WM_TEMPLATE_INDEX" val="20169887"/>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31750">
          <a:solidFill>
            <a:srgbClr val="FF0000"/>
          </a:solidFill>
        </a:ln>
      </a:spPr>
      <a:bodyPr/>
      <a:lstStyle/>
      <a:style>
        <a:lnRef idx="1">
          <a:schemeClr val="accent1"/>
        </a:lnRef>
        <a:fillRef idx="0">
          <a:schemeClr val="accent1"/>
        </a:fillRef>
        <a:effectRef idx="0">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第一PPT，www.1ppt.com">
  <a:themeElements>
    <a:clrScheme name="自定义 20">
      <a:dk1>
        <a:sysClr val="windowText" lastClr="000000"/>
      </a:dk1>
      <a:lt1>
        <a:sysClr val="window" lastClr="FFFFFF"/>
      </a:lt1>
      <a:dk2>
        <a:srgbClr val="44546A"/>
      </a:dk2>
      <a:lt2>
        <a:srgbClr val="E7E6E6"/>
      </a:lt2>
      <a:accent1>
        <a:srgbClr val="26A244"/>
      </a:accent1>
      <a:accent2>
        <a:srgbClr val="298EC0"/>
      </a:accent2>
      <a:accent3>
        <a:srgbClr val="26A244"/>
      </a:accent3>
      <a:accent4>
        <a:srgbClr val="298EC0"/>
      </a:accent4>
      <a:accent5>
        <a:srgbClr val="26A244"/>
      </a:accent5>
      <a:accent6>
        <a:srgbClr val="298EC0"/>
      </a:accent6>
      <a:hlink>
        <a:srgbClr val="26A244"/>
      </a:hlink>
      <a:folHlink>
        <a:srgbClr val="298EC0"/>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98EC0"/>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lumMod val="75000"/>
              <a:lumOff val="25000"/>
            </a:schemeClr>
          </a:solidFill>
        </a:ln>
      </a:spPr>
      <a:bodyPr/>
      <a:lstStyle/>
      <a:style>
        <a:lnRef idx="1">
          <a:schemeClr val="dk1"/>
        </a:lnRef>
        <a:fillRef idx="0">
          <a:schemeClr val="dk1"/>
        </a:fillRef>
        <a:effectRef idx="0">
          <a:schemeClr val="dk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3683</Words>
  <Application>WPS 演示</Application>
  <PresentationFormat>宽屏</PresentationFormat>
  <Paragraphs>674</Paragraphs>
  <Slides>52</Slides>
  <Notes>49</Notes>
  <HiddenSlides>0</HiddenSlides>
  <MMClips>0</MMClips>
  <ScaleCrop>false</ScaleCrop>
  <HeadingPairs>
    <vt:vector size="6" baseType="variant">
      <vt:variant>
        <vt:lpstr>已用的字体</vt:lpstr>
      </vt:variant>
      <vt:variant>
        <vt:i4>22</vt:i4>
      </vt:variant>
      <vt:variant>
        <vt:lpstr>主题</vt:lpstr>
      </vt:variant>
      <vt:variant>
        <vt:i4>2</vt:i4>
      </vt:variant>
      <vt:variant>
        <vt:lpstr>幻灯片标题</vt:lpstr>
      </vt:variant>
      <vt:variant>
        <vt:i4>52</vt:i4>
      </vt:variant>
    </vt:vector>
  </HeadingPairs>
  <TitlesOfParts>
    <vt:vector size="76" baseType="lpstr">
      <vt:lpstr>Arial</vt:lpstr>
      <vt:lpstr>宋体</vt:lpstr>
      <vt:lpstr>Wingdings</vt:lpstr>
      <vt:lpstr>微软雅黑</vt:lpstr>
      <vt:lpstr>等线 Light</vt:lpstr>
      <vt:lpstr>Impact</vt:lpstr>
      <vt:lpstr>Dotum</vt:lpstr>
      <vt:lpstr>Malgun Gothic</vt:lpstr>
      <vt:lpstr>方正正纤黑简体</vt:lpstr>
      <vt:lpstr>黑体</vt:lpstr>
      <vt:lpstr>Arial Unicode MS</vt:lpstr>
      <vt:lpstr>Arial Narrow</vt:lpstr>
      <vt:lpstr>Calibri</vt:lpstr>
      <vt:lpstr>方正中等线简体</vt:lpstr>
      <vt:lpstr>Times New Roman</vt:lpstr>
      <vt:lpstr>Arial</vt:lpstr>
      <vt:lpstr>Calibri</vt:lpstr>
      <vt:lpstr>Wingdings</vt:lpstr>
      <vt:lpstr>Bodoni MT Black</vt:lpstr>
      <vt:lpstr>Open Sans</vt:lpstr>
      <vt:lpstr>Segoe Print</vt:lpstr>
      <vt:lpstr>ヒラギノ角ゴ ProN W3</vt:lpstr>
      <vt:lpstr>Office 主题</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深圳市生活垃圾分类管理事务中心</dc:creator>
  <cp:lastModifiedBy>张燕</cp:lastModifiedBy>
  <cp:revision>749</cp:revision>
  <dcterms:created xsi:type="dcterms:W3CDTF">2018-12-08T13:33:00Z</dcterms:created>
  <dcterms:modified xsi:type="dcterms:W3CDTF">2021-03-22T08:21:21Z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2052-11.8.2.8361</vt:lpwstr>
  </property>
</Properties>
</file>