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37"/>
  </p:notesMasterIdLst>
  <p:sldIdLst>
    <p:sldId id="317" r:id="rId5"/>
    <p:sldId id="319" r:id="rId6"/>
    <p:sldId id="294" r:id="rId7"/>
    <p:sldId id="282" r:id="rId8"/>
    <p:sldId id="329" r:id="rId9"/>
    <p:sldId id="330" r:id="rId10"/>
    <p:sldId id="324" r:id="rId11"/>
    <p:sldId id="276" r:id="rId12"/>
    <p:sldId id="334" r:id="rId13"/>
    <p:sldId id="333" r:id="rId14"/>
    <p:sldId id="335" r:id="rId15"/>
    <p:sldId id="325" r:id="rId16"/>
    <p:sldId id="336" r:id="rId17"/>
    <p:sldId id="347" r:id="rId18"/>
    <p:sldId id="342" r:id="rId19"/>
    <p:sldId id="348" r:id="rId20"/>
    <p:sldId id="337" r:id="rId21"/>
    <p:sldId id="338" r:id="rId22"/>
    <p:sldId id="339" r:id="rId23"/>
    <p:sldId id="340" r:id="rId24"/>
    <p:sldId id="341" r:id="rId25"/>
    <p:sldId id="344" r:id="rId26"/>
    <p:sldId id="349" r:id="rId27"/>
    <p:sldId id="350" r:id="rId28"/>
    <p:sldId id="343" r:id="rId29"/>
    <p:sldId id="351" r:id="rId30"/>
    <p:sldId id="326" r:id="rId31"/>
    <p:sldId id="285" r:id="rId32"/>
    <p:sldId id="331" r:id="rId33"/>
    <p:sldId id="332" r:id="rId34"/>
    <p:sldId id="327" r:id="rId35"/>
    <p:sldId id="328" r:id="rId36"/>
  </p:sldIdLst>
  <p:sldSz cx="9144000" cy="5143500" type="screen16x9"/>
  <p:notesSz cx="6858000" cy="9144000"/>
  <p:custDataLst>
    <p:tags r:id="rId3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7">
          <p15:clr>
            <a:srgbClr val="A4A3A4"/>
          </p15:clr>
        </p15:guide>
        <p15:guide id="4" pos="288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6078"/>
    <a:srgbClr val="404040"/>
    <a:srgbClr val="002354"/>
    <a:srgbClr val="595959"/>
    <a:srgbClr val="7890A8"/>
    <a:srgbClr val="4D6680"/>
    <a:srgbClr val="5E738B"/>
    <a:srgbClr val="797978"/>
    <a:srgbClr val="484578"/>
    <a:srgbClr val="F0EF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70" autoAdjust="0"/>
    <p:restoredTop sz="90792" autoAdjust="0"/>
  </p:normalViewPr>
  <p:slideViewPr>
    <p:cSldViewPr snapToGrid="0" snapToObjects="1">
      <p:cViewPr varScale="1">
        <p:scale>
          <a:sx n="137" d="100"/>
          <a:sy n="137" d="100"/>
        </p:scale>
        <p:origin x="666" y="114"/>
      </p:cViewPr>
      <p:guideLst>
        <p:guide orient="horz" pos="1620"/>
        <p:guide pos="2880"/>
        <p:guide orient="horz" pos="1627"/>
        <p:guide pos="288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0A0B01-929E-43BF-AAF7-4D6CF4624A78}" type="datetimeFigureOut">
              <a:rPr lang="zh-CN" altLang="en-US" smtClean="0"/>
              <a:pPr/>
              <a:t>2020/11/21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F44CF-BF84-4EB0-8B51-D93BB99A60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070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9882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9407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5531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5480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2336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801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4783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893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1998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6983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341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5480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5408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0208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3429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1105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5269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7052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9227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5480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9373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8014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2004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9580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5480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9803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21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8613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5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5480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2209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F44CF-BF84-4EB0-8B51-D93BB99A6054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760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bg>
      <p:bgPr>
        <a:solidFill>
          <a:srgbClr val="F0EF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29226" y="300651"/>
            <a:ext cx="465498" cy="465498"/>
            <a:chOff x="329226" y="300651"/>
            <a:chExt cx="465498" cy="465498"/>
          </a:xfrm>
        </p:grpSpPr>
        <p:sp>
          <p:nvSpPr>
            <p:cNvPr id="5" name="椭圆 4"/>
            <p:cNvSpPr/>
            <p:nvPr/>
          </p:nvSpPr>
          <p:spPr>
            <a:xfrm>
              <a:off x="329226" y="300651"/>
              <a:ext cx="465498" cy="465498"/>
            </a:xfrm>
            <a:prstGeom prst="ellipse">
              <a:avLst/>
            </a:prstGeom>
            <a:solidFill>
              <a:srgbClr val="4860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15"/>
            <p:cNvSpPr>
              <a:spLocks noEditPoints="1"/>
            </p:cNvSpPr>
            <p:nvPr/>
          </p:nvSpPr>
          <p:spPr bwMode="auto">
            <a:xfrm>
              <a:off x="440382" y="435381"/>
              <a:ext cx="243186" cy="196038"/>
            </a:xfrm>
            <a:custGeom>
              <a:avLst/>
              <a:gdLst>
                <a:gd name="T0" fmla="*/ 147 w 400"/>
                <a:gd name="T1" fmla="*/ 158 h 313"/>
                <a:gd name="T2" fmla="*/ 204 w 400"/>
                <a:gd name="T3" fmla="*/ 129 h 313"/>
                <a:gd name="T4" fmla="*/ 311 w 400"/>
                <a:gd name="T5" fmla="*/ 111 h 313"/>
                <a:gd name="T6" fmla="*/ 341 w 400"/>
                <a:gd name="T7" fmla="*/ 67 h 313"/>
                <a:gd name="T8" fmla="*/ 297 w 400"/>
                <a:gd name="T9" fmla="*/ 97 h 313"/>
                <a:gd name="T10" fmla="*/ 204 w 400"/>
                <a:gd name="T11" fmla="*/ 102 h 313"/>
                <a:gd name="T12" fmla="*/ 400 w 400"/>
                <a:gd name="T13" fmla="*/ 42 h 313"/>
                <a:gd name="T14" fmla="*/ 243 w 400"/>
                <a:gd name="T15" fmla="*/ 16 h 313"/>
                <a:gd name="T16" fmla="*/ 228 w 400"/>
                <a:gd name="T17" fmla="*/ 0 h 313"/>
                <a:gd name="T18" fmla="*/ 80 w 400"/>
                <a:gd name="T19" fmla="*/ 16 h 313"/>
                <a:gd name="T20" fmla="*/ 91 w 400"/>
                <a:gd name="T21" fmla="*/ 42 h 313"/>
                <a:gd name="T22" fmla="*/ 113 w 400"/>
                <a:gd name="T23" fmla="*/ 71 h 313"/>
                <a:gd name="T24" fmla="*/ 368 w 400"/>
                <a:gd name="T25" fmla="*/ 42 h 313"/>
                <a:gd name="T26" fmla="*/ 185 w 400"/>
                <a:gd name="T27" fmla="*/ 205 h 313"/>
                <a:gd name="T28" fmla="*/ 368 w 400"/>
                <a:gd name="T29" fmla="*/ 214 h 313"/>
                <a:gd name="T30" fmla="*/ 188 w 400"/>
                <a:gd name="T31" fmla="*/ 223 h 313"/>
                <a:gd name="T32" fmla="*/ 189 w 400"/>
                <a:gd name="T33" fmla="*/ 249 h 313"/>
                <a:gd name="T34" fmla="*/ 228 w 400"/>
                <a:gd name="T35" fmla="*/ 311 h 313"/>
                <a:gd name="T36" fmla="*/ 243 w 400"/>
                <a:gd name="T37" fmla="*/ 249 h 313"/>
                <a:gd name="T38" fmla="*/ 315 w 400"/>
                <a:gd name="T39" fmla="*/ 309 h 313"/>
                <a:gd name="T40" fmla="*/ 308 w 400"/>
                <a:gd name="T41" fmla="*/ 249 h 313"/>
                <a:gd name="T42" fmla="*/ 400 w 400"/>
                <a:gd name="T43" fmla="*/ 223 h 313"/>
                <a:gd name="T44" fmla="*/ 390 w 400"/>
                <a:gd name="T45" fmla="*/ 42 h 313"/>
                <a:gd name="T46" fmla="*/ 84 w 400"/>
                <a:gd name="T47" fmla="*/ 162 h 313"/>
                <a:gd name="T48" fmla="*/ 123 w 400"/>
                <a:gd name="T49" fmla="*/ 123 h 313"/>
                <a:gd name="T50" fmla="*/ 45 w 400"/>
                <a:gd name="T51" fmla="*/ 123 h 313"/>
                <a:gd name="T52" fmla="*/ 109 w 400"/>
                <a:gd name="T53" fmla="*/ 170 h 313"/>
                <a:gd name="T54" fmla="*/ 94 w 400"/>
                <a:gd name="T55" fmla="*/ 170 h 313"/>
                <a:gd name="T56" fmla="*/ 98 w 400"/>
                <a:gd name="T57" fmla="*/ 177 h 313"/>
                <a:gd name="T58" fmla="*/ 102 w 400"/>
                <a:gd name="T59" fmla="*/ 266 h 313"/>
                <a:gd name="T60" fmla="*/ 67 w 400"/>
                <a:gd name="T61" fmla="*/ 266 h 313"/>
                <a:gd name="T62" fmla="*/ 71 w 400"/>
                <a:gd name="T63" fmla="*/ 177 h 313"/>
                <a:gd name="T64" fmla="*/ 76 w 400"/>
                <a:gd name="T65" fmla="*/ 170 h 313"/>
                <a:gd name="T66" fmla="*/ 0 w 400"/>
                <a:gd name="T67" fmla="*/ 228 h 313"/>
                <a:gd name="T68" fmla="*/ 34 w 400"/>
                <a:gd name="T69" fmla="*/ 313 h 313"/>
                <a:gd name="T70" fmla="*/ 46 w 400"/>
                <a:gd name="T71" fmla="*/ 226 h 313"/>
                <a:gd name="T72" fmla="*/ 120 w 400"/>
                <a:gd name="T73" fmla="*/ 313 h 313"/>
                <a:gd name="T74" fmla="*/ 132 w 400"/>
                <a:gd name="T75" fmla="*/ 226 h 313"/>
                <a:gd name="T76" fmla="*/ 167 w 400"/>
                <a:gd name="T77" fmla="*/ 313 h 313"/>
                <a:gd name="T78" fmla="*/ 109 w 400"/>
                <a:gd name="T79" fmla="*/ 17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0" h="313">
                  <a:moveTo>
                    <a:pt x="204" y="102"/>
                  </a:moveTo>
                  <a:lnTo>
                    <a:pt x="147" y="158"/>
                  </a:lnTo>
                  <a:cubicBezTo>
                    <a:pt x="153" y="162"/>
                    <a:pt x="158" y="166"/>
                    <a:pt x="163" y="170"/>
                  </a:cubicBezTo>
                  <a:lnTo>
                    <a:pt x="204" y="129"/>
                  </a:lnTo>
                  <a:lnTo>
                    <a:pt x="248" y="174"/>
                  </a:lnTo>
                  <a:lnTo>
                    <a:pt x="311" y="111"/>
                  </a:lnTo>
                  <a:lnTo>
                    <a:pt x="321" y="135"/>
                  </a:lnTo>
                  <a:lnTo>
                    <a:pt x="341" y="67"/>
                  </a:lnTo>
                  <a:lnTo>
                    <a:pt x="272" y="87"/>
                  </a:lnTo>
                  <a:lnTo>
                    <a:pt x="297" y="97"/>
                  </a:lnTo>
                  <a:lnTo>
                    <a:pt x="248" y="146"/>
                  </a:lnTo>
                  <a:lnTo>
                    <a:pt x="204" y="102"/>
                  </a:lnTo>
                  <a:close/>
                  <a:moveTo>
                    <a:pt x="400" y="42"/>
                  </a:moveTo>
                  <a:lnTo>
                    <a:pt x="400" y="42"/>
                  </a:lnTo>
                  <a:lnTo>
                    <a:pt x="400" y="16"/>
                  </a:lnTo>
                  <a:lnTo>
                    <a:pt x="243" y="16"/>
                  </a:lnTo>
                  <a:lnTo>
                    <a:pt x="243" y="0"/>
                  </a:lnTo>
                  <a:lnTo>
                    <a:pt x="228" y="0"/>
                  </a:lnTo>
                  <a:lnTo>
                    <a:pt x="228" y="16"/>
                  </a:lnTo>
                  <a:lnTo>
                    <a:pt x="80" y="16"/>
                  </a:lnTo>
                  <a:lnTo>
                    <a:pt x="80" y="42"/>
                  </a:lnTo>
                  <a:lnTo>
                    <a:pt x="91" y="42"/>
                  </a:lnTo>
                  <a:lnTo>
                    <a:pt x="91" y="64"/>
                  </a:lnTo>
                  <a:cubicBezTo>
                    <a:pt x="99" y="65"/>
                    <a:pt x="106" y="67"/>
                    <a:pt x="113" y="71"/>
                  </a:cubicBezTo>
                  <a:lnTo>
                    <a:pt x="113" y="42"/>
                  </a:lnTo>
                  <a:lnTo>
                    <a:pt x="368" y="42"/>
                  </a:lnTo>
                  <a:lnTo>
                    <a:pt x="368" y="205"/>
                  </a:lnTo>
                  <a:lnTo>
                    <a:pt x="185" y="205"/>
                  </a:lnTo>
                  <a:cubicBezTo>
                    <a:pt x="186" y="208"/>
                    <a:pt x="187" y="211"/>
                    <a:pt x="187" y="214"/>
                  </a:cubicBezTo>
                  <a:lnTo>
                    <a:pt x="368" y="214"/>
                  </a:lnTo>
                  <a:lnTo>
                    <a:pt x="368" y="223"/>
                  </a:lnTo>
                  <a:lnTo>
                    <a:pt x="188" y="223"/>
                  </a:lnTo>
                  <a:cubicBezTo>
                    <a:pt x="188" y="225"/>
                    <a:pt x="189" y="226"/>
                    <a:pt x="189" y="228"/>
                  </a:cubicBezTo>
                  <a:lnTo>
                    <a:pt x="189" y="249"/>
                  </a:lnTo>
                  <a:lnTo>
                    <a:pt x="228" y="249"/>
                  </a:lnTo>
                  <a:lnTo>
                    <a:pt x="228" y="311"/>
                  </a:lnTo>
                  <a:lnTo>
                    <a:pt x="243" y="311"/>
                  </a:lnTo>
                  <a:lnTo>
                    <a:pt x="243" y="249"/>
                  </a:lnTo>
                  <a:lnTo>
                    <a:pt x="292" y="249"/>
                  </a:lnTo>
                  <a:lnTo>
                    <a:pt x="315" y="309"/>
                  </a:lnTo>
                  <a:lnTo>
                    <a:pt x="330" y="305"/>
                  </a:lnTo>
                  <a:lnTo>
                    <a:pt x="308" y="249"/>
                  </a:lnTo>
                  <a:lnTo>
                    <a:pt x="400" y="249"/>
                  </a:lnTo>
                  <a:lnTo>
                    <a:pt x="400" y="223"/>
                  </a:lnTo>
                  <a:lnTo>
                    <a:pt x="390" y="223"/>
                  </a:lnTo>
                  <a:lnTo>
                    <a:pt x="390" y="42"/>
                  </a:lnTo>
                  <a:lnTo>
                    <a:pt x="400" y="42"/>
                  </a:lnTo>
                  <a:close/>
                  <a:moveTo>
                    <a:pt x="84" y="162"/>
                  </a:moveTo>
                  <a:lnTo>
                    <a:pt x="84" y="162"/>
                  </a:lnTo>
                  <a:cubicBezTo>
                    <a:pt x="105" y="162"/>
                    <a:pt x="123" y="144"/>
                    <a:pt x="123" y="123"/>
                  </a:cubicBezTo>
                  <a:cubicBezTo>
                    <a:pt x="123" y="101"/>
                    <a:pt x="105" y="84"/>
                    <a:pt x="84" y="84"/>
                  </a:cubicBezTo>
                  <a:cubicBezTo>
                    <a:pt x="62" y="84"/>
                    <a:pt x="45" y="101"/>
                    <a:pt x="45" y="123"/>
                  </a:cubicBezTo>
                  <a:cubicBezTo>
                    <a:pt x="45" y="144"/>
                    <a:pt x="62" y="162"/>
                    <a:pt x="84" y="162"/>
                  </a:cubicBezTo>
                  <a:close/>
                  <a:moveTo>
                    <a:pt x="109" y="170"/>
                  </a:moveTo>
                  <a:lnTo>
                    <a:pt x="109" y="170"/>
                  </a:lnTo>
                  <a:lnTo>
                    <a:pt x="94" y="170"/>
                  </a:lnTo>
                  <a:lnTo>
                    <a:pt x="97" y="171"/>
                  </a:lnTo>
                  <a:cubicBezTo>
                    <a:pt x="98" y="172"/>
                    <a:pt x="99" y="175"/>
                    <a:pt x="98" y="177"/>
                  </a:cubicBezTo>
                  <a:lnTo>
                    <a:pt x="93" y="190"/>
                  </a:lnTo>
                  <a:lnTo>
                    <a:pt x="102" y="266"/>
                  </a:lnTo>
                  <a:lnTo>
                    <a:pt x="85" y="282"/>
                  </a:lnTo>
                  <a:lnTo>
                    <a:pt x="67" y="266"/>
                  </a:lnTo>
                  <a:lnTo>
                    <a:pt x="77" y="190"/>
                  </a:lnTo>
                  <a:lnTo>
                    <a:pt x="71" y="177"/>
                  </a:lnTo>
                  <a:cubicBezTo>
                    <a:pt x="71" y="175"/>
                    <a:pt x="71" y="172"/>
                    <a:pt x="73" y="171"/>
                  </a:cubicBezTo>
                  <a:lnTo>
                    <a:pt x="76" y="170"/>
                  </a:lnTo>
                  <a:lnTo>
                    <a:pt x="59" y="170"/>
                  </a:lnTo>
                  <a:cubicBezTo>
                    <a:pt x="26" y="170"/>
                    <a:pt x="0" y="196"/>
                    <a:pt x="0" y="228"/>
                  </a:cubicBezTo>
                  <a:lnTo>
                    <a:pt x="0" y="313"/>
                  </a:lnTo>
                  <a:lnTo>
                    <a:pt x="34" y="313"/>
                  </a:lnTo>
                  <a:lnTo>
                    <a:pt x="34" y="226"/>
                  </a:lnTo>
                  <a:lnTo>
                    <a:pt x="46" y="226"/>
                  </a:lnTo>
                  <a:lnTo>
                    <a:pt x="46" y="313"/>
                  </a:lnTo>
                  <a:lnTo>
                    <a:pt x="120" y="313"/>
                  </a:lnTo>
                  <a:lnTo>
                    <a:pt x="120" y="226"/>
                  </a:lnTo>
                  <a:lnTo>
                    <a:pt x="132" y="226"/>
                  </a:lnTo>
                  <a:lnTo>
                    <a:pt x="132" y="313"/>
                  </a:lnTo>
                  <a:lnTo>
                    <a:pt x="167" y="313"/>
                  </a:lnTo>
                  <a:lnTo>
                    <a:pt x="167" y="228"/>
                  </a:lnTo>
                  <a:cubicBezTo>
                    <a:pt x="167" y="196"/>
                    <a:pt x="141" y="170"/>
                    <a:pt x="109" y="1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0293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Blank">
    <p:bg>
      <p:bgPr>
        <a:solidFill>
          <a:srgbClr val="F0EF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32370" y="303795"/>
            <a:ext cx="459210" cy="459210"/>
            <a:chOff x="5657636" y="5205924"/>
            <a:chExt cx="794657" cy="794657"/>
          </a:xfrm>
        </p:grpSpPr>
        <p:sp>
          <p:nvSpPr>
            <p:cNvPr id="8" name="椭圆 7"/>
            <p:cNvSpPr/>
            <p:nvPr/>
          </p:nvSpPr>
          <p:spPr>
            <a:xfrm>
              <a:off x="5657636" y="5205924"/>
              <a:ext cx="794657" cy="794657"/>
            </a:xfrm>
            <a:prstGeom prst="ellipse">
              <a:avLst/>
            </a:prstGeom>
            <a:solidFill>
              <a:srgbClr val="4860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6"/>
            <p:cNvSpPr>
              <a:spLocks noEditPoints="1"/>
            </p:cNvSpPr>
            <p:nvPr/>
          </p:nvSpPr>
          <p:spPr bwMode="auto">
            <a:xfrm>
              <a:off x="5865896" y="5401212"/>
              <a:ext cx="378136" cy="384584"/>
            </a:xfrm>
            <a:custGeom>
              <a:avLst/>
              <a:gdLst>
                <a:gd name="T0" fmla="*/ 324 w 358"/>
                <a:gd name="T1" fmla="*/ 306 h 355"/>
                <a:gd name="T2" fmla="*/ 287 w 358"/>
                <a:gd name="T3" fmla="*/ 306 h 355"/>
                <a:gd name="T4" fmla="*/ 235 w 358"/>
                <a:gd name="T5" fmla="*/ 207 h 355"/>
                <a:gd name="T6" fmla="*/ 229 w 358"/>
                <a:gd name="T7" fmla="*/ 226 h 355"/>
                <a:gd name="T8" fmla="*/ 201 w 358"/>
                <a:gd name="T9" fmla="*/ 248 h 355"/>
                <a:gd name="T10" fmla="*/ 294 w 358"/>
                <a:gd name="T11" fmla="*/ 351 h 355"/>
                <a:gd name="T12" fmla="*/ 353 w 358"/>
                <a:gd name="T13" fmla="*/ 311 h 355"/>
                <a:gd name="T14" fmla="*/ 310 w 358"/>
                <a:gd name="T15" fmla="*/ 265 h 355"/>
                <a:gd name="T16" fmla="*/ 244 w 358"/>
                <a:gd name="T17" fmla="*/ 211 h 355"/>
                <a:gd name="T18" fmla="*/ 129 w 358"/>
                <a:gd name="T19" fmla="*/ 126 h 355"/>
                <a:gd name="T20" fmla="*/ 149 w 358"/>
                <a:gd name="T21" fmla="*/ 121 h 355"/>
                <a:gd name="T22" fmla="*/ 154 w 358"/>
                <a:gd name="T23" fmla="*/ 102 h 355"/>
                <a:gd name="T24" fmla="*/ 159 w 358"/>
                <a:gd name="T25" fmla="*/ 83 h 355"/>
                <a:gd name="T26" fmla="*/ 69 w 358"/>
                <a:gd name="T27" fmla="*/ 8 h 355"/>
                <a:gd name="T28" fmla="*/ 57 w 358"/>
                <a:gd name="T29" fmla="*/ 101 h 355"/>
                <a:gd name="T30" fmla="*/ 0 w 358"/>
                <a:gd name="T31" fmla="*/ 77 h 355"/>
                <a:gd name="T32" fmla="*/ 106 w 358"/>
                <a:gd name="T33" fmla="*/ 153 h 355"/>
                <a:gd name="T34" fmla="*/ 120 w 358"/>
                <a:gd name="T35" fmla="*/ 136 h 355"/>
                <a:gd name="T36" fmla="*/ 345 w 358"/>
                <a:gd name="T37" fmla="*/ 35 h 355"/>
                <a:gd name="T38" fmla="*/ 297 w 358"/>
                <a:gd name="T39" fmla="*/ 1 h 355"/>
                <a:gd name="T40" fmla="*/ 168 w 358"/>
                <a:gd name="T41" fmla="*/ 116 h 355"/>
                <a:gd name="T42" fmla="*/ 150 w 358"/>
                <a:gd name="T43" fmla="*/ 142 h 355"/>
                <a:gd name="T44" fmla="*/ 134 w 358"/>
                <a:gd name="T45" fmla="*/ 150 h 355"/>
                <a:gd name="T46" fmla="*/ 136 w 358"/>
                <a:gd name="T47" fmla="*/ 199 h 355"/>
                <a:gd name="T48" fmla="*/ 32 w 358"/>
                <a:gd name="T49" fmla="*/ 289 h 355"/>
                <a:gd name="T50" fmla="*/ 20 w 358"/>
                <a:gd name="T51" fmla="*/ 355 h 355"/>
                <a:gd name="T52" fmla="*/ 74 w 358"/>
                <a:gd name="T53" fmla="*/ 301 h 355"/>
                <a:gd name="T54" fmla="*/ 159 w 358"/>
                <a:gd name="T55" fmla="*/ 222 h 355"/>
                <a:gd name="T56" fmla="*/ 206 w 358"/>
                <a:gd name="T57" fmla="*/ 222 h 355"/>
                <a:gd name="T58" fmla="*/ 220 w 358"/>
                <a:gd name="T59" fmla="*/ 192 h 355"/>
                <a:gd name="T60" fmla="*/ 240 w 358"/>
                <a:gd name="T61" fmla="*/ 188 h 355"/>
                <a:gd name="T62" fmla="*/ 345 w 358"/>
                <a:gd name="T63" fmla="*/ 3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8" h="355">
                  <a:moveTo>
                    <a:pt x="305" y="288"/>
                  </a:moveTo>
                  <a:cubicBezTo>
                    <a:pt x="316" y="288"/>
                    <a:pt x="324" y="296"/>
                    <a:pt x="324" y="306"/>
                  </a:cubicBezTo>
                  <a:cubicBezTo>
                    <a:pt x="324" y="316"/>
                    <a:pt x="316" y="325"/>
                    <a:pt x="305" y="325"/>
                  </a:cubicBezTo>
                  <a:cubicBezTo>
                    <a:pt x="295" y="325"/>
                    <a:pt x="287" y="316"/>
                    <a:pt x="287" y="306"/>
                  </a:cubicBezTo>
                  <a:cubicBezTo>
                    <a:pt x="287" y="296"/>
                    <a:pt x="295" y="288"/>
                    <a:pt x="305" y="288"/>
                  </a:cubicBezTo>
                  <a:close/>
                  <a:moveTo>
                    <a:pt x="235" y="207"/>
                  </a:moveTo>
                  <a:lnTo>
                    <a:pt x="239" y="216"/>
                  </a:lnTo>
                  <a:lnTo>
                    <a:pt x="229" y="226"/>
                  </a:lnTo>
                  <a:lnTo>
                    <a:pt x="220" y="235"/>
                  </a:lnTo>
                  <a:cubicBezTo>
                    <a:pt x="215" y="241"/>
                    <a:pt x="208" y="245"/>
                    <a:pt x="201" y="248"/>
                  </a:cubicBezTo>
                  <a:lnTo>
                    <a:pt x="264" y="311"/>
                  </a:lnTo>
                  <a:lnTo>
                    <a:pt x="294" y="351"/>
                  </a:lnTo>
                  <a:lnTo>
                    <a:pt x="309" y="355"/>
                  </a:lnTo>
                  <a:lnTo>
                    <a:pt x="353" y="311"/>
                  </a:lnTo>
                  <a:lnTo>
                    <a:pt x="349" y="295"/>
                  </a:lnTo>
                  <a:lnTo>
                    <a:pt x="310" y="265"/>
                  </a:lnTo>
                  <a:lnTo>
                    <a:pt x="250" y="205"/>
                  </a:lnTo>
                  <a:lnTo>
                    <a:pt x="244" y="211"/>
                  </a:lnTo>
                  <a:lnTo>
                    <a:pt x="235" y="207"/>
                  </a:lnTo>
                  <a:close/>
                  <a:moveTo>
                    <a:pt x="129" y="126"/>
                  </a:moveTo>
                  <a:lnTo>
                    <a:pt x="140" y="116"/>
                  </a:lnTo>
                  <a:lnTo>
                    <a:pt x="149" y="121"/>
                  </a:lnTo>
                  <a:lnTo>
                    <a:pt x="144" y="112"/>
                  </a:lnTo>
                  <a:lnTo>
                    <a:pt x="154" y="102"/>
                  </a:lnTo>
                  <a:lnTo>
                    <a:pt x="155" y="101"/>
                  </a:lnTo>
                  <a:cubicBezTo>
                    <a:pt x="158" y="95"/>
                    <a:pt x="159" y="89"/>
                    <a:pt x="159" y="83"/>
                  </a:cubicBezTo>
                  <a:cubicBezTo>
                    <a:pt x="159" y="41"/>
                    <a:pt x="119" y="0"/>
                    <a:pt x="76" y="1"/>
                  </a:cubicBezTo>
                  <a:cubicBezTo>
                    <a:pt x="76" y="1"/>
                    <a:pt x="72" y="6"/>
                    <a:pt x="69" y="8"/>
                  </a:cubicBezTo>
                  <a:cubicBezTo>
                    <a:pt x="103" y="42"/>
                    <a:pt x="100" y="37"/>
                    <a:pt x="100" y="57"/>
                  </a:cubicBezTo>
                  <a:cubicBezTo>
                    <a:pt x="100" y="74"/>
                    <a:pt x="73" y="101"/>
                    <a:pt x="57" y="101"/>
                  </a:cubicBezTo>
                  <a:cubicBezTo>
                    <a:pt x="35" y="101"/>
                    <a:pt x="42" y="104"/>
                    <a:pt x="8" y="70"/>
                  </a:cubicBezTo>
                  <a:cubicBezTo>
                    <a:pt x="5" y="72"/>
                    <a:pt x="0" y="77"/>
                    <a:pt x="0" y="77"/>
                  </a:cubicBezTo>
                  <a:cubicBezTo>
                    <a:pt x="1" y="119"/>
                    <a:pt x="40" y="160"/>
                    <a:pt x="83" y="160"/>
                  </a:cubicBezTo>
                  <a:cubicBezTo>
                    <a:pt x="90" y="160"/>
                    <a:pt x="98" y="157"/>
                    <a:pt x="106" y="153"/>
                  </a:cubicBezTo>
                  <a:lnTo>
                    <a:pt x="108" y="155"/>
                  </a:lnTo>
                  <a:cubicBezTo>
                    <a:pt x="111" y="148"/>
                    <a:pt x="115" y="141"/>
                    <a:pt x="120" y="136"/>
                  </a:cubicBezTo>
                  <a:lnTo>
                    <a:pt x="129" y="126"/>
                  </a:lnTo>
                  <a:close/>
                  <a:moveTo>
                    <a:pt x="345" y="35"/>
                  </a:moveTo>
                  <a:lnTo>
                    <a:pt x="321" y="10"/>
                  </a:lnTo>
                  <a:cubicBezTo>
                    <a:pt x="314" y="4"/>
                    <a:pt x="306" y="1"/>
                    <a:pt x="297" y="1"/>
                  </a:cubicBezTo>
                  <a:cubicBezTo>
                    <a:pt x="289" y="1"/>
                    <a:pt x="280" y="4"/>
                    <a:pt x="273" y="10"/>
                  </a:cubicBezTo>
                  <a:lnTo>
                    <a:pt x="168" y="116"/>
                  </a:lnTo>
                  <a:cubicBezTo>
                    <a:pt x="171" y="122"/>
                    <a:pt x="169" y="131"/>
                    <a:pt x="164" y="136"/>
                  </a:cubicBezTo>
                  <a:cubicBezTo>
                    <a:pt x="161" y="140"/>
                    <a:pt x="155" y="142"/>
                    <a:pt x="150" y="142"/>
                  </a:cubicBezTo>
                  <a:cubicBezTo>
                    <a:pt x="148" y="142"/>
                    <a:pt x="145" y="141"/>
                    <a:pt x="143" y="140"/>
                  </a:cubicBezTo>
                  <a:lnTo>
                    <a:pt x="134" y="150"/>
                  </a:lnTo>
                  <a:cubicBezTo>
                    <a:pt x="121" y="163"/>
                    <a:pt x="121" y="184"/>
                    <a:pt x="134" y="197"/>
                  </a:cubicBezTo>
                  <a:lnTo>
                    <a:pt x="136" y="199"/>
                  </a:lnTo>
                  <a:lnTo>
                    <a:pt x="54" y="281"/>
                  </a:lnTo>
                  <a:lnTo>
                    <a:pt x="32" y="289"/>
                  </a:lnTo>
                  <a:lnTo>
                    <a:pt x="0" y="335"/>
                  </a:lnTo>
                  <a:lnTo>
                    <a:pt x="20" y="355"/>
                  </a:lnTo>
                  <a:lnTo>
                    <a:pt x="66" y="323"/>
                  </a:lnTo>
                  <a:lnTo>
                    <a:pt x="74" y="301"/>
                  </a:lnTo>
                  <a:lnTo>
                    <a:pt x="156" y="219"/>
                  </a:lnTo>
                  <a:lnTo>
                    <a:pt x="159" y="222"/>
                  </a:lnTo>
                  <a:cubicBezTo>
                    <a:pt x="165" y="228"/>
                    <a:pt x="174" y="231"/>
                    <a:pt x="182" y="231"/>
                  </a:cubicBezTo>
                  <a:cubicBezTo>
                    <a:pt x="191" y="231"/>
                    <a:pt x="200" y="228"/>
                    <a:pt x="206" y="222"/>
                  </a:cubicBezTo>
                  <a:lnTo>
                    <a:pt x="215" y="212"/>
                  </a:lnTo>
                  <a:cubicBezTo>
                    <a:pt x="212" y="206"/>
                    <a:pt x="215" y="197"/>
                    <a:pt x="220" y="192"/>
                  </a:cubicBezTo>
                  <a:cubicBezTo>
                    <a:pt x="223" y="188"/>
                    <a:pt x="229" y="186"/>
                    <a:pt x="234" y="186"/>
                  </a:cubicBezTo>
                  <a:cubicBezTo>
                    <a:pt x="236" y="186"/>
                    <a:pt x="238" y="187"/>
                    <a:pt x="240" y="188"/>
                  </a:cubicBezTo>
                  <a:lnTo>
                    <a:pt x="345" y="82"/>
                  </a:lnTo>
                  <a:cubicBezTo>
                    <a:pt x="358" y="69"/>
                    <a:pt x="358" y="48"/>
                    <a:pt x="34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08306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Blank">
    <p:bg>
      <p:bgPr>
        <a:solidFill>
          <a:srgbClr val="F0EF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332370" y="303795"/>
            <a:ext cx="459210" cy="459210"/>
            <a:chOff x="6310687" y="4787316"/>
            <a:chExt cx="794657" cy="794657"/>
          </a:xfrm>
        </p:grpSpPr>
        <p:sp>
          <p:nvSpPr>
            <p:cNvPr id="6" name="椭圆 5"/>
            <p:cNvSpPr/>
            <p:nvPr/>
          </p:nvSpPr>
          <p:spPr>
            <a:xfrm>
              <a:off x="6310687" y="4787316"/>
              <a:ext cx="794657" cy="794657"/>
            </a:xfrm>
            <a:prstGeom prst="ellipse">
              <a:avLst/>
            </a:prstGeom>
            <a:solidFill>
              <a:srgbClr val="4860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17"/>
            <p:cNvSpPr>
              <a:spLocks noEditPoints="1"/>
            </p:cNvSpPr>
            <p:nvPr/>
          </p:nvSpPr>
          <p:spPr bwMode="auto">
            <a:xfrm>
              <a:off x="6504982" y="4961200"/>
              <a:ext cx="406068" cy="446888"/>
            </a:xfrm>
            <a:custGeom>
              <a:avLst/>
              <a:gdLst>
                <a:gd name="T0" fmla="*/ 117 w 387"/>
                <a:gd name="T1" fmla="*/ 63 h 412"/>
                <a:gd name="T2" fmla="*/ 253 w 387"/>
                <a:gd name="T3" fmla="*/ 46 h 412"/>
                <a:gd name="T4" fmla="*/ 204 w 387"/>
                <a:gd name="T5" fmla="*/ 28 h 412"/>
                <a:gd name="T6" fmla="*/ 148 w 387"/>
                <a:gd name="T7" fmla="*/ 28 h 412"/>
                <a:gd name="T8" fmla="*/ 99 w 387"/>
                <a:gd name="T9" fmla="*/ 46 h 412"/>
                <a:gd name="T10" fmla="*/ 318 w 387"/>
                <a:gd name="T11" fmla="*/ 357 h 412"/>
                <a:gd name="T12" fmla="*/ 324 w 387"/>
                <a:gd name="T13" fmla="*/ 345 h 412"/>
                <a:gd name="T14" fmla="*/ 301 w 387"/>
                <a:gd name="T15" fmla="*/ 268 h 412"/>
                <a:gd name="T16" fmla="*/ 287 w 387"/>
                <a:gd name="T17" fmla="*/ 268 h 412"/>
                <a:gd name="T18" fmla="*/ 287 w 387"/>
                <a:gd name="T19" fmla="*/ 327 h 412"/>
                <a:gd name="T20" fmla="*/ 288 w 387"/>
                <a:gd name="T21" fmla="*/ 328 h 412"/>
                <a:gd name="T22" fmla="*/ 288 w 387"/>
                <a:gd name="T23" fmla="*/ 330 h 412"/>
                <a:gd name="T24" fmla="*/ 289 w 387"/>
                <a:gd name="T25" fmla="*/ 331 h 412"/>
                <a:gd name="T26" fmla="*/ 368 w 387"/>
                <a:gd name="T27" fmla="*/ 272 h 412"/>
                <a:gd name="T28" fmla="*/ 294 w 387"/>
                <a:gd name="T29" fmla="*/ 233 h 412"/>
                <a:gd name="T30" fmla="*/ 277 w 387"/>
                <a:gd name="T31" fmla="*/ 411 h 412"/>
                <a:gd name="T32" fmla="*/ 382 w 387"/>
                <a:gd name="T33" fmla="*/ 339 h 412"/>
                <a:gd name="T34" fmla="*/ 369 w 387"/>
                <a:gd name="T35" fmla="*/ 337 h 412"/>
                <a:gd name="T36" fmla="*/ 294 w 387"/>
                <a:gd name="T37" fmla="*/ 398 h 412"/>
                <a:gd name="T38" fmla="*/ 220 w 387"/>
                <a:gd name="T39" fmla="*/ 308 h 412"/>
                <a:gd name="T40" fmla="*/ 308 w 387"/>
                <a:gd name="T41" fmla="*/ 248 h 412"/>
                <a:gd name="T42" fmla="*/ 369 w 387"/>
                <a:gd name="T43" fmla="*/ 337 h 412"/>
                <a:gd name="T44" fmla="*/ 130 w 387"/>
                <a:gd name="T45" fmla="*/ 336 h 412"/>
                <a:gd name="T46" fmla="*/ 221 w 387"/>
                <a:gd name="T47" fmla="*/ 245 h 412"/>
                <a:gd name="T48" fmla="*/ 240 w 387"/>
                <a:gd name="T49" fmla="*/ 231 h 412"/>
                <a:gd name="T50" fmla="*/ 334 w 387"/>
                <a:gd name="T51" fmla="*/ 140 h 412"/>
                <a:gd name="T52" fmla="*/ 338 w 387"/>
                <a:gd name="T53" fmla="*/ 226 h 412"/>
                <a:gd name="T54" fmla="*/ 352 w 387"/>
                <a:gd name="T55" fmla="*/ 231 h 412"/>
                <a:gd name="T56" fmla="*/ 352 w 387"/>
                <a:gd name="T57" fmla="*/ 95 h 412"/>
                <a:gd name="T58" fmla="*/ 19 w 387"/>
                <a:gd name="T59" fmla="*/ 77 h 412"/>
                <a:gd name="T60" fmla="*/ 0 w 387"/>
                <a:gd name="T61" fmla="*/ 144 h 412"/>
                <a:gd name="T62" fmla="*/ 0 w 387"/>
                <a:gd name="T63" fmla="*/ 245 h 412"/>
                <a:gd name="T64" fmla="*/ 0 w 387"/>
                <a:gd name="T65" fmla="*/ 343 h 412"/>
                <a:gd name="T66" fmla="*/ 195 w 387"/>
                <a:gd name="T67" fmla="*/ 361 h 412"/>
                <a:gd name="T68" fmla="*/ 15 w 387"/>
                <a:gd name="T69" fmla="*/ 144 h 412"/>
                <a:gd name="T70" fmla="*/ 19 w 387"/>
                <a:gd name="T71" fmla="*/ 140 h 412"/>
                <a:gd name="T72" fmla="*/ 115 w 387"/>
                <a:gd name="T73" fmla="*/ 231 h 412"/>
                <a:gd name="T74" fmla="*/ 15 w 387"/>
                <a:gd name="T75" fmla="*/ 144 h 412"/>
                <a:gd name="T76" fmla="*/ 115 w 387"/>
                <a:gd name="T77" fmla="*/ 245 h 412"/>
                <a:gd name="T78" fmla="*/ 19 w 387"/>
                <a:gd name="T79" fmla="*/ 336 h 412"/>
                <a:gd name="T80" fmla="*/ 15 w 387"/>
                <a:gd name="T81" fmla="*/ 245 h 412"/>
                <a:gd name="T82" fmla="*/ 130 w 387"/>
                <a:gd name="T83" fmla="*/ 231 h 412"/>
                <a:gd name="T84" fmla="*/ 130 w 387"/>
                <a:gd name="T85" fmla="*/ 140 h 412"/>
                <a:gd name="T86" fmla="*/ 226 w 387"/>
                <a:gd name="T87" fmla="*/ 231 h 412"/>
                <a:gd name="T88" fmla="*/ 233 w 387"/>
                <a:gd name="T89" fmla="*/ 95 h 412"/>
                <a:gd name="T90" fmla="*/ 246 w 387"/>
                <a:gd name="T91" fmla="*/ 107 h 412"/>
                <a:gd name="T92" fmla="*/ 221 w 387"/>
                <a:gd name="T93" fmla="*/ 107 h 412"/>
                <a:gd name="T94" fmla="*/ 123 w 387"/>
                <a:gd name="T95" fmla="*/ 95 h 412"/>
                <a:gd name="T96" fmla="*/ 135 w 387"/>
                <a:gd name="T97" fmla="*/ 107 h 412"/>
                <a:gd name="T98" fmla="*/ 110 w 387"/>
                <a:gd name="T99" fmla="*/ 10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7" h="412">
                  <a:moveTo>
                    <a:pt x="99" y="46"/>
                  </a:moveTo>
                  <a:cubicBezTo>
                    <a:pt x="99" y="55"/>
                    <a:pt x="107" y="63"/>
                    <a:pt x="117" y="63"/>
                  </a:cubicBezTo>
                  <a:lnTo>
                    <a:pt x="236" y="63"/>
                  </a:lnTo>
                  <a:cubicBezTo>
                    <a:pt x="246" y="63"/>
                    <a:pt x="253" y="55"/>
                    <a:pt x="253" y="46"/>
                  </a:cubicBezTo>
                  <a:cubicBezTo>
                    <a:pt x="253" y="36"/>
                    <a:pt x="246" y="28"/>
                    <a:pt x="236" y="28"/>
                  </a:cubicBezTo>
                  <a:lnTo>
                    <a:pt x="204" y="28"/>
                  </a:lnTo>
                  <a:cubicBezTo>
                    <a:pt x="204" y="13"/>
                    <a:pt x="192" y="0"/>
                    <a:pt x="176" y="0"/>
                  </a:cubicBezTo>
                  <a:cubicBezTo>
                    <a:pt x="161" y="0"/>
                    <a:pt x="148" y="13"/>
                    <a:pt x="148" y="28"/>
                  </a:cubicBezTo>
                  <a:lnTo>
                    <a:pt x="117" y="28"/>
                  </a:lnTo>
                  <a:cubicBezTo>
                    <a:pt x="107" y="28"/>
                    <a:pt x="99" y="36"/>
                    <a:pt x="99" y="46"/>
                  </a:cubicBezTo>
                  <a:close/>
                  <a:moveTo>
                    <a:pt x="313" y="355"/>
                  </a:moveTo>
                  <a:cubicBezTo>
                    <a:pt x="315" y="356"/>
                    <a:pt x="317" y="357"/>
                    <a:pt x="318" y="357"/>
                  </a:cubicBezTo>
                  <a:cubicBezTo>
                    <a:pt x="320" y="357"/>
                    <a:pt x="322" y="356"/>
                    <a:pt x="324" y="355"/>
                  </a:cubicBezTo>
                  <a:cubicBezTo>
                    <a:pt x="326" y="352"/>
                    <a:pt x="326" y="348"/>
                    <a:pt x="324" y="345"/>
                  </a:cubicBezTo>
                  <a:lnTo>
                    <a:pt x="301" y="323"/>
                  </a:lnTo>
                  <a:lnTo>
                    <a:pt x="301" y="268"/>
                  </a:lnTo>
                  <a:cubicBezTo>
                    <a:pt x="301" y="264"/>
                    <a:pt x="298" y="260"/>
                    <a:pt x="294" y="260"/>
                  </a:cubicBezTo>
                  <a:cubicBezTo>
                    <a:pt x="290" y="260"/>
                    <a:pt x="287" y="264"/>
                    <a:pt x="287" y="268"/>
                  </a:cubicBezTo>
                  <a:lnTo>
                    <a:pt x="287" y="326"/>
                  </a:lnTo>
                  <a:cubicBezTo>
                    <a:pt x="287" y="326"/>
                    <a:pt x="287" y="327"/>
                    <a:pt x="287" y="327"/>
                  </a:cubicBezTo>
                  <a:cubicBezTo>
                    <a:pt x="287" y="327"/>
                    <a:pt x="287" y="327"/>
                    <a:pt x="287" y="328"/>
                  </a:cubicBezTo>
                  <a:cubicBezTo>
                    <a:pt x="287" y="328"/>
                    <a:pt x="287" y="328"/>
                    <a:pt x="288" y="328"/>
                  </a:cubicBezTo>
                  <a:cubicBezTo>
                    <a:pt x="288" y="329"/>
                    <a:pt x="288" y="329"/>
                    <a:pt x="288" y="329"/>
                  </a:cubicBezTo>
                  <a:cubicBezTo>
                    <a:pt x="288" y="329"/>
                    <a:pt x="288" y="329"/>
                    <a:pt x="288" y="330"/>
                  </a:cubicBezTo>
                  <a:cubicBezTo>
                    <a:pt x="288" y="330"/>
                    <a:pt x="289" y="330"/>
                    <a:pt x="289" y="331"/>
                  </a:cubicBezTo>
                  <a:cubicBezTo>
                    <a:pt x="289" y="331"/>
                    <a:pt x="289" y="331"/>
                    <a:pt x="289" y="331"/>
                  </a:cubicBezTo>
                  <a:lnTo>
                    <a:pt x="313" y="355"/>
                  </a:lnTo>
                  <a:close/>
                  <a:moveTo>
                    <a:pt x="368" y="272"/>
                  </a:moveTo>
                  <a:cubicBezTo>
                    <a:pt x="355" y="252"/>
                    <a:pt x="335" y="239"/>
                    <a:pt x="311" y="234"/>
                  </a:cubicBezTo>
                  <a:cubicBezTo>
                    <a:pt x="305" y="233"/>
                    <a:pt x="300" y="233"/>
                    <a:pt x="294" y="233"/>
                  </a:cubicBezTo>
                  <a:cubicBezTo>
                    <a:pt x="251" y="233"/>
                    <a:pt x="214" y="264"/>
                    <a:pt x="206" y="306"/>
                  </a:cubicBezTo>
                  <a:cubicBezTo>
                    <a:pt x="197" y="354"/>
                    <a:pt x="229" y="401"/>
                    <a:pt x="277" y="411"/>
                  </a:cubicBezTo>
                  <a:cubicBezTo>
                    <a:pt x="283" y="412"/>
                    <a:pt x="289" y="412"/>
                    <a:pt x="294" y="412"/>
                  </a:cubicBezTo>
                  <a:cubicBezTo>
                    <a:pt x="337" y="412"/>
                    <a:pt x="374" y="382"/>
                    <a:pt x="382" y="339"/>
                  </a:cubicBezTo>
                  <a:cubicBezTo>
                    <a:pt x="387" y="316"/>
                    <a:pt x="382" y="292"/>
                    <a:pt x="368" y="272"/>
                  </a:cubicBezTo>
                  <a:close/>
                  <a:moveTo>
                    <a:pt x="369" y="337"/>
                  </a:moveTo>
                  <a:lnTo>
                    <a:pt x="369" y="337"/>
                  </a:lnTo>
                  <a:cubicBezTo>
                    <a:pt x="362" y="372"/>
                    <a:pt x="330" y="398"/>
                    <a:pt x="294" y="398"/>
                  </a:cubicBezTo>
                  <a:cubicBezTo>
                    <a:pt x="289" y="398"/>
                    <a:pt x="285" y="398"/>
                    <a:pt x="280" y="397"/>
                  </a:cubicBezTo>
                  <a:cubicBezTo>
                    <a:pt x="239" y="389"/>
                    <a:pt x="212" y="349"/>
                    <a:pt x="220" y="308"/>
                  </a:cubicBezTo>
                  <a:cubicBezTo>
                    <a:pt x="227" y="273"/>
                    <a:pt x="258" y="247"/>
                    <a:pt x="294" y="247"/>
                  </a:cubicBezTo>
                  <a:cubicBezTo>
                    <a:pt x="299" y="247"/>
                    <a:pt x="304" y="247"/>
                    <a:pt x="308" y="248"/>
                  </a:cubicBezTo>
                  <a:cubicBezTo>
                    <a:pt x="328" y="252"/>
                    <a:pt x="345" y="263"/>
                    <a:pt x="357" y="280"/>
                  </a:cubicBezTo>
                  <a:cubicBezTo>
                    <a:pt x="368" y="297"/>
                    <a:pt x="372" y="317"/>
                    <a:pt x="369" y="337"/>
                  </a:cubicBezTo>
                  <a:close/>
                  <a:moveTo>
                    <a:pt x="189" y="336"/>
                  </a:moveTo>
                  <a:lnTo>
                    <a:pt x="130" y="336"/>
                  </a:lnTo>
                  <a:lnTo>
                    <a:pt x="130" y="245"/>
                  </a:lnTo>
                  <a:lnTo>
                    <a:pt x="221" y="245"/>
                  </a:lnTo>
                  <a:cubicBezTo>
                    <a:pt x="227" y="240"/>
                    <a:pt x="234" y="235"/>
                    <a:pt x="241" y="231"/>
                  </a:cubicBezTo>
                  <a:lnTo>
                    <a:pt x="240" y="231"/>
                  </a:lnTo>
                  <a:lnTo>
                    <a:pt x="240" y="140"/>
                  </a:lnTo>
                  <a:lnTo>
                    <a:pt x="334" y="140"/>
                  </a:lnTo>
                  <a:cubicBezTo>
                    <a:pt x="336" y="140"/>
                    <a:pt x="338" y="142"/>
                    <a:pt x="338" y="144"/>
                  </a:cubicBezTo>
                  <a:lnTo>
                    <a:pt x="338" y="226"/>
                  </a:lnTo>
                  <a:cubicBezTo>
                    <a:pt x="343" y="228"/>
                    <a:pt x="348" y="231"/>
                    <a:pt x="352" y="234"/>
                  </a:cubicBezTo>
                  <a:lnTo>
                    <a:pt x="352" y="231"/>
                  </a:lnTo>
                  <a:lnTo>
                    <a:pt x="352" y="144"/>
                  </a:lnTo>
                  <a:lnTo>
                    <a:pt x="352" y="95"/>
                  </a:lnTo>
                  <a:cubicBezTo>
                    <a:pt x="352" y="85"/>
                    <a:pt x="344" y="77"/>
                    <a:pt x="334" y="77"/>
                  </a:cubicBezTo>
                  <a:lnTo>
                    <a:pt x="19" y="77"/>
                  </a:lnTo>
                  <a:cubicBezTo>
                    <a:pt x="8" y="77"/>
                    <a:pt x="0" y="85"/>
                    <a:pt x="0" y="95"/>
                  </a:cubicBezTo>
                  <a:lnTo>
                    <a:pt x="0" y="144"/>
                  </a:lnTo>
                  <a:lnTo>
                    <a:pt x="0" y="231"/>
                  </a:lnTo>
                  <a:lnTo>
                    <a:pt x="0" y="245"/>
                  </a:lnTo>
                  <a:lnTo>
                    <a:pt x="0" y="332"/>
                  </a:lnTo>
                  <a:lnTo>
                    <a:pt x="0" y="343"/>
                  </a:lnTo>
                  <a:cubicBezTo>
                    <a:pt x="0" y="353"/>
                    <a:pt x="8" y="361"/>
                    <a:pt x="19" y="361"/>
                  </a:cubicBezTo>
                  <a:lnTo>
                    <a:pt x="195" y="361"/>
                  </a:lnTo>
                  <a:cubicBezTo>
                    <a:pt x="192" y="353"/>
                    <a:pt x="190" y="345"/>
                    <a:pt x="189" y="336"/>
                  </a:cubicBezTo>
                  <a:close/>
                  <a:moveTo>
                    <a:pt x="15" y="144"/>
                  </a:moveTo>
                  <a:lnTo>
                    <a:pt x="15" y="144"/>
                  </a:lnTo>
                  <a:cubicBezTo>
                    <a:pt x="15" y="142"/>
                    <a:pt x="16" y="140"/>
                    <a:pt x="19" y="140"/>
                  </a:cubicBezTo>
                  <a:lnTo>
                    <a:pt x="115" y="140"/>
                  </a:lnTo>
                  <a:lnTo>
                    <a:pt x="115" y="231"/>
                  </a:lnTo>
                  <a:lnTo>
                    <a:pt x="15" y="231"/>
                  </a:lnTo>
                  <a:lnTo>
                    <a:pt x="15" y="144"/>
                  </a:lnTo>
                  <a:close/>
                  <a:moveTo>
                    <a:pt x="115" y="245"/>
                  </a:moveTo>
                  <a:lnTo>
                    <a:pt x="115" y="245"/>
                  </a:lnTo>
                  <a:lnTo>
                    <a:pt x="115" y="336"/>
                  </a:lnTo>
                  <a:lnTo>
                    <a:pt x="19" y="336"/>
                  </a:lnTo>
                  <a:cubicBezTo>
                    <a:pt x="16" y="336"/>
                    <a:pt x="15" y="334"/>
                    <a:pt x="15" y="332"/>
                  </a:cubicBezTo>
                  <a:lnTo>
                    <a:pt x="15" y="245"/>
                  </a:lnTo>
                  <a:lnTo>
                    <a:pt x="115" y="245"/>
                  </a:lnTo>
                  <a:close/>
                  <a:moveTo>
                    <a:pt x="130" y="231"/>
                  </a:moveTo>
                  <a:lnTo>
                    <a:pt x="130" y="231"/>
                  </a:lnTo>
                  <a:lnTo>
                    <a:pt x="130" y="140"/>
                  </a:lnTo>
                  <a:lnTo>
                    <a:pt x="226" y="140"/>
                  </a:lnTo>
                  <a:lnTo>
                    <a:pt x="226" y="231"/>
                  </a:lnTo>
                  <a:lnTo>
                    <a:pt x="130" y="231"/>
                  </a:lnTo>
                  <a:close/>
                  <a:moveTo>
                    <a:pt x="233" y="95"/>
                  </a:moveTo>
                  <a:lnTo>
                    <a:pt x="233" y="95"/>
                  </a:lnTo>
                  <a:cubicBezTo>
                    <a:pt x="240" y="95"/>
                    <a:pt x="246" y="101"/>
                    <a:pt x="246" y="107"/>
                  </a:cubicBezTo>
                  <a:cubicBezTo>
                    <a:pt x="246" y="114"/>
                    <a:pt x="240" y="120"/>
                    <a:pt x="233" y="120"/>
                  </a:cubicBezTo>
                  <a:cubicBezTo>
                    <a:pt x="226" y="120"/>
                    <a:pt x="221" y="114"/>
                    <a:pt x="221" y="107"/>
                  </a:cubicBezTo>
                  <a:cubicBezTo>
                    <a:pt x="221" y="101"/>
                    <a:pt x="226" y="95"/>
                    <a:pt x="233" y="95"/>
                  </a:cubicBezTo>
                  <a:close/>
                  <a:moveTo>
                    <a:pt x="123" y="95"/>
                  </a:moveTo>
                  <a:lnTo>
                    <a:pt x="123" y="95"/>
                  </a:lnTo>
                  <a:cubicBezTo>
                    <a:pt x="129" y="95"/>
                    <a:pt x="135" y="101"/>
                    <a:pt x="135" y="107"/>
                  </a:cubicBezTo>
                  <a:cubicBezTo>
                    <a:pt x="135" y="114"/>
                    <a:pt x="129" y="120"/>
                    <a:pt x="123" y="120"/>
                  </a:cubicBezTo>
                  <a:cubicBezTo>
                    <a:pt x="116" y="120"/>
                    <a:pt x="110" y="114"/>
                    <a:pt x="110" y="107"/>
                  </a:cubicBezTo>
                  <a:cubicBezTo>
                    <a:pt x="110" y="101"/>
                    <a:pt x="116" y="95"/>
                    <a:pt x="123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143126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Blank">
    <p:bg>
      <p:bgPr>
        <a:solidFill>
          <a:srgbClr val="F0EF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32371" y="303795"/>
            <a:ext cx="459209" cy="459209"/>
            <a:chOff x="5654007" y="2708443"/>
            <a:chExt cx="794657" cy="794657"/>
          </a:xfrm>
        </p:grpSpPr>
        <p:sp>
          <p:nvSpPr>
            <p:cNvPr id="8" name="椭圆 7"/>
            <p:cNvSpPr/>
            <p:nvPr/>
          </p:nvSpPr>
          <p:spPr>
            <a:xfrm>
              <a:off x="5654007" y="2708443"/>
              <a:ext cx="794657" cy="794657"/>
            </a:xfrm>
            <a:prstGeom prst="ellipse">
              <a:avLst/>
            </a:prstGeom>
            <a:solidFill>
              <a:srgbClr val="4860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8"/>
            <p:cNvSpPr>
              <a:spLocks noEditPoints="1"/>
            </p:cNvSpPr>
            <p:nvPr/>
          </p:nvSpPr>
          <p:spPr bwMode="auto">
            <a:xfrm>
              <a:off x="5848302" y="2891968"/>
              <a:ext cx="406068" cy="393178"/>
            </a:xfrm>
            <a:custGeom>
              <a:avLst/>
              <a:gdLst>
                <a:gd name="T0" fmla="*/ 13 w 387"/>
                <a:gd name="T1" fmla="*/ 287 h 362"/>
                <a:gd name="T2" fmla="*/ 276 w 387"/>
                <a:gd name="T3" fmla="*/ 215 h 362"/>
                <a:gd name="T4" fmla="*/ 253 w 387"/>
                <a:gd name="T5" fmla="*/ 297 h 362"/>
                <a:gd name="T6" fmla="*/ 245 w 387"/>
                <a:gd name="T7" fmla="*/ 226 h 362"/>
                <a:gd name="T8" fmla="*/ 245 w 387"/>
                <a:gd name="T9" fmla="*/ 163 h 362"/>
                <a:gd name="T10" fmla="*/ 238 w 387"/>
                <a:gd name="T11" fmla="*/ 166 h 362"/>
                <a:gd name="T12" fmla="*/ 244 w 387"/>
                <a:gd name="T13" fmla="*/ 175 h 362"/>
                <a:gd name="T14" fmla="*/ 250 w 387"/>
                <a:gd name="T15" fmla="*/ 173 h 362"/>
                <a:gd name="T16" fmla="*/ 214 w 387"/>
                <a:gd name="T17" fmla="*/ 181 h 362"/>
                <a:gd name="T18" fmla="*/ 217 w 387"/>
                <a:gd name="T19" fmla="*/ 193 h 362"/>
                <a:gd name="T20" fmla="*/ 221 w 387"/>
                <a:gd name="T21" fmla="*/ 189 h 362"/>
                <a:gd name="T22" fmla="*/ 195 w 387"/>
                <a:gd name="T23" fmla="*/ 205 h 362"/>
                <a:gd name="T24" fmla="*/ 192 w 387"/>
                <a:gd name="T25" fmla="*/ 211 h 362"/>
                <a:gd name="T26" fmla="*/ 201 w 387"/>
                <a:gd name="T27" fmla="*/ 216 h 362"/>
                <a:gd name="T28" fmla="*/ 204 w 387"/>
                <a:gd name="T29" fmla="*/ 210 h 362"/>
                <a:gd name="T30" fmla="*/ 183 w 387"/>
                <a:gd name="T31" fmla="*/ 240 h 362"/>
                <a:gd name="T32" fmla="*/ 193 w 387"/>
                <a:gd name="T33" fmla="*/ 247 h 362"/>
                <a:gd name="T34" fmla="*/ 194 w 387"/>
                <a:gd name="T35" fmla="*/ 241 h 362"/>
                <a:gd name="T36" fmla="*/ 185 w 387"/>
                <a:gd name="T37" fmla="*/ 270 h 362"/>
                <a:gd name="T38" fmla="*/ 187 w 387"/>
                <a:gd name="T39" fmla="*/ 277 h 362"/>
                <a:gd name="T40" fmla="*/ 196 w 387"/>
                <a:gd name="T41" fmla="*/ 273 h 362"/>
                <a:gd name="T42" fmla="*/ 195 w 387"/>
                <a:gd name="T43" fmla="*/ 267 h 362"/>
                <a:gd name="T44" fmla="*/ 200 w 387"/>
                <a:gd name="T45" fmla="*/ 304 h 362"/>
                <a:gd name="T46" fmla="*/ 212 w 387"/>
                <a:gd name="T47" fmla="*/ 302 h 362"/>
                <a:gd name="T48" fmla="*/ 208 w 387"/>
                <a:gd name="T49" fmla="*/ 297 h 362"/>
                <a:gd name="T50" fmla="*/ 221 w 387"/>
                <a:gd name="T51" fmla="*/ 325 h 362"/>
                <a:gd name="T52" fmla="*/ 227 w 387"/>
                <a:gd name="T53" fmla="*/ 329 h 362"/>
                <a:gd name="T54" fmla="*/ 232 w 387"/>
                <a:gd name="T55" fmla="*/ 320 h 362"/>
                <a:gd name="T56" fmla="*/ 227 w 387"/>
                <a:gd name="T57" fmla="*/ 316 h 362"/>
                <a:gd name="T58" fmla="*/ 254 w 387"/>
                <a:gd name="T59" fmla="*/ 340 h 362"/>
                <a:gd name="T60" fmla="*/ 261 w 387"/>
                <a:gd name="T61" fmla="*/ 342 h 362"/>
                <a:gd name="T62" fmla="*/ 257 w 387"/>
                <a:gd name="T63" fmla="*/ 330 h 362"/>
                <a:gd name="T64" fmla="*/ 284 w 387"/>
                <a:gd name="T65" fmla="*/ 342 h 362"/>
                <a:gd name="T66" fmla="*/ 291 w 387"/>
                <a:gd name="T67" fmla="*/ 341 h 362"/>
                <a:gd name="T68" fmla="*/ 290 w 387"/>
                <a:gd name="T69" fmla="*/ 331 h 362"/>
                <a:gd name="T70" fmla="*/ 284 w 387"/>
                <a:gd name="T71" fmla="*/ 332 h 362"/>
                <a:gd name="T72" fmla="*/ 319 w 387"/>
                <a:gd name="T73" fmla="*/ 332 h 362"/>
                <a:gd name="T74" fmla="*/ 325 w 387"/>
                <a:gd name="T75" fmla="*/ 328 h 362"/>
                <a:gd name="T76" fmla="*/ 315 w 387"/>
                <a:gd name="T77" fmla="*/ 321 h 362"/>
                <a:gd name="T78" fmla="*/ 343 w 387"/>
                <a:gd name="T79" fmla="*/ 313 h 362"/>
                <a:gd name="T80" fmla="*/ 347 w 387"/>
                <a:gd name="T81" fmla="*/ 308 h 362"/>
                <a:gd name="T82" fmla="*/ 340 w 387"/>
                <a:gd name="T83" fmla="*/ 300 h 362"/>
                <a:gd name="T84" fmla="*/ 336 w 387"/>
                <a:gd name="T85" fmla="*/ 305 h 362"/>
                <a:gd name="T86" fmla="*/ 362 w 387"/>
                <a:gd name="T87" fmla="*/ 282 h 362"/>
                <a:gd name="T88" fmla="*/ 364 w 387"/>
                <a:gd name="T89" fmla="*/ 275 h 362"/>
                <a:gd name="T90" fmla="*/ 352 w 387"/>
                <a:gd name="T91" fmla="*/ 276 h 362"/>
                <a:gd name="T92" fmla="*/ 367 w 387"/>
                <a:gd name="T93" fmla="*/ 252 h 362"/>
                <a:gd name="T94" fmla="*/ 367 w 387"/>
                <a:gd name="T95" fmla="*/ 245 h 362"/>
                <a:gd name="T96" fmla="*/ 356 w 387"/>
                <a:gd name="T97" fmla="*/ 244 h 362"/>
                <a:gd name="T98" fmla="*/ 356 w 387"/>
                <a:gd name="T99" fmla="*/ 250 h 362"/>
                <a:gd name="T100" fmla="*/ 360 w 387"/>
                <a:gd name="T101" fmla="*/ 215 h 362"/>
                <a:gd name="T102" fmla="*/ 357 w 387"/>
                <a:gd name="T103" fmla="*/ 208 h 362"/>
                <a:gd name="T104" fmla="*/ 350 w 387"/>
                <a:gd name="T105" fmla="*/ 218 h 362"/>
                <a:gd name="T106" fmla="*/ 344 w 387"/>
                <a:gd name="T107" fmla="*/ 190 h 362"/>
                <a:gd name="T108" fmla="*/ 340 w 387"/>
                <a:gd name="T109" fmla="*/ 185 h 362"/>
                <a:gd name="T110" fmla="*/ 331 w 387"/>
                <a:gd name="T111" fmla="*/ 191 h 362"/>
                <a:gd name="T112" fmla="*/ 335 w 387"/>
                <a:gd name="T113" fmla="*/ 196 h 362"/>
                <a:gd name="T114" fmla="*/ 315 w 387"/>
                <a:gd name="T115" fmla="*/ 168 h 362"/>
                <a:gd name="T116" fmla="*/ 309 w 387"/>
                <a:gd name="T117" fmla="*/ 165 h 362"/>
                <a:gd name="T118" fmla="*/ 308 w 387"/>
                <a:gd name="T119" fmla="*/ 176 h 362"/>
                <a:gd name="T120" fmla="*/ 275 w 387"/>
                <a:gd name="T121" fmla="*/ 138 h 362"/>
                <a:gd name="T122" fmla="*/ 215 w 387"/>
                <a:gd name="T123" fmla="*/ 5 h 362"/>
                <a:gd name="T124" fmla="*/ 18 w 387"/>
                <a:gd name="T125" fmla="*/ 9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7" h="362">
                  <a:moveTo>
                    <a:pt x="30" y="269"/>
                  </a:moveTo>
                  <a:cubicBezTo>
                    <a:pt x="50" y="267"/>
                    <a:pt x="69" y="266"/>
                    <a:pt x="88" y="265"/>
                  </a:cubicBezTo>
                  <a:cubicBezTo>
                    <a:pt x="76" y="265"/>
                    <a:pt x="65" y="264"/>
                    <a:pt x="53" y="262"/>
                  </a:cubicBezTo>
                  <a:cubicBezTo>
                    <a:pt x="43" y="261"/>
                    <a:pt x="35" y="254"/>
                    <a:pt x="35" y="244"/>
                  </a:cubicBezTo>
                  <a:cubicBezTo>
                    <a:pt x="35" y="230"/>
                    <a:pt x="35" y="215"/>
                    <a:pt x="35" y="201"/>
                  </a:cubicBezTo>
                  <a:cubicBezTo>
                    <a:pt x="35" y="191"/>
                    <a:pt x="43" y="184"/>
                    <a:pt x="53" y="183"/>
                  </a:cubicBezTo>
                  <a:cubicBezTo>
                    <a:pt x="89" y="180"/>
                    <a:pt x="124" y="178"/>
                    <a:pt x="160" y="179"/>
                  </a:cubicBezTo>
                  <a:cubicBezTo>
                    <a:pt x="147" y="200"/>
                    <a:pt x="140" y="224"/>
                    <a:pt x="140" y="250"/>
                  </a:cubicBezTo>
                  <a:cubicBezTo>
                    <a:pt x="140" y="288"/>
                    <a:pt x="155" y="322"/>
                    <a:pt x="179" y="346"/>
                  </a:cubicBezTo>
                  <a:cubicBezTo>
                    <a:pt x="181" y="347"/>
                    <a:pt x="182" y="349"/>
                    <a:pt x="184" y="350"/>
                  </a:cubicBezTo>
                  <a:cubicBezTo>
                    <a:pt x="133" y="355"/>
                    <a:pt x="82" y="354"/>
                    <a:pt x="30" y="348"/>
                  </a:cubicBezTo>
                  <a:cubicBezTo>
                    <a:pt x="21" y="347"/>
                    <a:pt x="13" y="340"/>
                    <a:pt x="13" y="330"/>
                  </a:cubicBezTo>
                  <a:cubicBezTo>
                    <a:pt x="13" y="316"/>
                    <a:pt x="13" y="301"/>
                    <a:pt x="13" y="287"/>
                  </a:cubicBezTo>
                  <a:cubicBezTo>
                    <a:pt x="13" y="277"/>
                    <a:pt x="21" y="270"/>
                    <a:pt x="30" y="269"/>
                  </a:cubicBezTo>
                  <a:close/>
                  <a:moveTo>
                    <a:pt x="266" y="159"/>
                  </a:moveTo>
                  <a:lnTo>
                    <a:pt x="266" y="159"/>
                  </a:lnTo>
                  <a:cubicBezTo>
                    <a:pt x="273" y="158"/>
                    <a:pt x="281" y="157"/>
                    <a:pt x="288" y="159"/>
                  </a:cubicBezTo>
                  <a:cubicBezTo>
                    <a:pt x="287" y="163"/>
                    <a:pt x="287" y="167"/>
                    <a:pt x="287" y="171"/>
                  </a:cubicBezTo>
                  <a:cubicBezTo>
                    <a:pt x="280" y="170"/>
                    <a:pt x="273" y="170"/>
                    <a:pt x="267" y="171"/>
                  </a:cubicBezTo>
                  <a:cubicBezTo>
                    <a:pt x="267" y="167"/>
                    <a:pt x="266" y="163"/>
                    <a:pt x="266" y="159"/>
                  </a:cubicBezTo>
                  <a:close/>
                  <a:moveTo>
                    <a:pt x="307" y="231"/>
                  </a:moveTo>
                  <a:lnTo>
                    <a:pt x="307" y="231"/>
                  </a:lnTo>
                  <a:lnTo>
                    <a:pt x="281" y="231"/>
                  </a:lnTo>
                  <a:lnTo>
                    <a:pt x="281" y="226"/>
                  </a:lnTo>
                  <a:cubicBezTo>
                    <a:pt x="281" y="222"/>
                    <a:pt x="280" y="219"/>
                    <a:pt x="280" y="217"/>
                  </a:cubicBezTo>
                  <a:cubicBezTo>
                    <a:pt x="279" y="216"/>
                    <a:pt x="278" y="215"/>
                    <a:pt x="276" y="215"/>
                  </a:cubicBezTo>
                  <a:cubicBezTo>
                    <a:pt x="274" y="215"/>
                    <a:pt x="273" y="216"/>
                    <a:pt x="272" y="217"/>
                  </a:cubicBezTo>
                  <a:cubicBezTo>
                    <a:pt x="272" y="218"/>
                    <a:pt x="271" y="220"/>
                    <a:pt x="271" y="223"/>
                  </a:cubicBezTo>
                  <a:cubicBezTo>
                    <a:pt x="271" y="227"/>
                    <a:pt x="272" y="230"/>
                    <a:pt x="274" y="231"/>
                  </a:cubicBezTo>
                  <a:cubicBezTo>
                    <a:pt x="275" y="233"/>
                    <a:pt x="280" y="236"/>
                    <a:pt x="288" y="241"/>
                  </a:cubicBezTo>
                  <a:cubicBezTo>
                    <a:pt x="294" y="245"/>
                    <a:pt x="299" y="248"/>
                    <a:pt x="301" y="250"/>
                  </a:cubicBezTo>
                  <a:cubicBezTo>
                    <a:pt x="304" y="252"/>
                    <a:pt x="306" y="255"/>
                    <a:pt x="307" y="259"/>
                  </a:cubicBezTo>
                  <a:cubicBezTo>
                    <a:pt x="309" y="263"/>
                    <a:pt x="310" y="268"/>
                    <a:pt x="310" y="274"/>
                  </a:cubicBezTo>
                  <a:cubicBezTo>
                    <a:pt x="310" y="283"/>
                    <a:pt x="308" y="290"/>
                    <a:pt x="303" y="295"/>
                  </a:cubicBezTo>
                  <a:cubicBezTo>
                    <a:pt x="299" y="301"/>
                    <a:pt x="292" y="304"/>
                    <a:pt x="283" y="305"/>
                  </a:cubicBezTo>
                  <a:lnTo>
                    <a:pt x="283" y="315"/>
                  </a:lnTo>
                  <a:lnTo>
                    <a:pt x="271" y="315"/>
                  </a:lnTo>
                  <a:lnTo>
                    <a:pt x="271" y="305"/>
                  </a:lnTo>
                  <a:cubicBezTo>
                    <a:pt x="264" y="304"/>
                    <a:pt x="258" y="302"/>
                    <a:pt x="253" y="297"/>
                  </a:cubicBezTo>
                  <a:cubicBezTo>
                    <a:pt x="248" y="292"/>
                    <a:pt x="245" y="284"/>
                    <a:pt x="245" y="272"/>
                  </a:cubicBezTo>
                  <a:lnTo>
                    <a:pt x="245" y="267"/>
                  </a:lnTo>
                  <a:lnTo>
                    <a:pt x="271" y="267"/>
                  </a:lnTo>
                  <a:lnTo>
                    <a:pt x="271" y="274"/>
                  </a:lnTo>
                  <a:cubicBezTo>
                    <a:pt x="271" y="281"/>
                    <a:pt x="271" y="285"/>
                    <a:pt x="272" y="287"/>
                  </a:cubicBezTo>
                  <a:cubicBezTo>
                    <a:pt x="272" y="288"/>
                    <a:pt x="274" y="289"/>
                    <a:pt x="276" y="289"/>
                  </a:cubicBezTo>
                  <a:cubicBezTo>
                    <a:pt x="277" y="289"/>
                    <a:pt x="279" y="289"/>
                    <a:pt x="280" y="288"/>
                  </a:cubicBezTo>
                  <a:cubicBezTo>
                    <a:pt x="280" y="286"/>
                    <a:pt x="281" y="285"/>
                    <a:pt x="281" y="282"/>
                  </a:cubicBezTo>
                  <a:cubicBezTo>
                    <a:pt x="281" y="276"/>
                    <a:pt x="280" y="272"/>
                    <a:pt x="280" y="270"/>
                  </a:cubicBezTo>
                  <a:cubicBezTo>
                    <a:pt x="279" y="267"/>
                    <a:pt x="276" y="264"/>
                    <a:pt x="271" y="262"/>
                  </a:cubicBezTo>
                  <a:cubicBezTo>
                    <a:pt x="263" y="257"/>
                    <a:pt x="258" y="253"/>
                    <a:pt x="255" y="251"/>
                  </a:cubicBezTo>
                  <a:cubicBezTo>
                    <a:pt x="252" y="248"/>
                    <a:pt x="250" y="245"/>
                    <a:pt x="248" y="241"/>
                  </a:cubicBezTo>
                  <a:cubicBezTo>
                    <a:pt x="246" y="236"/>
                    <a:pt x="245" y="232"/>
                    <a:pt x="245" y="226"/>
                  </a:cubicBezTo>
                  <a:cubicBezTo>
                    <a:pt x="245" y="218"/>
                    <a:pt x="247" y="212"/>
                    <a:pt x="251" y="208"/>
                  </a:cubicBezTo>
                  <a:cubicBezTo>
                    <a:pt x="256" y="203"/>
                    <a:pt x="262" y="201"/>
                    <a:pt x="271" y="200"/>
                  </a:cubicBezTo>
                  <a:lnTo>
                    <a:pt x="271" y="191"/>
                  </a:lnTo>
                  <a:lnTo>
                    <a:pt x="283" y="191"/>
                  </a:lnTo>
                  <a:lnTo>
                    <a:pt x="283" y="200"/>
                  </a:lnTo>
                  <a:cubicBezTo>
                    <a:pt x="291" y="201"/>
                    <a:pt x="297" y="203"/>
                    <a:pt x="301" y="208"/>
                  </a:cubicBezTo>
                  <a:cubicBezTo>
                    <a:pt x="305" y="212"/>
                    <a:pt x="307" y="218"/>
                    <a:pt x="307" y="226"/>
                  </a:cubicBezTo>
                  <a:cubicBezTo>
                    <a:pt x="307" y="227"/>
                    <a:pt x="307" y="229"/>
                    <a:pt x="307" y="231"/>
                  </a:cubicBezTo>
                  <a:close/>
                  <a:moveTo>
                    <a:pt x="247" y="163"/>
                  </a:moveTo>
                  <a:lnTo>
                    <a:pt x="247" y="163"/>
                  </a:lnTo>
                  <a:lnTo>
                    <a:pt x="246" y="163"/>
                  </a:lnTo>
                  <a:lnTo>
                    <a:pt x="246" y="163"/>
                  </a:lnTo>
                  <a:lnTo>
                    <a:pt x="245" y="163"/>
                  </a:lnTo>
                  <a:lnTo>
                    <a:pt x="245" y="163"/>
                  </a:lnTo>
                  <a:lnTo>
                    <a:pt x="244" y="164"/>
                  </a:lnTo>
                  <a:lnTo>
                    <a:pt x="244" y="164"/>
                  </a:lnTo>
                  <a:lnTo>
                    <a:pt x="243" y="164"/>
                  </a:lnTo>
                  <a:lnTo>
                    <a:pt x="243" y="164"/>
                  </a:lnTo>
                  <a:lnTo>
                    <a:pt x="242" y="164"/>
                  </a:lnTo>
                  <a:lnTo>
                    <a:pt x="242" y="164"/>
                  </a:lnTo>
                  <a:lnTo>
                    <a:pt x="241" y="165"/>
                  </a:lnTo>
                  <a:lnTo>
                    <a:pt x="241" y="165"/>
                  </a:lnTo>
                  <a:lnTo>
                    <a:pt x="240" y="165"/>
                  </a:lnTo>
                  <a:lnTo>
                    <a:pt x="239" y="165"/>
                  </a:lnTo>
                  <a:lnTo>
                    <a:pt x="239" y="166"/>
                  </a:lnTo>
                  <a:lnTo>
                    <a:pt x="238" y="166"/>
                  </a:lnTo>
                  <a:lnTo>
                    <a:pt x="238" y="166"/>
                  </a:lnTo>
                  <a:lnTo>
                    <a:pt x="237" y="166"/>
                  </a:lnTo>
                  <a:lnTo>
                    <a:pt x="237" y="166"/>
                  </a:lnTo>
                  <a:lnTo>
                    <a:pt x="236" y="167"/>
                  </a:lnTo>
                  <a:lnTo>
                    <a:pt x="236" y="167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3" y="175"/>
                  </a:lnTo>
                  <a:lnTo>
                    <a:pt x="243" y="175"/>
                  </a:lnTo>
                  <a:lnTo>
                    <a:pt x="244" y="175"/>
                  </a:lnTo>
                  <a:lnTo>
                    <a:pt x="244" y="175"/>
                  </a:lnTo>
                  <a:lnTo>
                    <a:pt x="244" y="175"/>
                  </a:lnTo>
                  <a:lnTo>
                    <a:pt x="245" y="175"/>
                  </a:lnTo>
                  <a:lnTo>
                    <a:pt x="245" y="174"/>
                  </a:lnTo>
                  <a:lnTo>
                    <a:pt x="246" y="174"/>
                  </a:lnTo>
                  <a:lnTo>
                    <a:pt x="246" y="174"/>
                  </a:lnTo>
                  <a:lnTo>
                    <a:pt x="247" y="174"/>
                  </a:lnTo>
                  <a:lnTo>
                    <a:pt x="247" y="174"/>
                  </a:lnTo>
                  <a:lnTo>
                    <a:pt x="248" y="173"/>
                  </a:lnTo>
                  <a:lnTo>
                    <a:pt x="248" y="173"/>
                  </a:lnTo>
                  <a:lnTo>
                    <a:pt x="249" y="173"/>
                  </a:lnTo>
                  <a:lnTo>
                    <a:pt x="249" y="173"/>
                  </a:lnTo>
                  <a:lnTo>
                    <a:pt x="250" y="173"/>
                  </a:lnTo>
                  <a:lnTo>
                    <a:pt x="250" y="173"/>
                  </a:lnTo>
                  <a:lnTo>
                    <a:pt x="247" y="163"/>
                  </a:lnTo>
                  <a:close/>
                  <a:moveTo>
                    <a:pt x="217" y="178"/>
                  </a:moveTo>
                  <a:lnTo>
                    <a:pt x="217" y="178"/>
                  </a:lnTo>
                  <a:lnTo>
                    <a:pt x="217" y="179"/>
                  </a:lnTo>
                  <a:lnTo>
                    <a:pt x="217" y="179"/>
                  </a:lnTo>
                  <a:lnTo>
                    <a:pt x="216" y="179"/>
                  </a:lnTo>
                  <a:lnTo>
                    <a:pt x="216" y="180"/>
                  </a:lnTo>
                  <a:lnTo>
                    <a:pt x="215" y="180"/>
                  </a:lnTo>
                  <a:lnTo>
                    <a:pt x="215" y="180"/>
                  </a:lnTo>
                  <a:lnTo>
                    <a:pt x="215" y="181"/>
                  </a:lnTo>
                  <a:lnTo>
                    <a:pt x="214" y="181"/>
                  </a:lnTo>
                  <a:lnTo>
                    <a:pt x="214" y="181"/>
                  </a:lnTo>
                  <a:lnTo>
                    <a:pt x="213" y="182"/>
                  </a:lnTo>
                  <a:lnTo>
                    <a:pt x="213" y="182"/>
                  </a:lnTo>
                  <a:lnTo>
                    <a:pt x="212" y="183"/>
                  </a:lnTo>
                  <a:lnTo>
                    <a:pt x="212" y="183"/>
                  </a:lnTo>
                  <a:lnTo>
                    <a:pt x="212" y="183"/>
                  </a:lnTo>
                  <a:lnTo>
                    <a:pt x="211" y="184"/>
                  </a:lnTo>
                  <a:lnTo>
                    <a:pt x="211" y="184"/>
                  </a:lnTo>
                  <a:lnTo>
                    <a:pt x="210" y="184"/>
                  </a:lnTo>
                  <a:lnTo>
                    <a:pt x="210" y="185"/>
                  </a:lnTo>
                  <a:lnTo>
                    <a:pt x="210" y="185"/>
                  </a:lnTo>
                  <a:lnTo>
                    <a:pt x="209" y="186"/>
                  </a:lnTo>
                  <a:lnTo>
                    <a:pt x="209" y="186"/>
                  </a:lnTo>
                  <a:lnTo>
                    <a:pt x="217" y="193"/>
                  </a:lnTo>
                  <a:lnTo>
                    <a:pt x="217" y="193"/>
                  </a:lnTo>
                  <a:lnTo>
                    <a:pt x="217" y="193"/>
                  </a:lnTo>
                  <a:lnTo>
                    <a:pt x="218" y="192"/>
                  </a:lnTo>
                  <a:lnTo>
                    <a:pt x="218" y="192"/>
                  </a:lnTo>
                  <a:lnTo>
                    <a:pt x="218" y="192"/>
                  </a:lnTo>
                  <a:lnTo>
                    <a:pt x="219" y="191"/>
                  </a:lnTo>
                  <a:lnTo>
                    <a:pt x="219" y="191"/>
                  </a:lnTo>
                  <a:lnTo>
                    <a:pt x="219" y="191"/>
                  </a:lnTo>
                  <a:lnTo>
                    <a:pt x="220" y="190"/>
                  </a:lnTo>
                  <a:lnTo>
                    <a:pt x="220" y="190"/>
                  </a:lnTo>
                  <a:lnTo>
                    <a:pt x="220" y="190"/>
                  </a:lnTo>
                  <a:lnTo>
                    <a:pt x="221" y="189"/>
                  </a:lnTo>
                  <a:lnTo>
                    <a:pt x="221" y="189"/>
                  </a:lnTo>
                  <a:lnTo>
                    <a:pt x="221" y="189"/>
                  </a:lnTo>
                  <a:lnTo>
                    <a:pt x="222" y="188"/>
                  </a:lnTo>
                  <a:lnTo>
                    <a:pt x="222" y="188"/>
                  </a:lnTo>
                  <a:lnTo>
                    <a:pt x="223" y="188"/>
                  </a:lnTo>
                  <a:lnTo>
                    <a:pt x="223" y="188"/>
                  </a:lnTo>
                  <a:lnTo>
                    <a:pt x="223" y="187"/>
                  </a:lnTo>
                  <a:lnTo>
                    <a:pt x="224" y="187"/>
                  </a:lnTo>
                  <a:lnTo>
                    <a:pt x="224" y="187"/>
                  </a:lnTo>
                  <a:lnTo>
                    <a:pt x="217" y="178"/>
                  </a:lnTo>
                  <a:close/>
                  <a:moveTo>
                    <a:pt x="195" y="204"/>
                  </a:moveTo>
                  <a:lnTo>
                    <a:pt x="195" y="204"/>
                  </a:lnTo>
                  <a:lnTo>
                    <a:pt x="195" y="204"/>
                  </a:lnTo>
                  <a:lnTo>
                    <a:pt x="195" y="205"/>
                  </a:lnTo>
                  <a:lnTo>
                    <a:pt x="195" y="205"/>
                  </a:lnTo>
                  <a:lnTo>
                    <a:pt x="194" y="206"/>
                  </a:lnTo>
                  <a:lnTo>
                    <a:pt x="194" y="206"/>
                  </a:lnTo>
                  <a:lnTo>
                    <a:pt x="194" y="206"/>
                  </a:lnTo>
                  <a:lnTo>
                    <a:pt x="194" y="207"/>
                  </a:lnTo>
                  <a:lnTo>
                    <a:pt x="193" y="207"/>
                  </a:lnTo>
                  <a:lnTo>
                    <a:pt x="193" y="208"/>
                  </a:lnTo>
                  <a:lnTo>
                    <a:pt x="193" y="208"/>
                  </a:lnTo>
                  <a:lnTo>
                    <a:pt x="193" y="209"/>
                  </a:lnTo>
                  <a:lnTo>
                    <a:pt x="192" y="209"/>
                  </a:lnTo>
                  <a:lnTo>
                    <a:pt x="192" y="210"/>
                  </a:lnTo>
                  <a:lnTo>
                    <a:pt x="192" y="210"/>
                  </a:lnTo>
                  <a:lnTo>
                    <a:pt x="192" y="211"/>
                  </a:lnTo>
                  <a:lnTo>
                    <a:pt x="191" y="211"/>
                  </a:lnTo>
                  <a:lnTo>
                    <a:pt x="191" y="212"/>
                  </a:lnTo>
                  <a:lnTo>
                    <a:pt x="191" y="213"/>
                  </a:lnTo>
                  <a:lnTo>
                    <a:pt x="191" y="213"/>
                  </a:lnTo>
                  <a:lnTo>
                    <a:pt x="190" y="214"/>
                  </a:lnTo>
                  <a:lnTo>
                    <a:pt x="190" y="214"/>
                  </a:lnTo>
                  <a:lnTo>
                    <a:pt x="200" y="218"/>
                  </a:lnTo>
                  <a:lnTo>
                    <a:pt x="200" y="218"/>
                  </a:lnTo>
                  <a:lnTo>
                    <a:pt x="200" y="217"/>
                  </a:lnTo>
                  <a:lnTo>
                    <a:pt x="200" y="217"/>
                  </a:lnTo>
                  <a:lnTo>
                    <a:pt x="201" y="216"/>
                  </a:lnTo>
                  <a:lnTo>
                    <a:pt x="201" y="216"/>
                  </a:lnTo>
                  <a:lnTo>
                    <a:pt x="201" y="216"/>
                  </a:lnTo>
                  <a:lnTo>
                    <a:pt x="201" y="215"/>
                  </a:lnTo>
                  <a:lnTo>
                    <a:pt x="202" y="215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202" y="213"/>
                  </a:lnTo>
                  <a:lnTo>
                    <a:pt x="202" y="213"/>
                  </a:lnTo>
                  <a:lnTo>
                    <a:pt x="203" y="212"/>
                  </a:lnTo>
                  <a:lnTo>
                    <a:pt x="203" y="212"/>
                  </a:lnTo>
                  <a:lnTo>
                    <a:pt x="203" y="212"/>
                  </a:lnTo>
                  <a:lnTo>
                    <a:pt x="203" y="211"/>
                  </a:lnTo>
                  <a:lnTo>
                    <a:pt x="204" y="211"/>
                  </a:lnTo>
                  <a:lnTo>
                    <a:pt x="204" y="210"/>
                  </a:lnTo>
                  <a:lnTo>
                    <a:pt x="204" y="210"/>
                  </a:lnTo>
                  <a:lnTo>
                    <a:pt x="204" y="209"/>
                  </a:lnTo>
                  <a:lnTo>
                    <a:pt x="204" y="209"/>
                  </a:lnTo>
                  <a:lnTo>
                    <a:pt x="195" y="204"/>
                  </a:lnTo>
                  <a:close/>
                  <a:moveTo>
                    <a:pt x="184" y="235"/>
                  </a:moveTo>
                  <a:lnTo>
                    <a:pt x="184" y="235"/>
                  </a:lnTo>
                  <a:lnTo>
                    <a:pt x="184" y="236"/>
                  </a:lnTo>
                  <a:lnTo>
                    <a:pt x="184" y="236"/>
                  </a:lnTo>
                  <a:lnTo>
                    <a:pt x="184" y="237"/>
                  </a:lnTo>
                  <a:lnTo>
                    <a:pt x="184" y="238"/>
                  </a:lnTo>
                  <a:lnTo>
                    <a:pt x="183" y="238"/>
                  </a:lnTo>
                  <a:lnTo>
                    <a:pt x="183" y="239"/>
                  </a:lnTo>
                  <a:lnTo>
                    <a:pt x="183" y="239"/>
                  </a:lnTo>
                  <a:lnTo>
                    <a:pt x="183" y="240"/>
                  </a:lnTo>
                  <a:lnTo>
                    <a:pt x="183" y="240"/>
                  </a:lnTo>
                  <a:lnTo>
                    <a:pt x="183" y="241"/>
                  </a:lnTo>
                  <a:lnTo>
                    <a:pt x="183" y="242"/>
                  </a:lnTo>
                  <a:lnTo>
                    <a:pt x="183" y="242"/>
                  </a:lnTo>
                  <a:lnTo>
                    <a:pt x="183" y="243"/>
                  </a:lnTo>
                  <a:lnTo>
                    <a:pt x="183" y="243"/>
                  </a:lnTo>
                  <a:lnTo>
                    <a:pt x="183" y="244"/>
                  </a:lnTo>
                  <a:lnTo>
                    <a:pt x="183" y="245"/>
                  </a:lnTo>
                  <a:lnTo>
                    <a:pt x="183" y="245"/>
                  </a:lnTo>
                  <a:lnTo>
                    <a:pt x="183" y="246"/>
                  </a:lnTo>
                  <a:lnTo>
                    <a:pt x="183" y="246"/>
                  </a:lnTo>
                  <a:lnTo>
                    <a:pt x="183" y="247"/>
                  </a:lnTo>
                  <a:lnTo>
                    <a:pt x="193" y="247"/>
                  </a:lnTo>
                  <a:lnTo>
                    <a:pt x="193" y="247"/>
                  </a:lnTo>
                  <a:lnTo>
                    <a:pt x="193" y="246"/>
                  </a:lnTo>
                  <a:lnTo>
                    <a:pt x="193" y="246"/>
                  </a:lnTo>
                  <a:lnTo>
                    <a:pt x="193" y="245"/>
                  </a:lnTo>
                  <a:lnTo>
                    <a:pt x="193" y="245"/>
                  </a:lnTo>
                  <a:lnTo>
                    <a:pt x="194" y="244"/>
                  </a:lnTo>
                  <a:lnTo>
                    <a:pt x="194" y="244"/>
                  </a:lnTo>
                  <a:lnTo>
                    <a:pt x="194" y="243"/>
                  </a:lnTo>
                  <a:lnTo>
                    <a:pt x="194" y="243"/>
                  </a:lnTo>
                  <a:lnTo>
                    <a:pt x="194" y="242"/>
                  </a:lnTo>
                  <a:lnTo>
                    <a:pt x="194" y="242"/>
                  </a:lnTo>
                  <a:lnTo>
                    <a:pt x="194" y="241"/>
                  </a:lnTo>
                  <a:lnTo>
                    <a:pt x="194" y="241"/>
                  </a:lnTo>
                  <a:lnTo>
                    <a:pt x="194" y="240"/>
                  </a:lnTo>
                  <a:lnTo>
                    <a:pt x="194" y="240"/>
                  </a:lnTo>
                  <a:lnTo>
                    <a:pt x="194" y="239"/>
                  </a:lnTo>
                  <a:lnTo>
                    <a:pt x="194" y="239"/>
                  </a:lnTo>
                  <a:lnTo>
                    <a:pt x="194" y="238"/>
                  </a:lnTo>
                  <a:lnTo>
                    <a:pt x="194" y="238"/>
                  </a:lnTo>
                  <a:lnTo>
                    <a:pt x="194" y="237"/>
                  </a:lnTo>
                  <a:lnTo>
                    <a:pt x="184" y="235"/>
                  </a:lnTo>
                  <a:close/>
                  <a:moveTo>
                    <a:pt x="185" y="269"/>
                  </a:moveTo>
                  <a:lnTo>
                    <a:pt x="185" y="269"/>
                  </a:lnTo>
                  <a:lnTo>
                    <a:pt x="185" y="269"/>
                  </a:lnTo>
                  <a:lnTo>
                    <a:pt x="185" y="270"/>
                  </a:lnTo>
                  <a:lnTo>
                    <a:pt x="185" y="270"/>
                  </a:lnTo>
                  <a:lnTo>
                    <a:pt x="185" y="271"/>
                  </a:lnTo>
                  <a:lnTo>
                    <a:pt x="185" y="271"/>
                  </a:lnTo>
                  <a:lnTo>
                    <a:pt x="185" y="272"/>
                  </a:lnTo>
                  <a:lnTo>
                    <a:pt x="185" y="272"/>
                  </a:lnTo>
                  <a:lnTo>
                    <a:pt x="185" y="273"/>
                  </a:lnTo>
                  <a:lnTo>
                    <a:pt x="186" y="273"/>
                  </a:lnTo>
                  <a:lnTo>
                    <a:pt x="186" y="274"/>
                  </a:lnTo>
                  <a:lnTo>
                    <a:pt x="186" y="275"/>
                  </a:lnTo>
                  <a:lnTo>
                    <a:pt x="186" y="275"/>
                  </a:lnTo>
                  <a:lnTo>
                    <a:pt x="186" y="276"/>
                  </a:lnTo>
                  <a:lnTo>
                    <a:pt x="186" y="276"/>
                  </a:lnTo>
                  <a:lnTo>
                    <a:pt x="186" y="277"/>
                  </a:lnTo>
                  <a:lnTo>
                    <a:pt x="187" y="277"/>
                  </a:lnTo>
                  <a:lnTo>
                    <a:pt x="187" y="278"/>
                  </a:lnTo>
                  <a:lnTo>
                    <a:pt x="187" y="278"/>
                  </a:lnTo>
                  <a:lnTo>
                    <a:pt x="187" y="279"/>
                  </a:lnTo>
                  <a:lnTo>
                    <a:pt x="187" y="279"/>
                  </a:lnTo>
                  <a:lnTo>
                    <a:pt x="187" y="280"/>
                  </a:lnTo>
                  <a:lnTo>
                    <a:pt x="197" y="276"/>
                  </a:lnTo>
                  <a:lnTo>
                    <a:pt x="197" y="276"/>
                  </a:lnTo>
                  <a:lnTo>
                    <a:pt x="197" y="276"/>
                  </a:lnTo>
                  <a:lnTo>
                    <a:pt x="197" y="275"/>
                  </a:lnTo>
                  <a:lnTo>
                    <a:pt x="197" y="275"/>
                  </a:lnTo>
                  <a:lnTo>
                    <a:pt x="197" y="274"/>
                  </a:lnTo>
                  <a:lnTo>
                    <a:pt x="197" y="274"/>
                  </a:lnTo>
                  <a:lnTo>
                    <a:pt x="196" y="273"/>
                  </a:lnTo>
                  <a:lnTo>
                    <a:pt x="196" y="273"/>
                  </a:lnTo>
                  <a:lnTo>
                    <a:pt x="196" y="272"/>
                  </a:lnTo>
                  <a:lnTo>
                    <a:pt x="196" y="272"/>
                  </a:lnTo>
                  <a:lnTo>
                    <a:pt x="196" y="271"/>
                  </a:lnTo>
                  <a:lnTo>
                    <a:pt x="196" y="271"/>
                  </a:lnTo>
                  <a:lnTo>
                    <a:pt x="196" y="270"/>
                  </a:lnTo>
                  <a:lnTo>
                    <a:pt x="196" y="270"/>
                  </a:lnTo>
                  <a:lnTo>
                    <a:pt x="195" y="269"/>
                  </a:lnTo>
                  <a:lnTo>
                    <a:pt x="195" y="269"/>
                  </a:lnTo>
                  <a:lnTo>
                    <a:pt x="195" y="268"/>
                  </a:lnTo>
                  <a:lnTo>
                    <a:pt x="195" y="268"/>
                  </a:lnTo>
                  <a:lnTo>
                    <a:pt x="195" y="267"/>
                  </a:lnTo>
                  <a:lnTo>
                    <a:pt x="195" y="267"/>
                  </a:lnTo>
                  <a:lnTo>
                    <a:pt x="195" y="267"/>
                  </a:lnTo>
                  <a:lnTo>
                    <a:pt x="185" y="269"/>
                  </a:lnTo>
                  <a:close/>
                  <a:moveTo>
                    <a:pt x="197" y="300"/>
                  </a:moveTo>
                  <a:lnTo>
                    <a:pt x="197" y="300"/>
                  </a:lnTo>
                  <a:lnTo>
                    <a:pt x="197" y="300"/>
                  </a:lnTo>
                  <a:lnTo>
                    <a:pt x="197" y="301"/>
                  </a:lnTo>
                  <a:lnTo>
                    <a:pt x="198" y="301"/>
                  </a:lnTo>
                  <a:lnTo>
                    <a:pt x="198" y="302"/>
                  </a:lnTo>
                  <a:lnTo>
                    <a:pt x="198" y="302"/>
                  </a:lnTo>
                  <a:lnTo>
                    <a:pt x="199" y="302"/>
                  </a:lnTo>
                  <a:lnTo>
                    <a:pt x="199" y="303"/>
                  </a:lnTo>
                  <a:lnTo>
                    <a:pt x="199" y="303"/>
                  </a:lnTo>
                  <a:lnTo>
                    <a:pt x="200" y="304"/>
                  </a:lnTo>
                  <a:lnTo>
                    <a:pt x="200" y="304"/>
                  </a:lnTo>
                  <a:lnTo>
                    <a:pt x="200" y="305"/>
                  </a:lnTo>
                  <a:lnTo>
                    <a:pt x="201" y="305"/>
                  </a:lnTo>
                  <a:lnTo>
                    <a:pt x="201" y="306"/>
                  </a:lnTo>
                  <a:lnTo>
                    <a:pt x="201" y="306"/>
                  </a:lnTo>
                  <a:lnTo>
                    <a:pt x="202" y="306"/>
                  </a:lnTo>
                  <a:lnTo>
                    <a:pt x="202" y="307"/>
                  </a:lnTo>
                  <a:lnTo>
                    <a:pt x="202" y="307"/>
                  </a:lnTo>
                  <a:lnTo>
                    <a:pt x="203" y="308"/>
                  </a:lnTo>
                  <a:lnTo>
                    <a:pt x="203" y="308"/>
                  </a:lnTo>
                  <a:lnTo>
                    <a:pt x="203" y="309"/>
                  </a:lnTo>
                  <a:lnTo>
                    <a:pt x="204" y="309"/>
                  </a:lnTo>
                  <a:lnTo>
                    <a:pt x="212" y="302"/>
                  </a:lnTo>
                  <a:lnTo>
                    <a:pt x="212" y="302"/>
                  </a:lnTo>
                  <a:lnTo>
                    <a:pt x="211" y="302"/>
                  </a:lnTo>
                  <a:lnTo>
                    <a:pt x="211" y="301"/>
                  </a:lnTo>
                  <a:lnTo>
                    <a:pt x="211" y="301"/>
                  </a:lnTo>
                  <a:lnTo>
                    <a:pt x="210" y="300"/>
                  </a:lnTo>
                  <a:lnTo>
                    <a:pt x="210" y="300"/>
                  </a:lnTo>
                  <a:lnTo>
                    <a:pt x="210" y="300"/>
                  </a:lnTo>
                  <a:lnTo>
                    <a:pt x="209" y="299"/>
                  </a:lnTo>
                  <a:lnTo>
                    <a:pt x="209" y="299"/>
                  </a:lnTo>
                  <a:lnTo>
                    <a:pt x="209" y="298"/>
                  </a:lnTo>
                  <a:lnTo>
                    <a:pt x="209" y="298"/>
                  </a:lnTo>
                  <a:lnTo>
                    <a:pt x="208" y="298"/>
                  </a:lnTo>
                  <a:lnTo>
                    <a:pt x="208" y="297"/>
                  </a:lnTo>
                  <a:lnTo>
                    <a:pt x="208" y="297"/>
                  </a:lnTo>
                  <a:lnTo>
                    <a:pt x="207" y="296"/>
                  </a:lnTo>
                  <a:lnTo>
                    <a:pt x="207" y="296"/>
                  </a:lnTo>
                  <a:lnTo>
                    <a:pt x="207" y="296"/>
                  </a:lnTo>
                  <a:lnTo>
                    <a:pt x="207" y="295"/>
                  </a:lnTo>
                  <a:lnTo>
                    <a:pt x="206" y="295"/>
                  </a:lnTo>
                  <a:lnTo>
                    <a:pt x="206" y="294"/>
                  </a:lnTo>
                  <a:lnTo>
                    <a:pt x="206" y="294"/>
                  </a:lnTo>
                  <a:lnTo>
                    <a:pt x="197" y="300"/>
                  </a:lnTo>
                  <a:close/>
                  <a:moveTo>
                    <a:pt x="220" y="324"/>
                  </a:moveTo>
                  <a:lnTo>
                    <a:pt x="220" y="324"/>
                  </a:lnTo>
                  <a:lnTo>
                    <a:pt x="220" y="325"/>
                  </a:lnTo>
                  <a:lnTo>
                    <a:pt x="221" y="325"/>
                  </a:lnTo>
                  <a:lnTo>
                    <a:pt x="221" y="325"/>
                  </a:lnTo>
                  <a:lnTo>
                    <a:pt x="221" y="326"/>
                  </a:lnTo>
                  <a:lnTo>
                    <a:pt x="222" y="326"/>
                  </a:lnTo>
                  <a:lnTo>
                    <a:pt x="222" y="326"/>
                  </a:lnTo>
                  <a:lnTo>
                    <a:pt x="223" y="327"/>
                  </a:lnTo>
                  <a:lnTo>
                    <a:pt x="223" y="327"/>
                  </a:lnTo>
                  <a:lnTo>
                    <a:pt x="224" y="327"/>
                  </a:lnTo>
                  <a:lnTo>
                    <a:pt x="224" y="328"/>
                  </a:lnTo>
                  <a:lnTo>
                    <a:pt x="225" y="328"/>
                  </a:lnTo>
                  <a:lnTo>
                    <a:pt x="225" y="328"/>
                  </a:lnTo>
                  <a:lnTo>
                    <a:pt x="226" y="328"/>
                  </a:lnTo>
                  <a:lnTo>
                    <a:pt x="226" y="329"/>
                  </a:lnTo>
                  <a:lnTo>
                    <a:pt x="227" y="329"/>
                  </a:lnTo>
                  <a:lnTo>
                    <a:pt x="227" y="329"/>
                  </a:lnTo>
                  <a:lnTo>
                    <a:pt x="228" y="330"/>
                  </a:lnTo>
                  <a:lnTo>
                    <a:pt x="228" y="330"/>
                  </a:lnTo>
                  <a:lnTo>
                    <a:pt x="228" y="330"/>
                  </a:lnTo>
                  <a:lnTo>
                    <a:pt x="229" y="330"/>
                  </a:lnTo>
                  <a:lnTo>
                    <a:pt x="229" y="331"/>
                  </a:lnTo>
                  <a:lnTo>
                    <a:pt x="235" y="321"/>
                  </a:lnTo>
                  <a:lnTo>
                    <a:pt x="234" y="321"/>
                  </a:lnTo>
                  <a:lnTo>
                    <a:pt x="234" y="321"/>
                  </a:lnTo>
                  <a:lnTo>
                    <a:pt x="233" y="321"/>
                  </a:lnTo>
                  <a:lnTo>
                    <a:pt x="233" y="320"/>
                  </a:lnTo>
                  <a:lnTo>
                    <a:pt x="233" y="320"/>
                  </a:lnTo>
                  <a:lnTo>
                    <a:pt x="232" y="320"/>
                  </a:lnTo>
                  <a:lnTo>
                    <a:pt x="232" y="320"/>
                  </a:lnTo>
                  <a:lnTo>
                    <a:pt x="231" y="319"/>
                  </a:lnTo>
                  <a:lnTo>
                    <a:pt x="231" y="319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0" y="318"/>
                  </a:lnTo>
                  <a:lnTo>
                    <a:pt x="229" y="318"/>
                  </a:lnTo>
                  <a:lnTo>
                    <a:pt x="229" y="318"/>
                  </a:lnTo>
                  <a:lnTo>
                    <a:pt x="228" y="318"/>
                  </a:lnTo>
                  <a:lnTo>
                    <a:pt x="228" y="317"/>
                  </a:lnTo>
                  <a:lnTo>
                    <a:pt x="228" y="317"/>
                  </a:lnTo>
                  <a:lnTo>
                    <a:pt x="227" y="317"/>
                  </a:lnTo>
                  <a:lnTo>
                    <a:pt x="227" y="316"/>
                  </a:lnTo>
                  <a:lnTo>
                    <a:pt x="226" y="316"/>
                  </a:lnTo>
                  <a:lnTo>
                    <a:pt x="226" y="316"/>
                  </a:lnTo>
                  <a:lnTo>
                    <a:pt x="220" y="324"/>
                  </a:lnTo>
                  <a:close/>
                  <a:moveTo>
                    <a:pt x="250" y="339"/>
                  </a:moveTo>
                  <a:lnTo>
                    <a:pt x="250" y="339"/>
                  </a:lnTo>
                  <a:lnTo>
                    <a:pt x="250" y="339"/>
                  </a:lnTo>
                  <a:lnTo>
                    <a:pt x="251" y="339"/>
                  </a:lnTo>
                  <a:lnTo>
                    <a:pt x="251" y="340"/>
                  </a:lnTo>
                  <a:lnTo>
                    <a:pt x="252" y="340"/>
                  </a:lnTo>
                  <a:lnTo>
                    <a:pt x="252" y="340"/>
                  </a:lnTo>
                  <a:lnTo>
                    <a:pt x="253" y="340"/>
                  </a:lnTo>
                  <a:lnTo>
                    <a:pt x="253" y="340"/>
                  </a:lnTo>
                  <a:lnTo>
                    <a:pt x="254" y="340"/>
                  </a:lnTo>
                  <a:lnTo>
                    <a:pt x="255" y="340"/>
                  </a:lnTo>
                  <a:lnTo>
                    <a:pt x="255" y="341"/>
                  </a:lnTo>
                  <a:lnTo>
                    <a:pt x="256" y="341"/>
                  </a:lnTo>
                  <a:lnTo>
                    <a:pt x="256" y="341"/>
                  </a:lnTo>
                  <a:lnTo>
                    <a:pt x="257" y="341"/>
                  </a:lnTo>
                  <a:lnTo>
                    <a:pt x="257" y="341"/>
                  </a:lnTo>
                  <a:lnTo>
                    <a:pt x="258" y="341"/>
                  </a:lnTo>
                  <a:lnTo>
                    <a:pt x="259" y="341"/>
                  </a:lnTo>
                  <a:lnTo>
                    <a:pt x="259" y="341"/>
                  </a:lnTo>
                  <a:lnTo>
                    <a:pt x="260" y="341"/>
                  </a:lnTo>
                  <a:lnTo>
                    <a:pt x="260" y="341"/>
                  </a:lnTo>
                  <a:lnTo>
                    <a:pt x="261" y="342"/>
                  </a:lnTo>
                  <a:lnTo>
                    <a:pt x="261" y="342"/>
                  </a:lnTo>
                  <a:lnTo>
                    <a:pt x="263" y="331"/>
                  </a:lnTo>
                  <a:lnTo>
                    <a:pt x="262" y="331"/>
                  </a:lnTo>
                  <a:lnTo>
                    <a:pt x="262" y="331"/>
                  </a:lnTo>
                  <a:lnTo>
                    <a:pt x="261" y="331"/>
                  </a:lnTo>
                  <a:lnTo>
                    <a:pt x="261" y="331"/>
                  </a:lnTo>
                  <a:lnTo>
                    <a:pt x="260" y="331"/>
                  </a:lnTo>
                  <a:lnTo>
                    <a:pt x="260" y="331"/>
                  </a:lnTo>
                  <a:lnTo>
                    <a:pt x="259" y="331"/>
                  </a:lnTo>
                  <a:lnTo>
                    <a:pt x="259" y="330"/>
                  </a:lnTo>
                  <a:lnTo>
                    <a:pt x="258" y="330"/>
                  </a:lnTo>
                  <a:lnTo>
                    <a:pt x="258" y="330"/>
                  </a:lnTo>
                  <a:lnTo>
                    <a:pt x="257" y="330"/>
                  </a:lnTo>
                  <a:lnTo>
                    <a:pt x="257" y="330"/>
                  </a:lnTo>
                  <a:lnTo>
                    <a:pt x="256" y="330"/>
                  </a:lnTo>
                  <a:lnTo>
                    <a:pt x="256" y="330"/>
                  </a:lnTo>
                  <a:lnTo>
                    <a:pt x="255" y="330"/>
                  </a:lnTo>
                  <a:lnTo>
                    <a:pt x="255" y="330"/>
                  </a:lnTo>
                  <a:lnTo>
                    <a:pt x="254" y="329"/>
                  </a:lnTo>
                  <a:lnTo>
                    <a:pt x="254" y="329"/>
                  </a:lnTo>
                  <a:lnTo>
                    <a:pt x="253" y="329"/>
                  </a:lnTo>
                  <a:lnTo>
                    <a:pt x="253" y="329"/>
                  </a:lnTo>
                  <a:lnTo>
                    <a:pt x="253" y="329"/>
                  </a:lnTo>
                  <a:lnTo>
                    <a:pt x="250" y="339"/>
                  </a:lnTo>
                  <a:close/>
                  <a:moveTo>
                    <a:pt x="283" y="342"/>
                  </a:moveTo>
                  <a:lnTo>
                    <a:pt x="283" y="342"/>
                  </a:lnTo>
                  <a:lnTo>
                    <a:pt x="284" y="342"/>
                  </a:lnTo>
                  <a:lnTo>
                    <a:pt x="284" y="342"/>
                  </a:lnTo>
                  <a:lnTo>
                    <a:pt x="285" y="342"/>
                  </a:lnTo>
                  <a:lnTo>
                    <a:pt x="285" y="342"/>
                  </a:lnTo>
                  <a:lnTo>
                    <a:pt x="286" y="342"/>
                  </a:lnTo>
                  <a:lnTo>
                    <a:pt x="287" y="342"/>
                  </a:lnTo>
                  <a:lnTo>
                    <a:pt x="287" y="342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89" y="342"/>
                  </a:lnTo>
                  <a:lnTo>
                    <a:pt x="289" y="341"/>
                  </a:lnTo>
                  <a:lnTo>
                    <a:pt x="290" y="341"/>
                  </a:lnTo>
                  <a:lnTo>
                    <a:pt x="291" y="341"/>
                  </a:lnTo>
                  <a:lnTo>
                    <a:pt x="291" y="341"/>
                  </a:lnTo>
                  <a:lnTo>
                    <a:pt x="292" y="341"/>
                  </a:lnTo>
                  <a:lnTo>
                    <a:pt x="292" y="341"/>
                  </a:lnTo>
                  <a:lnTo>
                    <a:pt x="293" y="341"/>
                  </a:lnTo>
                  <a:lnTo>
                    <a:pt x="293" y="341"/>
                  </a:lnTo>
                  <a:lnTo>
                    <a:pt x="294" y="341"/>
                  </a:lnTo>
                  <a:lnTo>
                    <a:pt x="295" y="341"/>
                  </a:lnTo>
                  <a:lnTo>
                    <a:pt x="295" y="341"/>
                  </a:lnTo>
                  <a:lnTo>
                    <a:pt x="292" y="330"/>
                  </a:lnTo>
                  <a:lnTo>
                    <a:pt x="292" y="330"/>
                  </a:lnTo>
                  <a:lnTo>
                    <a:pt x="292" y="330"/>
                  </a:lnTo>
                  <a:lnTo>
                    <a:pt x="291" y="330"/>
                  </a:lnTo>
                  <a:lnTo>
                    <a:pt x="291" y="330"/>
                  </a:lnTo>
                  <a:lnTo>
                    <a:pt x="290" y="331"/>
                  </a:lnTo>
                  <a:lnTo>
                    <a:pt x="290" y="331"/>
                  </a:lnTo>
                  <a:lnTo>
                    <a:pt x="289" y="331"/>
                  </a:lnTo>
                  <a:lnTo>
                    <a:pt x="289" y="331"/>
                  </a:lnTo>
                  <a:lnTo>
                    <a:pt x="288" y="331"/>
                  </a:lnTo>
                  <a:lnTo>
                    <a:pt x="288" y="331"/>
                  </a:lnTo>
                  <a:lnTo>
                    <a:pt x="287" y="331"/>
                  </a:lnTo>
                  <a:lnTo>
                    <a:pt x="287" y="331"/>
                  </a:lnTo>
                  <a:lnTo>
                    <a:pt x="286" y="331"/>
                  </a:lnTo>
                  <a:lnTo>
                    <a:pt x="286" y="331"/>
                  </a:lnTo>
                  <a:lnTo>
                    <a:pt x="285" y="331"/>
                  </a:lnTo>
                  <a:lnTo>
                    <a:pt x="285" y="331"/>
                  </a:lnTo>
                  <a:lnTo>
                    <a:pt x="284" y="332"/>
                  </a:lnTo>
                  <a:lnTo>
                    <a:pt x="284" y="332"/>
                  </a:lnTo>
                  <a:lnTo>
                    <a:pt x="283" y="332"/>
                  </a:lnTo>
                  <a:lnTo>
                    <a:pt x="283" y="332"/>
                  </a:lnTo>
                  <a:lnTo>
                    <a:pt x="282" y="332"/>
                  </a:lnTo>
                  <a:lnTo>
                    <a:pt x="283" y="342"/>
                  </a:lnTo>
                  <a:close/>
                  <a:moveTo>
                    <a:pt x="316" y="333"/>
                  </a:moveTo>
                  <a:lnTo>
                    <a:pt x="316" y="333"/>
                  </a:lnTo>
                  <a:lnTo>
                    <a:pt x="316" y="333"/>
                  </a:lnTo>
                  <a:lnTo>
                    <a:pt x="316" y="333"/>
                  </a:lnTo>
                  <a:lnTo>
                    <a:pt x="317" y="333"/>
                  </a:lnTo>
                  <a:lnTo>
                    <a:pt x="317" y="332"/>
                  </a:lnTo>
                  <a:lnTo>
                    <a:pt x="318" y="332"/>
                  </a:lnTo>
                  <a:lnTo>
                    <a:pt x="318" y="332"/>
                  </a:lnTo>
                  <a:lnTo>
                    <a:pt x="319" y="332"/>
                  </a:lnTo>
                  <a:lnTo>
                    <a:pt x="319" y="331"/>
                  </a:lnTo>
                  <a:lnTo>
                    <a:pt x="320" y="331"/>
                  </a:lnTo>
                  <a:lnTo>
                    <a:pt x="320" y="331"/>
                  </a:lnTo>
                  <a:lnTo>
                    <a:pt x="321" y="330"/>
                  </a:lnTo>
                  <a:lnTo>
                    <a:pt x="321" y="330"/>
                  </a:lnTo>
                  <a:lnTo>
                    <a:pt x="322" y="330"/>
                  </a:lnTo>
                  <a:lnTo>
                    <a:pt x="322" y="330"/>
                  </a:lnTo>
                  <a:lnTo>
                    <a:pt x="323" y="329"/>
                  </a:lnTo>
                  <a:lnTo>
                    <a:pt x="323" y="329"/>
                  </a:lnTo>
                  <a:lnTo>
                    <a:pt x="324" y="329"/>
                  </a:lnTo>
                  <a:lnTo>
                    <a:pt x="324" y="328"/>
                  </a:lnTo>
                  <a:lnTo>
                    <a:pt x="325" y="328"/>
                  </a:lnTo>
                  <a:lnTo>
                    <a:pt x="325" y="328"/>
                  </a:lnTo>
                  <a:lnTo>
                    <a:pt x="325" y="328"/>
                  </a:lnTo>
                  <a:lnTo>
                    <a:pt x="320" y="319"/>
                  </a:lnTo>
                  <a:lnTo>
                    <a:pt x="319" y="319"/>
                  </a:lnTo>
                  <a:lnTo>
                    <a:pt x="319" y="319"/>
                  </a:lnTo>
                  <a:lnTo>
                    <a:pt x="318" y="319"/>
                  </a:lnTo>
                  <a:lnTo>
                    <a:pt x="318" y="320"/>
                  </a:lnTo>
                  <a:lnTo>
                    <a:pt x="318" y="320"/>
                  </a:lnTo>
                  <a:lnTo>
                    <a:pt x="317" y="320"/>
                  </a:lnTo>
                  <a:lnTo>
                    <a:pt x="317" y="320"/>
                  </a:lnTo>
                  <a:lnTo>
                    <a:pt x="316" y="321"/>
                  </a:lnTo>
                  <a:lnTo>
                    <a:pt x="316" y="321"/>
                  </a:lnTo>
                  <a:lnTo>
                    <a:pt x="315" y="321"/>
                  </a:lnTo>
                  <a:lnTo>
                    <a:pt x="315" y="321"/>
                  </a:lnTo>
                  <a:lnTo>
                    <a:pt x="315" y="322"/>
                  </a:lnTo>
                  <a:lnTo>
                    <a:pt x="314" y="322"/>
                  </a:lnTo>
                  <a:lnTo>
                    <a:pt x="314" y="322"/>
                  </a:lnTo>
                  <a:lnTo>
                    <a:pt x="313" y="322"/>
                  </a:lnTo>
                  <a:lnTo>
                    <a:pt x="313" y="323"/>
                  </a:lnTo>
                  <a:lnTo>
                    <a:pt x="312" y="323"/>
                  </a:lnTo>
                  <a:lnTo>
                    <a:pt x="312" y="323"/>
                  </a:lnTo>
                  <a:lnTo>
                    <a:pt x="312" y="323"/>
                  </a:lnTo>
                  <a:lnTo>
                    <a:pt x="311" y="324"/>
                  </a:lnTo>
                  <a:lnTo>
                    <a:pt x="311" y="324"/>
                  </a:lnTo>
                  <a:lnTo>
                    <a:pt x="316" y="333"/>
                  </a:lnTo>
                  <a:close/>
                  <a:moveTo>
                    <a:pt x="343" y="313"/>
                  </a:moveTo>
                  <a:lnTo>
                    <a:pt x="343" y="313"/>
                  </a:lnTo>
                  <a:lnTo>
                    <a:pt x="343" y="313"/>
                  </a:lnTo>
                  <a:lnTo>
                    <a:pt x="343" y="312"/>
                  </a:lnTo>
                  <a:lnTo>
                    <a:pt x="343" y="312"/>
                  </a:lnTo>
                  <a:lnTo>
                    <a:pt x="344" y="312"/>
                  </a:lnTo>
                  <a:lnTo>
                    <a:pt x="344" y="311"/>
                  </a:lnTo>
                  <a:lnTo>
                    <a:pt x="345" y="311"/>
                  </a:lnTo>
                  <a:lnTo>
                    <a:pt x="345" y="310"/>
                  </a:lnTo>
                  <a:lnTo>
                    <a:pt x="345" y="310"/>
                  </a:lnTo>
                  <a:lnTo>
                    <a:pt x="346" y="310"/>
                  </a:lnTo>
                  <a:lnTo>
                    <a:pt x="346" y="309"/>
                  </a:lnTo>
                  <a:lnTo>
                    <a:pt x="346" y="309"/>
                  </a:lnTo>
                  <a:lnTo>
                    <a:pt x="347" y="308"/>
                  </a:lnTo>
                  <a:lnTo>
                    <a:pt x="347" y="308"/>
                  </a:lnTo>
                  <a:lnTo>
                    <a:pt x="347" y="307"/>
                  </a:lnTo>
                  <a:lnTo>
                    <a:pt x="348" y="307"/>
                  </a:lnTo>
                  <a:lnTo>
                    <a:pt x="348" y="306"/>
                  </a:lnTo>
                  <a:lnTo>
                    <a:pt x="348" y="306"/>
                  </a:lnTo>
                  <a:lnTo>
                    <a:pt x="349" y="306"/>
                  </a:lnTo>
                  <a:lnTo>
                    <a:pt x="349" y="305"/>
                  </a:lnTo>
                  <a:lnTo>
                    <a:pt x="349" y="305"/>
                  </a:lnTo>
                  <a:lnTo>
                    <a:pt x="350" y="304"/>
                  </a:lnTo>
                  <a:lnTo>
                    <a:pt x="341" y="298"/>
                  </a:lnTo>
                  <a:lnTo>
                    <a:pt x="341" y="298"/>
                  </a:lnTo>
                  <a:lnTo>
                    <a:pt x="341" y="299"/>
                  </a:lnTo>
                  <a:lnTo>
                    <a:pt x="340" y="299"/>
                  </a:lnTo>
                  <a:lnTo>
                    <a:pt x="340" y="300"/>
                  </a:lnTo>
                  <a:lnTo>
                    <a:pt x="340" y="300"/>
                  </a:lnTo>
                  <a:lnTo>
                    <a:pt x="339" y="300"/>
                  </a:lnTo>
                  <a:lnTo>
                    <a:pt x="339" y="301"/>
                  </a:lnTo>
                  <a:lnTo>
                    <a:pt x="339" y="301"/>
                  </a:lnTo>
                  <a:lnTo>
                    <a:pt x="338" y="302"/>
                  </a:lnTo>
                  <a:lnTo>
                    <a:pt x="338" y="302"/>
                  </a:lnTo>
                  <a:lnTo>
                    <a:pt x="338" y="302"/>
                  </a:lnTo>
                  <a:lnTo>
                    <a:pt x="337" y="303"/>
                  </a:lnTo>
                  <a:lnTo>
                    <a:pt x="337" y="303"/>
                  </a:lnTo>
                  <a:lnTo>
                    <a:pt x="337" y="303"/>
                  </a:lnTo>
                  <a:lnTo>
                    <a:pt x="337" y="304"/>
                  </a:lnTo>
                  <a:lnTo>
                    <a:pt x="336" y="304"/>
                  </a:lnTo>
                  <a:lnTo>
                    <a:pt x="336" y="305"/>
                  </a:lnTo>
                  <a:lnTo>
                    <a:pt x="336" y="305"/>
                  </a:lnTo>
                  <a:lnTo>
                    <a:pt x="335" y="305"/>
                  </a:lnTo>
                  <a:lnTo>
                    <a:pt x="335" y="306"/>
                  </a:lnTo>
                  <a:lnTo>
                    <a:pt x="335" y="306"/>
                  </a:lnTo>
                  <a:lnTo>
                    <a:pt x="343" y="313"/>
                  </a:lnTo>
                  <a:close/>
                  <a:moveTo>
                    <a:pt x="360" y="285"/>
                  </a:moveTo>
                  <a:lnTo>
                    <a:pt x="360" y="285"/>
                  </a:lnTo>
                  <a:lnTo>
                    <a:pt x="361" y="284"/>
                  </a:lnTo>
                  <a:lnTo>
                    <a:pt x="361" y="284"/>
                  </a:lnTo>
                  <a:lnTo>
                    <a:pt x="361" y="283"/>
                  </a:lnTo>
                  <a:lnTo>
                    <a:pt x="361" y="283"/>
                  </a:lnTo>
                  <a:lnTo>
                    <a:pt x="361" y="282"/>
                  </a:lnTo>
                  <a:lnTo>
                    <a:pt x="362" y="282"/>
                  </a:lnTo>
                  <a:lnTo>
                    <a:pt x="362" y="281"/>
                  </a:lnTo>
                  <a:lnTo>
                    <a:pt x="362" y="281"/>
                  </a:lnTo>
                  <a:lnTo>
                    <a:pt x="362" y="280"/>
                  </a:lnTo>
                  <a:lnTo>
                    <a:pt x="362" y="279"/>
                  </a:lnTo>
                  <a:lnTo>
                    <a:pt x="363" y="279"/>
                  </a:lnTo>
                  <a:lnTo>
                    <a:pt x="363" y="278"/>
                  </a:lnTo>
                  <a:lnTo>
                    <a:pt x="363" y="278"/>
                  </a:lnTo>
                  <a:lnTo>
                    <a:pt x="363" y="277"/>
                  </a:lnTo>
                  <a:lnTo>
                    <a:pt x="363" y="277"/>
                  </a:lnTo>
                  <a:lnTo>
                    <a:pt x="363" y="276"/>
                  </a:lnTo>
                  <a:lnTo>
                    <a:pt x="364" y="276"/>
                  </a:lnTo>
                  <a:lnTo>
                    <a:pt x="364" y="275"/>
                  </a:lnTo>
                  <a:lnTo>
                    <a:pt x="364" y="275"/>
                  </a:lnTo>
                  <a:lnTo>
                    <a:pt x="364" y="274"/>
                  </a:lnTo>
                  <a:lnTo>
                    <a:pt x="364" y="274"/>
                  </a:lnTo>
                  <a:lnTo>
                    <a:pt x="354" y="271"/>
                  </a:lnTo>
                  <a:lnTo>
                    <a:pt x="354" y="271"/>
                  </a:lnTo>
                  <a:lnTo>
                    <a:pt x="354" y="272"/>
                  </a:lnTo>
                  <a:lnTo>
                    <a:pt x="353" y="272"/>
                  </a:lnTo>
                  <a:lnTo>
                    <a:pt x="353" y="273"/>
                  </a:lnTo>
                  <a:lnTo>
                    <a:pt x="353" y="273"/>
                  </a:lnTo>
                  <a:lnTo>
                    <a:pt x="353" y="274"/>
                  </a:lnTo>
                  <a:lnTo>
                    <a:pt x="353" y="274"/>
                  </a:lnTo>
                  <a:lnTo>
                    <a:pt x="353" y="275"/>
                  </a:lnTo>
                  <a:lnTo>
                    <a:pt x="353" y="275"/>
                  </a:lnTo>
                  <a:lnTo>
                    <a:pt x="352" y="276"/>
                  </a:lnTo>
                  <a:lnTo>
                    <a:pt x="352" y="276"/>
                  </a:lnTo>
                  <a:lnTo>
                    <a:pt x="352" y="277"/>
                  </a:lnTo>
                  <a:lnTo>
                    <a:pt x="352" y="277"/>
                  </a:lnTo>
                  <a:lnTo>
                    <a:pt x="352" y="278"/>
                  </a:lnTo>
                  <a:lnTo>
                    <a:pt x="352" y="278"/>
                  </a:lnTo>
                  <a:lnTo>
                    <a:pt x="351" y="278"/>
                  </a:lnTo>
                  <a:lnTo>
                    <a:pt x="351" y="279"/>
                  </a:lnTo>
                  <a:lnTo>
                    <a:pt x="351" y="279"/>
                  </a:lnTo>
                  <a:lnTo>
                    <a:pt x="351" y="280"/>
                  </a:lnTo>
                  <a:lnTo>
                    <a:pt x="351" y="280"/>
                  </a:lnTo>
                  <a:lnTo>
                    <a:pt x="351" y="281"/>
                  </a:lnTo>
                  <a:lnTo>
                    <a:pt x="360" y="285"/>
                  </a:lnTo>
                  <a:close/>
                  <a:moveTo>
                    <a:pt x="367" y="252"/>
                  </a:moveTo>
                  <a:lnTo>
                    <a:pt x="367" y="252"/>
                  </a:lnTo>
                  <a:lnTo>
                    <a:pt x="367" y="252"/>
                  </a:lnTo>
                  <a:lnTo>
                    <a:pt x="367" y="251"/>
                  </a:lnTo>
                  <a:lnTo>
                    <a:pt x="367" y="250"/>
                  </a:lnTo>
                  <a:lnTo>
                    <a:pt x="367" y="250"/>
                  </a:lnTo>
                  <a:lnTo>
                    <a:pt x="367" y="249"/>
                  </a:lnTo>
                  <a:lnTo>
                    <a:pt x="367" y="249"/>
                  </a:lnTo>
                  <a:lnTo>
                    <a:pt x="367" y="248"/>
                  </a:lnTo>
                  <a:lnTo>
                    <a:pt x="367" y="247"/>
                  </a:lnTo>
                  <a:lnTo>
                    <a:pt x="367" y="247"/>
                  </a:lnTo>
                  <a:lnTo>
                    <a:pt x="367" y="246"/>
                  </a:lnTo>
                  <a:lnTo>
                    <a:pt x="367" y="246"/>
                  </a:lnTo>
                  <a:lnTo>
                    <a:pt x="367" y="245"/>
                  </a:lnTo>
                  <a:lnTo>
                    <a:pt x="367" y="245"/>
                  </a:lnTo>
                  <a:lnTo>
                    <a:pt x="367" y="244"/>
                  </a:lnTo>
                  <a:lnTo>
                    <a:pt x="367" y="243"/>
                  </a:lnTo>
                  <a:lnTo>
                    <a:pt x="367" y="243"/>
                  </a:lnTo>
                  <a:lnTo>
                    <a:pt x="367" y="242"/>
                  </a:lnTo>
                  <a:lnTo>
                    <a:pt x="367" y="242"/>
                  </a:lnTo>
                  <a:lnTo>
                    <a:pt x="367" y="241"/>
                  </a:lnTo>
                  <a:lnTo>
                    <a:pt x="366" y="241"/>
                  </a:lnTo>
                  <a:lnTo>
                    <a:pt x="356" y="242"/>
                  </a:lnTo>
                  <a:lnTo>
                    <a:pt x="356" y="242"/>
                  </a:lnTo>
                  <a:lnTo>
                    <a:pt x="356" y="243"/>
                  </a:lnTo>
                  <a:lnTo>
                    <a:pt x="356" y="243"/>
                  </a:lnTo>
                  <a:lnTo>
                    <a:pt x="356" y="244"/>
                  </a:lnTo>
                  <a:lnTo>
                    <a:pt x="356" y="244"/>
                  </a:lnTo>
                  <a:lnTo>
                    <a:pt x="356" y="245"/>
                  </a:lnTo>
                  <a:lnTo>
                    <a:pt x="356" y="245"/>
                  </a:lnTo>
                  <a:lnTo>
                    <a:pt x="356" y="246"/>
                  </a:lnTo>
                  <a:lnTo>
                    <a:pt x="356" y="246"/>
                  </a:lnTo>
                  <a:lnTo>
                    <a:pt x="356" y="247"/>
                  </a:lnTo>
                  <a:lnTo>
                    <a:pt x="356" y="247"/>
                  </a:lnTo>
                  <a:lnTo>
                    <a:pt x="356" y="248"/>
                  </a:lnTo>
                  <a:lnTo>
                    <a:pt x="356" y="248"/>
                  </a:lnTo>
                  <a:lnTo>
                    <a:pt x="356" y="249"/>
                  </a:lnTo>
                  <a:lnTo>
                    <a:pt x="356" y="249"/>
                  </a:lnTo>
                  <a:lnTo>
                    <a:pt x="356" y="250"/>
                  </a:lnTo>
                  <a:lnTo>
                    <a:pt x="356" y="250"/>
                  </a:lnTo>
                  <a:lnTo>
                    <a:pt x="356" y="251"/>
                  </a:lnTo>
                  <a:lnTo>
                    <a:pt x="356" y="252"/>
                  </a:lnTo>
                  <a:lnTo>
                    <a:pt x="356" y="252"/>
                  </a:lnTo>
                  <a:lnTo>
                    <a:pt x="367" y="252"/>
                  </a:lnTo>
                  <a:close/>
                  <a:moveTo>
                    <a:pt x="361" y="219"/>
                  </a:moveTo>
                  <a:lnTo>
                    <a:pt x="361" y="219"/>
                  </a:lnTo>
                  <a:lnTo>
                    <a:pt x="361" y="218"/>
                  </a:lnTo>
                  <a:lnTo>
                    <a:pt x="361" y="218"/>
                  </a:lnTo>
                  <a:lnTo>
                    <a:pt x="361" y="217"/>
                  </a:lnTo>
                  <a:lnTo>
                    <a:pt x="361" y="217"/>
                  </a:lnTo>
                  <a:lnTo>
                    <a:pt x="360" y="216"/>
                  </a:lnTo>
                  <a:lnTo>
                    <a:pt x="360" y="216"/>
                  </a:lnTo>
                  <a:lnTo>
                    <a:pt x="360" y="215"/>
                  </a:lnTo>
                  <a:lnTo>
                    <a:pt x="360" y="215"/>
                  </a:lnTo>
                  <a:lnTo>
                    <a:pt x="360" y="214"/>
                  </a:lnTo>
                  <a:lnTo>
                    <a:pt x="359" y="214"/>
                  </a:lnTo>
                  <a:lnTo>
                    <a:pt x="359" y="213"/>
                  </a:lnTo>
                  <a:lnTo>
                    <a:pt x="359" y="213"/>
                  </a:lnTo>
                  <a:lnTo>
                    <a:pt x="359" y="212"/>
                  </a:lnTo>
                  <a:lnTo>
                    <a:pt x="358" y="211"/>
                  </a:lnTo>
                  <a:lnTo>
                    <a:pt x="358" y="211"/>
                  </a:lnTo>
                  <a:lnTo>
                    <a:pt x="358" y="210"/>
                  </a:lnTo>
                  <a:lnTo>
                    <a:pt x="358" y="210"/>
                  </a:lnTo>
                  <a:lnTo>
                    <a:pt x="357" y="209"/>
                  </a:lnTo>
                  <a:lnTo>
                    <a:pt x="357" y="209"/>
                  </a:lnTo>
                  <a:lnTo>
                    <a:pt x="357" y="208"/>
                  </a:lnTo>
                  <a:lnTo>
                    <a:pt x="357" y="208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8" y="214"/>
                  </a:lnTo>
                  <a:lnTo>
                    <a:pt x="348" y="214"/>
                  </a:lnTo>
                  <a:lnTo>
                    <a:pt x="348" y="215"/>
                  </a:lnTo>
                  <a:lnTo>
                    <a:pt x="348" y="215"/>
                  </a:lnTo>
                  <a:lnTo>
                    <a:pt x="349" y="216"/>
                  </a:lnTo>
                  <a:lnTo>
                    <a:pt x="349" y="216"/>
                  </a:lnTo>
                  <a:lnTo>
                    <a:pt x="349" y="216"/>
                  </a:lnTo>
                  <a:lnTo>
                    <a:pt x="349" y="217"/>
                  </a:lnTo>
                  <a:lnTo>
                    <a:pt x="349" y="217"/>
                  </a:lnTo>
                  <a:lnTo>
                    <a:pt x="350" y="218"/>
                  </a:lnTo>
                  <a:lnTo>
                    <a:pt x="350" y="218"/>
                  </a:lnTo>
                  <a:lnTo>
                    <a:pt x="350" y="219"/>
                  </a:lnTo>
                  <a:lnTo>
                    <a:pt x="350" y="219"/>
                  </a:lnTo>
                  <a:lnTo>
                    <a:pt x="350" y="220"/>
                  </a:lnTo>
                  <a:lnTo>
                    <a:pt x="351" y="220"/>
                  </a:lnTo>
                  <a:lnTo>
                    <a:pt x="351" y="221"/>
                  </a:lnTo>
                  <a:lnTo>
                    <a:pt x="351" y="221"/>
                  </a:lnTo>
                  <a:lnTo>
                    <a:pt x="351" y="221"/>
                  </a:lnTo>
                  <a:lnTo>
                    <a:pt x="351" y="222"/>
                  </a:lnTo>
                  <a:lnTo>
                    <a:pt x="351" y="222"/>
                  </a:lnTo>
                  <a:lnTo>
                    <a:pt x="361" y="219"/>
                  </a:lnTo>
                  <a:close/>
                  <a:moveTo>
                    <a:pt x="344" y="190"/>
                  </a:moveTo>
                  <a:lnTo>
                    <a:pt x="344" y="190"/>
                  </a:lnTo>
                  <a:lnTo>
                    <a:pt x="344" y="190"/>
                  </a:lnTo>
                  <a:lnTo>
                    <a:pt x="344" y="189"/>
                  </a:lnTo>
                  <a:lnTo>
                    <a:pt x="343" y="189"/>
                  </a:lnTo>
                  <a:lnTo>
                    <a:pt x="343" y="188"/>
                  </a:lnTo>
                  <a:lnTo>
                    <a:pt x="343" y="188"/>
                  </a:lnTo>
                  <a:lnTo>
                    <a:pt x="342" y="188"/>
                  </a:lnTo>
                  <a:lnTo>
                    <a:pt x="342" y="187"/>
                  </a:lnTo>
                  <a:lnTo>
                    <a:pt x="342" y="187"/>
                  </a:lnTo>
                  <a:lnTo>
                    <a:pt x="341" y="186"/>
                  </a:lnTo>
                  <a:lnTo>
                    <a:pt x="341" y="186"/>
                  </a:lnTo>
                  <a:lnTo>
                    <a:pt x="340" y="186"/>
                  </a:lnTo>
                  <a:lnTo>
                    <a:pt x="340" y="185"/>
                  </a:lnTo>
                  <a:lnTo>
                    <a:pt x="340" y="185"/>
                  </a:lnTo>
                  <a:lnTo>
                    <a:pt x="339" y="184"/>
                  </a:lnTo>
                  <a:lnTo>
                    <a:pt x="339" y="184"/>
                  </a:lnTo>
                  <a:lnTo>
                    <a:pt x="338" y="184"/>
                  </a:lnTo>
                  <a:lnTo>
                    <a:pt x="338" y="183"/>
                  </a:lnTo>
                  <a:lnTo>
                    <a:pt x="338" y="183"/>
                  </a:lnTo>
                  <a:lnTo>
                    <a:pt x="337" y="183"/>
                  </a:lnTo>
                  <a:lnTo>
                    <a:pt x="337" y="182"/>
                  </a:lnTo>
                  <a:lnTo>
                    <a:pt x="336" y="182"/>
                  </a:lnTo>
                  <a:lnTo>
                    <a:pt x="329" y="190"/>
                  </a:lnTo>
                  <a:lnTo>
                    <a:pt x="330" y="190"/>
                  </a:lnTo>
                  <a:lnTo>
                    <a:pt x="330" y="190"/>
                  </a:lnTo>
                  <a:lnTo>
                    <a:pt x="330" y="191"/>
                  </a:lnTo>
                  <a:lnTo>
                    <a:pt x="331" y="191"/>
                  </a:lnTo>
                  <a:lnTo>
                    <a:pt x="331" y="191"/>
                  </a:lnTo>
                  <a:lnTo>
                    <a:pt x="331" y="192"/>
                  </a:lnTo>
                  <a:lnTo>
                    <a:pt x="332" y="192"/>
                  </a:lnTo>
                  <a:lnTo>
                    <a:pt x="332" y="192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4" y="194"/>
                  </a:lnTo>
                  <a:lnTo>
                    <a:pt x="334" y="194"/>
                  </a:lnTo>
                  <a:lnTo>
                    <a:pt x="334" y="195"/>
                  </a:lnTo>
                  <a:lnTo>
                    <a:pt x="335" y="195"/>
                  </a:lnTo>
                  <a:lnTo>
                    <a:pt x="335" y="195"/>
                  </a:lnTo>
                  <a:lnTo>
                    <a:pt x="335" y="196"/>
                  </a:lnTo>
                  <a:lnTo>
                    <a:pt x="336" y="196"/>
                  </a:lnTo>
                  <a:lnTo>
                    <a:pt x="336" y="196"/>
                  </a:lnTo>
                  <a:lnTo>
                    <a:pt x="336" y="197"/>
                  </a:lnTo>
                  <a:lnTo>
                    <a:pt x="336" y="197"/>
                  </a:lnTo>
                  <a:lnTo>
                    <a:pt x="344" y="190"/>
                  </a:lnTo>
                  <a:close/>
                  <a:moveTo>
                    <a:pt x="318" y="169"/>
                  </a:moveTo>
                  <a:lnTo>
                    <a:pt x="318" y="169"/>
                  </a:lnTo>
                  <a:lnTo>
                    <a:pt x="318" y="169"/>
                  </a:lnTo>
                  <a:lnTo>
                    <a:pt x="317" y="169"/>
                  </a:lnTo>
                  <a:lnTo>
                    <a:pt x="317" y="168"/>
                  </a:lnTo>
                  <a:lnTo>
                    <a:pt x="316" y="168"/>
                  </a:lnTo>
                  <a:lnTo>
                    <a:pt x="316" y="168"/>
                  </a:lnTo>
                  <a:lnTo>
                    <a:pt x="315" y="168"/>
                  </a:lnTo>
                  <a:lnTo>
                    <a:pt x="315" y="167"/>
                  </a:lnTo>
                  <a:lnTo>
                    <a:pt x="314" y="167"/>
                  </a:lnTo>
                  <a:lnTo>
                    <a:pt x="314" y="167"/>
                  </a:lnTo>
                  <a:lnTo>
                    <a:pt x="313" y="167"/>
                  </a:lnTo>
                  <a:lnTo>
                    <a:pt x="313" y="166"/>
                  </a:lnTo>
                  <a:lnTo>
                    <a:pt x="312" y="166"/>
                  </a:lnTo>
                  <a:lnTo>
                    <a:pt x="312" y="166"/>
                  </a:lnTo>
                  <a:lnTo>
                    <a:pt x="311" y="166"/>
                  </a:lnTo>
                  <a:lnTo>
                    <a:pt x="311" y="166"/>
                  </a:lnTo>
                  <a:lnTo>
                    <a:pt x="310" y="165"/>
                  </a:lnTo>
                  <a:lnTo>
                    <a:pt x="310" y="165"/>
                  </a:lnTo>
                  <a:lnTo>
                    <a:pt x="309" y="165"/>
                  </a:lnTo>
                  <a:lnTo>
                    <a:pt x="309" y="165"/>
                  </a:lnTo>
                  <a:lnTo>
                    <a:pt x="308" y="164"/>
                  </a:lnTo>
                  <a:lnTo>
                    <a:pt x="308" y="164"/>
                  </a:lnTo>
                  <a:lnTo>
                    <a:pt x="304" y="174"/>
                  </a:lnTo>
                  <a:lnTo>
                    <a:pt x="304" y="174"/>
                  </a:lnTo>
                  <a:lnTo>
                    <a:pt x="305" y="175"/>
                  </a:lnTo>
                  <a:lnTo>
                    <a:pt x="305" y="175"/>
                  </a:lnTo>
                  <a:lnTo>
                    <a:pt x="306" y="175"/>
                  </a:lnTo>
                  <a:lnTo>
                    <a:pt x="306" y="175"/>
                  </a:lnTo>
                  <a:lnTo>
                    <a:pt x="307" y="175"/>
                  </a:lnTo>
                  <a:lnTo>
                    <a:pt x="307" y="175"/>
                  </a:lnTo>
                  <a:lnTo>
                    <a:pt x="308" y="176"/>
                  </a:lnTo>
                  <a:lnTo>
                    <a:pt x="308" y="176"/>
                  </a:lnTo>
                  <a:lnTo>
                    <a:pt x="308" y="176"/>
                  </a:lnTo>
                  <a:lnTo>
                    <a:pt x="309" y="176"/>
                  </a:lnTo>
                  <a:lnTo>
                    <a:pt x="309" y="176"/>
                  </a:lnTo>
                  <a:lnTo>
                    <a:pt x="310" y="177"/>
                  </a:lnTo>
                  <a:lnTo>
                    <a:pt x="310" y="177"/>
                  </a:lnTo>
                  <a:lnTo>
                    <a:pt x="311" y="177"/>
                  </a:lnTo>
                  <a:lnTo>
                    <a:pt x="311" y="177"/>
                  </a:lnTo>
                  <a:lnTo>
                    <a:pt x="312" y="178"/>
                  </a:lnTo>
                  <a:lnTo>
                    <a:pt x="312" y="178"/>
                  </a:lnTo>
                  <a:lnTo>
                    <a:pt x="312" y="178"/>
                  </a:lnTo>
                  <a:lnTo>
                    <a:pt x="313" y="178"/>
                  </a:lnTo>
                  <a:lnTo>
                    <a:pt x="313" y="178"/>
                  </a:lnTo>
                  <a:lnTo>
                    <a:pt x="318" y="169"/>
                  </a:lnTo>
                  <a:close/>
                  <a:moveTo>
                    <a:pt x="275" y="138"/>
                  </a:moveTo>
                  <a:lnTo>
                    <a:pt x="275" y="138"/>
                  </a:lnTo>
                  <a:cubicBezTo>
                    <a:pt x="213" y="138"/>
                    <a:pt x="163" y="189"/>
                    <a:pt x="163" y="250"/>
                  </a:cubicBezTo>
                  <a:cubicBezTo>
                    <a:pt x="163" y="312"/>
                    <a:pt x="213" y="362"/>
                    <a:pt x="275" y="362"/>
                  </a:cubicBezTo>
                  <a:cubicBezTo>
                    <a:pt x="337" y="362"/>
                    <a:pt x="387" y="312"/>
                    <a:pt x="387" y="250"/>
                  </a:cubicBezTo>
                  <a:cubicBezTo>
                    <a:pt x="387" y="189"/>
                    <a:pt x="337" y="138"/>
                    <a:pt x="275" y="138"/>
                  </a:cubicBezTo>
                  <a:close/>
                  <a:moveTo>
                    <a:pt x="18" y="92"/>
                  </a:moveTo>
                  <a:lnTo>
                    <a:pt x="18" y="92"/>
                  </a:lnTo>
                  <a:cubicBezTo>
                    <a:pt x="39" y="90"/>
                    <a:pt x="61" y="89"/>
                    <a:pt x="83" y="88"/>
                  </a:cubicBezTo>
                  <a:cubicBezTo>
                    <a:pt x="68" y="87"/>
                    <a:pt x="53" y="86"/>
                    <a:pt x="39" y="84"/>
                  </a:cubicBezTo>
                  <a:cubicBezTo>
                    <a:pt x="29" y="83"/>
                    <a:pt x="21" y="76"/>
                    <a:pt x="21" y="66"/>
                  </a:cubicBezTo>
                  <a:cubicBezTo>
                    <a:pt x="21" y="52"/>
                    <a:pt x="21" y="38"/>
                    <a:pt x="21" y="23"/>
                  </a:cubicBezTo>
                  <a:cubicBezTo>
                    <a:pt x="21" y="13"/>
                    <a:pt x="29" y="6"/>
                    <a:pt x="39" y="5"/>
                  </a:cubicBezTo>
                  <a:cubicBezTo>
                    <a:pt x="98" y="0"/>
                    <a:pt x="156" y="0"/>
                    <a:pt x="215" y="5"/>
                  </a:cubicBezTo>
                  <a:cubicBezTo>
                    <a:pt x="225" y="6"/>
                    <a:pt x="233" y="13"/>
                    <a:pt x="233" y="23"/>
                  </a:cubicBezTo>
                  <a:cubicBezTo>
                    <a:pt x="233" y="38"/>
                    <a:pt x="233" y="52"/>
                    <a:pt x="233" y="66"/>
                  </a:cubicBezTo>
                  <a:cubicBezTo>
                    <a:pt x="233" y="76"/>
                    <a:pt x="225" y="83"/>
                    <a:pt x="215" y="84"/>
                  </a:cubicBezTo>
                  <a:cubicBezTo>
                    <a:pt x="194" y="87"/>
                    <a:pt x="173" y="88"/>
                    <a:pt x="151" y="89"/>
                  </a:cubicBezTo>
                  <a:cubicBezTo>
                    <a:pt x="166" y="90"/>
                    <a:pt x="180" y="91"/>
                    <a:pt x="194" y="92"/>
                  </a:cubicBezTo>
                  <a:cubicBezTo>
                    <a:pt x="204" y="93"/>
                    <a:pt x="212" y="100"/>
                    <a:pt x="212" y="110"/>
                  </a:cubicBezTo>
                  <a:lnTo>
                    <a:pt x="212" y="131"/>
                  </a:lnTo>
                  <a:cubicBezTo>
                    <a:pt x="200" y="137"/>
                    <a:pt x="189" y="145"/>
                    <a:pt x="179" y="155"/>
                  </a:cubicBezTo>
                  <a:cubicBezTo>
                    <a:pt x="174" y="161"/>
                    <a:pt x="168" y="167"/>
                    <a:pt x="164" y="174"/>
                  </a:cubicBezTo>
                  <a:cubicBezTo>
                    <a:pt x="115" y="177"/>
                    <a:pt x="66" y="176"/>
                    <a:pt x="18" y="171"/>
                  </a:cubicBezTo>
                  <a:cubicBezTo>
                    <a:pt x="8" y="170"/>
                    <a:pt x="0" y="163"/>
                    <a:pt x="0" y="153"/>
                  </a:cubicBezTo>
                  <a:cubicBezTo>
                    <a:pt x="0" y="139"/>
                    <a:pt x="0" y="124"/>
                    <a:pt x="0" y="110"/>
                  </a:cubicBezTo>
                  <a:cubicBezTo>
                    <a:pt x="0" y="100"/>
                    <a:pt x="8" y="93"/>
                    <a:pt x="18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672437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bg>
      <p:bgPr>
        <a:solidFill>
          <a:srgbClr val="75737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3422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3422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bg>
      <p:bgPr>
        <a:solidFill>
          <a:srgbClr val="2930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342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21C01E41-5ACD-432B-B141-D9C6F6F627E4}" type="datetimeFigureOut">
              <a:rPr lang="zh-CN" altLang="en-US" smtClean="0"/>
              <a:pPr/>
              <a:t>2020/11/21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1CF4D6C5-3533-4FC4-929A-69BAA1D84A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543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 userDrawn="1"/>
        </p:nvSpPr>
        <p:spPr>
          <a:xfrm>
            <a:off x="329226" y="300651"/>
            <a:ext cx="465498" cy="46549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14"/>
          <p:cNvSpPr>
            <a:spLocks noEditPoints="1"/>
          </p:cNvSpPr>
          <p:nvPr userDrawn="1"/>
        </p:nvSpPr>
        <p:spPr bwMode="auto">
          <a:xfrm>
            <a:off x="440382" y="413552"/>
            <a:ext cx="243186" cy="239696"/>
          </a:xfrm>
          <a:custGeom>
            <a:avLst/>
            <a:gdLst>
              <a:gd name="T0" fmla="*/ 285 w 427"/>
              <a:gd name="T1" fmla="*/ 157 h 408"/>
              <a:gd name="T2" fmla="*/ 279 w 427"/>
              <a:gd name="T3" fmla="*/ 169 h 408"/>
              <a:gd name="T4" fmla="*/ 278 w 427"/>
              <a:gd name="T5" fmla="*/ 177 h 408"/>
              <a:gd name="T6" fmla="*/ 278 w 427"/>
              <a:gd name="T7" fmla="*/ 192 h 408"/>
              <a:gd name="T8" fmla="*/ 284 w 427"/>
              <a:gd name="T9" fmla="*/ 207 h 408"/>
              <a:gd name="T10" fmla="*/ 288 w 427"/>
              <a:gd name="T11" fmla="*/ 214 h 408"/>
              <a:gd name="T12" fmla="*/ 300 w 427"/>
              <a:gd name="T13" fmla="*/ 224 h 408"/>
              <a:gd name="T14" fmla="*/ 308 w 427"/>
              <a:gd name="T15" fmla="*/ 228 h 408"/>
              <a:gd name="T16" fmla="*/ 325 w 427"/>
              <a:gd name="T17" fmla="*/ 136 h 408"/>
              <a:gd name="T18" fmla="*/ 305 w 427"/>
              <a:gd name="T19" fmla="*/ 140 h 408"/>
              <a:gd name="T20" fmla="*/ 294 w 427"/>
              <a:gd name="T21" fmla="*/ 147 h 408"/>
              <a:gd name="T22" fmla="*/ 289 w 427"/>
              <a:gd name="T23" fmla="*/ 152 h 408"/>
              <a:gd name="T24" fmla="*/ 261 w 427"/>
              <a:gd name="T25" fmla="*/ 47 h 408"/>
              <a:gd name="T26" fmla="*/ 213 w 427"/>
              <a:gd name="T27" fmla="*/ 95 h 408"/>
              <a:gd name="T28" fmla="*/ 258 w 427"/>
              <a:gd name="T29" fmla="*/ 192 h 408"/>
              <a:gd name="T30" fmla="*/ 258 w 427"/>
              <a:gd name="T31" fmla="*/ 173 h 408"/>
              <a:gd name="T32" fmla="*/ 244 w 427"/>
              <a:gd name="T33" fmla="*/ 104 h 408"/>
              <a:gd name="T34" fmla="*/ 169 w 427"/>
              <a:gd name="T35" fmla="*/ 183 h 408"/>
              <a:gd name="T36" fmla="*/ 213 w 427"/>
              <a:gd name="T37" fmla="*/ 269 h 408"/>
              <a:gd name="T38" fmla="*/ 192 w 427"/>
              <a:gd name="T39" fmla="*/ 272 h 408"/>
              <a:gd name="T40" fmla="*/ 181 w 427"/>
              <a:gd name="T41" fmla="*/ 260 h 408"/>
              <a:gd name="T42" fmla="*/ 174 w 427"/>
              <a:gd name="T43" fmla="*/ 254 h 408"/>
              <a:gd name="T44" fmla="*/ 145 w 427"/>
              <a:gd name="T45" fmla="*/ 242 h 408"/>
              <a:gd name="T46" fmla="*/ 133 w 427"/>
              <a:gd name="T47" fmla="*/ 241 h 408"/>
              <a:gd name="T48" fmla="*/ 0 w 427"/>
              <a:gd name="T49" fmla="*/ 408 h 408"/>
              <a:gd name="T50" fmla="*/ 56 w 427"/>
              <a:gd name="T51" fmla="*/ 309 h 408"/>
              <a:gd name="T52" fmla="*/ 146 w 427"/>
              <a:gd name="T53" fmla="*/ 309 h 408"/>
              <a:gd name="T54" fmla="*/ 204 w 427"/>
              <a:gd name="T55" fmla="*/ 408 h 408"/>
              <a:gd name="T56" fmla="*/ 192 w 427"/>
              <a:gd name="T57" fmla="*/ 272 h 408"/>
              <a:gd name="T58" fmla="*/ 294 w 427"/>
              <a:gd name="T59" fmla="*/ 241 h 408"/>
              <a:gd name="T60" fmla="*/ 281 w 427"/>
              <a:gd name="T61" fmla="*/ 242 h 408"/>
              <a:gd name="T62" fmla="*/ 245 w 427"/>
              <a:gd name="T63" fmla="*/ 260 h 408"/>
              <a:gd name="T64" fmla="*/ 240 w 427"/>
              <a:gd name="T65" fmla="*/ 266 h 408"/>
              <a:gd name="T66" fmla="*/ 264 w 427"/>
              <a:gd name="T67" fmla="*/ 408 h 408"/>
              <a:gd name="T68" fmla="*/ 279 w 427"/>
              <a:gd name="T69" fmla="*/ 408 h 408"/>
              <a:gd name="T70" fmla="*/ 384 w 427"/>
              <a:gd name="T71" fmla="*/ 309 h 408"/>
              <a:gd name="T72" fmla="*/ 427 w 427"/>
              <a:gd name="T73" fmla="*/ 313 h 408"/>
              <a:gd name="T74" fmla="*/ 102 w 427"/>
              <a:gd name="T75" fmla="*/ 231 h 408"/>
              <a:gd name="T76" fmla="*/ 126 w 427"/>
              <a:gd name="T77" fmla="*/ 224 h 408"/>
              <a:gd name="T78" fmla="*/ 133 w 427"/>
              <a:gd name="T79" fmla="*/ 220 h 408"/>
              <a:gd name="T80" fmla="*/ 146 w 427"/>
              <a:gd name="T81" fmla="*/ 200 h 408"/>
              <a:gd name="T82" fmla="*/ 149 w 427"/>
              <a:gd name="T83" fmla="*/ 191 h 408"/>
              <a:gd name="T84" fmla="*/ 149 w 427"/>
              <a:gd name="T85" fmla="*/ 175 h 408"/>
              <a:gd name="T86" fmla="*/ 145 w 427"/>
              <a:gd name="T87" fmla="*/ 164 h 408"/>
              <a:gd name="T88" fmla="*/ 142 w 427"/>
              <a:gd name="T89" fmla="*/ 157 h 408"/>
              <a:gd name="T90" fmla="*/ 133 w 427"/>
              <a:gd name="T91" fmla="*/ 147 h 408"/>
              <a:gd name="T92" fmla="*/ 126 w 427"/>
              <a:gd name="T93" fmla="*/ 143 h 408"/>
              <a:gd name="T94" fmla="*/ 102 w 427"/>
              <a:gd name="T95" fmla="*/ 136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27" h="408">
                <a:moveTo>
                  <a:pt x="289" y="152"/>
                </a:moveTo>
                <a:cubicBezTo>
                  <a:pt x="288" y="154"/>
                  <a:pt x="286" y="155"/>
                  <a:pt x="285" y="157"/>
                </a:cubicBezTo>
                <a:cubicBezTo>
                  <a:pt x="285" y="157"/>
                  <a:pt x="285" y="157"/>
                  <a:pt x="285" y="157"/>
                </a:cubicBezTo>
                <a:cubicBezTo>
                  <a:pt x="284" y="159"/>
                  <a:pt x="283" y="161"/>
                  <a:pt x="282" y="162"/>
                </a:cubicBezTo>
                <a:cubicBezTo>
                  <a:pt x="282" y="163"/>
                  <a:pt x="282" y="163"/>
                  <a:pt x="282" y="164"/>
                </a:cubicBezTo>
                <a:cubicBezTo>
                  <a:pt x="281" y="165"/>
                  <a:pt x="280" y="167"/>
                  <a:pt x="279" y="169"/>
                </a:cubicBezTo>
                <a:cubicBezTo>
                  <a:pt x="279" y="169"/>
                  <a:pt x="279" y="169"/>
                  <a:pt x="279" y="170"/>
                </a:cubicBezTo>
                <a:cubicBezTo>
                  <a:pt x="279" y="171"/>
                  <a:pt x="278" y="173"/>
                  <a:pt x="278" y="175"/>
                </a:cubicBezTo>
                <a:cubicBezTo>
                  <a:pt x="278" y="176"/>
                  <a:pt x="278" y="176"/>
                  <a:pt x="278" y="177"/>
                </a:cubicBezTo>
                <a:cubicBezTo>
                  <a:pt x="277" y="179"/>
                  <a:pt x="277" y="181"/>
                  <a:pt x="277" y="183"/>
                </a:cubicBezTo>
                <a:cubicBezTo>
                  <a:pt x="277" y="186"/>
                  <a:pt x="278" y="189"/>
                  <a:pt x="278" y="191"/>
                </a:cubicBezTo>
                <a:cubicBezTo>
                  <a:pt x="278" y="192"/>
                  <a:pt x="278" y="192"/>
                  <a:pt x="278" y="192"/>
                </a:cubicBezTo>
                <a:cubicBezTo>
                  <a:pt x="279" y="195"/>
                  <a:pt x="279" y="197"/>
                  <a:pt x="280" y="199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281" y="203"/>
                  <a:pt x="282" y="205"/>
                  <a:pt x="284" y="207"/>
                </a:cubicBezTo>
                <a:cubicBezTo>
                  <a:pt x="284" y="207"/>
                  <a:pt x="284" y="208"/>
                  <a:pt x="284" y="208"/>
                </a:cubicBezTo>
                <a:cubicBezTo>
                  <a:pt x="285" y="210"/>
                  <a:pt x="287" y="212"/>
                  <a:pt x="288" y="214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0" y="216"/>
                  <a:pt x="292" y="218"/>
                  <a:pt x="294" y="219"/>
                </a:cubicBezTo>
                <a:cubicBezTo>
                  <a:pt x="294" y="219"/>
                  <a:pt x="294" y="220"/>
                  <a:pt x="294" y="220"/>
                </a:cubicBezTo>
                <a:cubicBezTo>
                  <a:pt x="296" y="221"/>
                  <a:pt x="298" y="223"/>
                  <a:pt x="300" y="224"/>
                </a:cubicBezTo>
                <a:cubicBezTo>
                  <a:pt x="300" y="224"/>
                  <a:pt x="301" y="224"/>
                  <a:pt x="301" y="224"/>
                </a:cubicBezTo>
                <a:cubicBezTo>
                  <a:pt x="303" y="226"/>
                  <a:pt x="305" y="227"/>
                  <a:pt x="308" y="228"/>
                </a:cubicBezTo>
                <a:cubicBezTo>
                  <a:pt x="308" y="228"/>
                  <a:pt x="308" y="228"/>
                  <a:pt x="308" y="228"/>
                </a:cubicBezTo>
                <a:cubicBezTo>
                  <a:pt x="313" y="230"/>
                  <a:pt x="319" y="231"/>
                  <a:pt x="325" y="231"/>
                </a:cubicBezTo>
                <a:cubicBezTo>
                  <a:pt x="351" y="231"/>
                  <a:pt x="372" y="210"/>
                  <a:pt x="372" y="183"/>
                </a:cubicBezTo>
                <a:cubicBezTo>
                  <a:pt x="372" y="157"/>
                  <a:pt x="351" y="136"/>
                  <a:pt x="325" y="136"/>
                </a:cubicBezTo>
                <a:cubicBezTo>
                  <a:pt x="318" y="136"/>
                  <a:pt x="312" y="137"/>
                  <a:pt x="306" y="140"/>
                </a:cubicBezTo>
                <a:cubicBezTo>
                  <a:pt x="306" y="140"/>
                  <a:pt x="306" y="140"/>
                  <a:pt x="306" y="140"/>
                </a:cubicBezTo>
                <a:cubicBezTo>
                  <a:pt x="306" y="140"/>
                  <a:pt x="306" y="140"/>
                  <a:pt x="305" y="140"/>
                </a:cubicBezTo>
                <a:cubicBezTo>
                  <a:pt x="304" y="141"/>
                  <a:pt x="302" y="142"/>
                  <a:pt x="301" y="143"/>
                </a:cubicBezTo>
                <a:cubicBezTo>
                  <a:pt x="300" y="143"/>
                  <a:pt x="300" y="143"/>
                  <a:pt x="299" y="143"/>
                </a:cubicBezTo>
                <a:cubicBezTo>
                  <a:pt x="298" y="144"/>
                  <a:pt x="296" y="146"/>
                  <a:pt x="294" y="147"/>
                </a:cubicBezTo>
                <a:cubicBezTo>
                  <a:pt x="294" y="147"/>
                  <a:pt x="294" y="147"/>
                  <a:pt x="294" y="147"/>
                </a:cubicBezTo>
                <a:cubicBezTo>
                  <a:pt x="293" y="148"/>
                  <a:pt x="291" y="150"/>
                  <a:pt x="290" y="151"/>
                </a:cubicBezTo>
                <a:cubicBezTo>
                  <a:pt x="290" y="151"/>
                  <a:pt x="289" y="152"/>
                  <a:pt x="289" y="152"/>
                </a:cubicBezTo>
                <a:close/>
                <a:moveTo>
                  <a:pt x="213" y="95"/>
                </a:moveTo>
                <a:lnTo>
                  <a:pt x="213" y="95"/>
                </a:lnTo>
                <a:cubicBezTo>
                  <a:pt x="240" y="95"/>
                  <a:pt x="261" y="73"/>
                  <a:pt x="261" y="47"/>
                </a:cubicBezTo>
                <a:cubicBezTo>
                  <a:pt x="261" y="21"/>
                  <a:pt x="240" y="0"/>
                  <a:pt x="213" y="0"/>
                </a:cubicBezTo>
                <a:cubicBezTo>
                  <a:pt x="187" y="0"/>
                  <a:pt x="166" y="21"/>
                  <a:pt x="166" y="47"/>
                </a:cubicBezTo>
                <a:cubicBezTo>
                  <a:pt x="166" y="73"/>
                  <a:pt x="187" y="95"/>
                  <a:pt x="213" y="95"/>
                </a:cubicBezTo>
                <a:close/>
                <a:moveTo>
                  <a:pt x="258" y="228"/>
                </a:moveTo>
                <a:lnTo>
                  <a:pt x="258" y="228"/>
                </a:lnTo>
                <a:lnTo>
                  <a:pt x="258" y="192"/>
                </a:lnTo>
                <a:cubicBezTo>
                  <a:pt x="258" y="189"/>
                  <a:pt x="257" y="186"/>
                  <a:pt x="257" y="183"/>
                </a:cubicBezTo>
                <a:cubicBezTo>
                  <a:pt x="257" y="180"/>
                  <a:pt x="258" y="178"/>
                  <a:pt x="258" y="175"/>
                </a:cubicBezTo>
                <a:lnTo>
                  <a:pt x="258" y="173"/>
                </a:lnTo>
                <a:lnTo>
                  <a:pt x="258" y="173"/>
                </a:lnTo>
                <a:cubicBezTo>
                  <a:pt x="262" y="151"/>
                  <a:pt x="275" y="134"/>
                  <a:pt x="293" y="124"/>
                </a:cubicBezTo>
                <a:cubicBezTo>
                  <a:pt x="280" y="112"/>
                  <a:pt x="263" y="104"/>
                  <a:pt x="244" y="104"/>
                </a:cubicBezTo>
                <a:lnTo>
                  <a:pt x="183" y="104"/>
                </a:lnTo>
                <a:cubicBezTo>
                  <a:pt x="164" y="104"/>
                  <a:pt x="147" y="112"/>
                  <a:pt x="134" y="124"/>
                </a:cubicBezTo>
                <a:cubicBezTo>
                  <a:pt x="155" y="135"/>
                  <a:pt x="169" y="158"/>
                  <a:pt x="169" y="183"/>
                </a:cubicBezTo>
                <a:cubicBezTo>
                  <a:pt x="169" y="189"/>
                  <a:pt x="169" y="194"/>
                  <a:pt x="168" y="199"/>
                </a:cubicBezTo>
                <a:lnTo>
                  <a:pt x="168" y="228"/>
                </a:lnTo>
                <a:cubicBezTo>
                  <a:pt x="187" y="236"/>
                  <a:pt x="203" y="251"/>
                  <a:pt x="213" y="269"/>
                </a:cubicBezTo>
                <a:cubicBezTo>
                  <a:pt x="223" y="251"/>
                  <a:pt x="239" y="237"/>
                  <a:pt x="258" y="228"/>
                </a:cubicBezTo>
                <a:close/>
                <a:moveTo>
                  <a:pt x="192" y="272"/>
                </a:moveTo>
                <a:lnTo>
                  <a:pt x="192" y="272"/>
                </a:lnTo>
                <a:cubicBezTo>
                  <a:pt x="190" y="270"/>
                  <a:pt x="189" y="268"/>
                  <a:pt x="187" y="266"/>
                </a:cubicBezTo>
                <a:cubicBezTo>
                  <a:pt x="187" y="265"/>
                  <a:pt x="186" y="265"/>
                  <a:pt x="186" y="265"/>
                </a:cubicBezTo>
                <a:cubicBezTo>
                  <a:pt x="185" y="263"/>
                  <a:pt x="183" y="262"/>
                  <a:pt x="181" y="260"/>
                </a:cubicBezTo>
                <a:cubicBezTo>
                  <a:pt x="181" y="260"/>
                  <a:pt x="181" y="259"/>
                  <a:pt x="181" y="259"/>
                </a:cubicBezTo>
                <a:cubicBezTo>
                  <a:pt x="179" y="258"/>
                  <a:pt x="177" y="256"/>
                  <a:pt x="175" y="255"/>
                </a:cubicBezTo>
                <a:cubicBezTo>
                  <a:pt x="175" y="255"/>
                  <a:pt x="175" y="254"/>
                  <a:pt x="174" y="254"/>
                </a:cubicBezTo>
                <a:cubicBezTo>
                  <a:pt x="168" y="250"/>
                  <a:pt x="161" y="246"/>
                  <a:pt x="153" y="244"/>
                </a:cubicBezTo>
                <a:cubicBezTo>
                  <a:pt x="151" y="243"/>
                  <a:pt x="150" y="243"/>
                  <a:pt x="148" y="242"/>
                </a:cubicBezTo>
                <a:cubicBezTo>
                  <a:pt x="147" y="242"/>
                  <a:pt x="146" y="242"/>
                  <a:pt x="145" y="242"/>
                </a:cubicBezTo>
                <a:cubicBezTo>
                  <a:pt x="144" y="242"/>
                  <a:pt x="143" y="241"/>
                  <a:pt x="141" y="241"/>
                </a:cubicBezTo>
                <a:cubicBezTo>
                  <a:pt x="141" y="241"/>
                  <a:pt x="140" y="241"/>
                  <a:pt x="139" y="241"/>
                </a:cubicBezTo>
                <a:cubicBezTo>
                  <a:pt x="137" y="241"/>
                  <a:pt x="135" y="241"/>
                  <a:pt x="133" y="241"/>
                </a:cubicBezTo>
                <a:lnTo>
                  <a:pt x="71" y="241"/>
                </a:lnTo>
                <a:cubicBezTo>
                  <a:pt x="32" y="241"/>
                  <a:pt x="0" y="273"/>
                  <a:pt x="0" y="313"/>
                </a:cubicBezTo>
                <a:lnTo>
                  <a:pt x="0" y="408"/>
                </a:lnTo>
                <a:lnTo>
                  <a:pt x="42" y="408"/>
                </a:lnTo>
                <a:lnTo>
                  <a:pt x="42" y="309"/>
                </a:lnTo>
                <a:lnTo>
                  <a:pt x="56" y="309"/>
                </a:lnTo>
                <a:lnTo>
                  <a:pt x="56" y="408"/>
                </a:lnTo>
                <a:lnTo>
                  <a:pt x="146" y="408"/>
                </a:lnTo>
                <a:lnTo>
                  <a:pt x="146" y="309"/>
                </a:lnTo>
                <a:lnTo>
                  <a:pt x="161" y="309"/>
                </a:lnTo>
                <a:lnTo>
                  <a:pt x="161" y="408"/>
                </a:lnTo>
                <a:lnTo>
                  <a:pt x="204" y="408"/>
                </a:lnTo>
                <a:lnTo>
                  <a:pt x="204" y="313"/>
                </a:lnTo>
                <a:cubicBezTo>
                  <a:pt x="204" y="297"/>
                  <a:pt x="200" y="283"/>
                  <a:pt x="192" y="272"/>
                </a:cubicBezTo>
                <a:cubicBezTo>
                  <a:pt x="192" y="272"/>
                  <a:pt x="192" y="272"/>
                  <a:pt x="192" y="272"/>
                </a:cubicBezTo>
                <a:close/>
                <a:moveTo>
                  <a:pt x="355" y="241"/>
                </a:moveTo>
                <a:lnTo>
                  <a:pt x="355" y="241"/>
                </a:lnTo>
                <a:lnTo>
                  <a:pt x="294" y="241"/>
                </a:lnTo>
                <a:cubicBezTo>
                  <a:pt x="292" y="241"/>
                  <a:pt x="290" y="241"/>
                  <a:pt x="288" y="241"/>
                </a:cubicBezTo>
                <a:cubicBezTo>
                  <a:pt x="287" y="241"/>
                  <a:pt x="286" y="241"/>
                  <a:pt x="285" y="241"/>
                </a:cubicBezTo>
                <a:cubicBezTo>
                  <a:pt x="284" y="241"/>
                  <a:pt x="283" y="242"/>
                  <a:pt x="281" y="242"/>
                </a:cubicBezTo>
                <a:cubicBezTo>
                  <a:pt x="280" y="242"/>
                  <a:pt x="280" y="242"/>
                  <a:pt x="279" y="242"/>
                </a:cubicBezTo>
                <a:cubicBezTo>
                  <a:pt x="277" y="243"/>
                  <a:pt x="276" y="243"/>
                  <a:pt x="274" y="244"/>
                </a:cubicBezTo>
                <a:cubicBezTo>
                  <a:pt x="263" y="247"/>
                  <a:pt x="254" y="252"/>
                  <a:pt x="245" y="260"/>
                </a:cubicBezTo>
                <a:cubicBezTo>
                  <a:pt x="245" y="260"/>
                  <a:pt x="245" y="260"/>
                  <a:pt x="245" y="260"/>
                </a:cubicBezTo>
                <a:cubicBezTo>
                  <a:pt x="243" y="262"/>
                  <a:pt x="242" y="263"/>
                  <a:pt x="240" y="265"/>
                </a:cubicBezTo>
                <a:cubicBezTo>
                  <a:pt x="240" y="265"/>
                  <a:pt x="240" y="266"/>
                  <a:pt x="240" y="266"/>
                </a:cubicBezTo>
                <a:cubicBezTo>
                  <a:pt x="229" y="278"/>
                  <a:pt x="222" y="295"/>
                  <a:pt x="222" y="313"/>
                </a:cubicBezTo>
                <a:lnTo>
                  <a:pt x="222" y="408"/>
                </a:lnTo>
                <a:lnTo>
                  <a:pt x="264" y="408"/>
                </a:lnTo>
                <a:lnTo>
                  <a:pt x="264" y="309"/>
                </a:lnTo>
                <a:lnTo>
                  <a:pt x="279" y="309"/>
                </a:lnTo>
                <a:lnTo>
                  <a:pt x="279" y="408"/>
                </a:lnTo>
                <a:lnTo>
                  <a:pt x="369" y="408"/>
                </a:lnTo>
                <a:lnTo>
                  <a:pt x="369" y="309"/>
                </a:lnTo>
                <a:lnTo>
                  <a:pt x="384" y="309"/>
                </a:lnTo>
                <a:lnTo>
                  <a:pt x="384" y="408"/>
                </a:lnTo>
                <a:lnTo>
                  <a:pt x="427" y="408"/>
                </a:lnTo>
                <a:lnTo>
                  <a:pt x="427" y="313"/>
                </a:lnTo>
                <a:cubicBezTo>
                  <a:pt x="427" y="273"/>
                  <a:pt x="395" y="241"/>
                  <a:pt x="355" y="241"/>
                </a:cubicBezTo>
                <a:close/>
                <a:moveTo>
                  <a:pt x="102" y="231"/>
                </a:moveTo>
                <a:lnTo>
                  <a:pt x="102" y="231"/>
                </a:lnTo>
                <a:cubicBezTo>
                  <a:pt x="108" y="231"/>
                  <a:pt x="114" y="230"/>
                  <a:pt x="119" y="228"/>
                </a:cubicBezTo>
                <a:cubicBezTo>
                  <a:pt x="119" y="228"/>
                  <a:pt x="119" y="228"/>
                  <a:pt x="119" y="228"/>
                </a:cubicBezTo>
                <a:cubicBezTo>
                  <a:pt x="122" y="227"/>
                  <a:pt x="124" y="226"/>
                  <a:pt x="126" y="224"/>
                </a:cubicBezTo>
                <a:cubicBezTo>
                  <a:pt x="126" y="224"/>
                  <a:pt x="126" y="224"/>
                  <a:pt x="126" y="224"/>
                </a:cubicBezTo>
                <a:cubicBezTo>
                  <a:pt x="129" y="223"/>
                  <a:pt x="131" y="221"/>
                  <a:pt x="133" y="220"/>
                </a:cubicBezTo>
                <a:cubicBezTo>
                  <a:pt x="133" y="220"/>
                  <a:pt x="133" y="220"/>
                  <a:pt x="133" y="220"/>
                </a:cubicBezTo>
                <a:cubicBezTo>
                  <a:pt x="137" y="216"/>
                  <a:pt x="140" y="212"/>
                  <a:pt x="143" y="208"/>
                </a:cubicBezTo>
                <a:cubicBezTo>
                  <a:pt x="143" y="207"/>
                  <a:pt x="143" y="207"/>
                  <a:pt x="143" y="207"/>
                </a:cubicBezTo>
                <a:cubicBezTo>
                  <a:pt x="144" y="205"/>
                  <a:pt x="145" y="203"/>
                  <a:pt x="146" y="200"/>
                </a:cubicBezTo>
                <a:cubicBezTo>
                  <a:pt x="146" y="200"/>
                  <a:pt x="147" y="200"/>
                  <a:pt x="147" y="199"/>
                </a:cubicBezTo>
                <a:cubicBezTo>
                  <a:pt x="148" y="197"/>
                  <a:pt x="148" y="195"/>
                  <a:pt x="149" y="192"/>
                </a:cubicBezTo>
                <a:cubicBezTo>
                  <a:pt x="149" y="192"/>
                  <a:pt x="149" y="192"/>
                  <a:pt x="149" y="191"/>
                </a:cubicBezTo>
                <a:cubicBezTo>
                  <a:pt x="149" y="189"/>
                  <a:pt x="150" y="186"/>
                  <a:pt x="150" y="183"/>
                </a:cubicBezTo>
                <a:cubicBezTo>
                  <a:pt x="150" y="181"/>
                  <a:pt x="149" y="179"/>
                  <a:pt x="149" y="177"/>
                </a:cubicBezTo>
                <a:cubicBezTo>
                  <a:pt x="149" y="176"/>
                  <a:pt x="149" y="176"/>
                  <a:pt x="149" y="175"/>
                </a:cubicBezTo>
                <a:cubicBezTo>
                  <a:pt x="148" y="173"/>
                  <a:pt x="148" y="171"/>
                  <a:pt x="147" y="169"/>
                </a:cubicBezTo>
                <a:cubicBezTo>
                  <a:pt x="147" y="169"/>
                  <a:pt x="147" y="169"/>
                  <a:pt x="147" y="169"/>
                </a:cubicBezTo>
                <a:cubicBezTo>
                  <a:pt x="147" y="167"/>
                  <a:pt x="146" y="165"/>
                  <a:pt x="145" y="164"/>
                </a:cubicBezTo>
                <a:cubicBezTo>
                  <a:pt x="145" y="163"/>
                  <a:pt x="145" y="163"/>
                  <a:pt x="145" y="162"/>
                </a:cubicBezTo>
                <a:cubicBezTo>
                  <a:pt x="144" y="161"/>
                  <a:pt x="143" y="159"/>
                  <a:pt x="142" y="157"/>
                </a:cubicBezTo>
                <a:lnTo>
                  <a:pt x="142" y="157"/>
                </a:lnTo>
                <a:cubicBezTo>
                  <a:pt x="140" y="155"/>
                  <a:pt x="139" y="154"/>
                  <a:pt x="138" y="152"/>
                </a:cubicBezTo>
                <a:cubicBezTo>
                  <a:pt x="137" y="152"/>
                  <a:pt x="137" y="151"/>
                  <a:pt x="137" y="151"/>
                </a:cubicBezTo>
                <a:cubicBezTo>
                  <a:pt x="136" y="150"/>
                  <a:pt x="134" y="148"/>
                  <a:pt x="133" y="147"/>
                </a:cubicBezTo>
                <a:cubicBezTo>
                  <a:pt x="133" y="147"/>
                  <a:pt x="133" y="147"/>
                  <a:pt x="132" y="147"/>
                </a:cubicBezTo>
                <a:cubicBezTo>
                  <a:pt x="131" y="146"/>
                  <a:pt x="129" y="144"/>
                  <a:pt x="127" y="143"/>
                </a:cubicBezTo>
                <a:cubicBezTo>
                  <a:pt x="127" y="143"/>
                  <a:pt x="127" y="143"/>
                  <a:pt x="126" y="143"/>
                </a:cubicBezTo>
                <a:cubicBezTo>
                  <a:pt x="125" y="142"/>
                  <a:pt x="123" y="141"/>
                  <a:pt x="121" y="140"/>
                </a:cubicBezTo>
                <a:cubicBezTo>
                  <a:pt x="121" y="140"/>
                  <a:pt x="121" y="140"/>
                  <a:pt x="121" y="140"/>
                </a:cubicBezTo>
                <a:cubicBezTo>
                  <a:pt x="115" y="137"/>
                  <a:pt x="109" y="136"/>
                  <a:pt x="102" y="136"/>
                </a:cubicBezTo>
                <a:cubicBezTo>
                  <a:pt x="76" y="136"/>
                  <a:pt x="54" y="157"/>
                  <a:pt x="54" y="183"/>
                </a:cubicBezTo>
                <a:cubicBezTo>
                  <a:pt x="54" y="210"/>
                  <a:pt x="76" y="231"/>
                  <a:pt x="102" y="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268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329226" y="300651"/>
            <a:ext cx="465498" cy="465498"/>
            <a:chOff x="329226" y="300651"/>
            <a:chExt cx="465498" cy="465498"/>
          </a:xfrm>
        </p:grpSpPr>
        <p:sp>
          <p:nvSpPr>
            <p:cNvPr id="6" name="椭圆 5"/>
            <p:cNvSpPr/>
            <p:nvPr/>
          </p:nvSpPr>
          <p:spPr>
            <a:xfrm>
              <a:off x="329226" y="300651"/>
              <a:ext cx="465498" cy="46549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440382" y="435381"/>
              <a:ext cx="243186" cy="196038"/>
            </a:xfrm>
            <a:custGeom>
              <a:avLst/>
              <a:gdLst>
                <a:gd name="T0" fmla="*/ 147 w 400"/>
                <a:gd name="T1" fmla="*/ 158 h 313"/>
                <a:gd name="T2" fmla="*/ 204 w 400"/>
                <a:gd name="T3" fmla="*/ 129 h 313"/>
                <a:gd name="T4" fmla="*/ 311 w 400"/>
                <a:gd name="T5" fmla="*/ 111 h 313"/>
                <a:gd name="T6" fmla="*/ 341 w 400"/>
                <a:gd name="T7" fmla="*/ 67 h 313"/>
                <a:gd name="T8" fmla="*/ 297 w 400"/>
                <a:gd name="T9" fmla="*/ 97 h 313"/>
                <a:gd name="T10" fmla="*/ 204 w 400"/>
                <a:gd name="T11" fmla="*/ 102 h 313"/>
                <a:gd name="T12" fmla="*/ 400 w 400"/>
                <a:gd name="T13" fmla="*/ 42 h 313"/>
                <a:gd name="T14" fmla="*/ 243 w 400"/>
                <a:gd name="T15" fmla="*/ 16 h 313"/>
                <a:gd name="T16" fmla="*/ 228 w 400"/>
                <a:gd name="T17" fmla="*/ 0 h 313"/>
                <a:gd name="T18" fmla="*/ 80 w 400"/>
                <a:gd name="T19" fmla="*/ 16 h 313"/>
                <a:gd name="T20" fmla="*/ 91 w 400"/>
                <a:gd name="T21" fmla="*/ 42 h 313"/>
                <a:gd name="T22" fmla="*/ 113 w 400"/>
                <a:gd name="T23" fmla="*/ 71 h 313"/>
                <a:gd name="T24" fmla="*/ 368 w 400"/>
                <a:gd name="T25" fmla="*/ 42 h 313"/>
                <a:gd name="T26" fmla="*/ 185 w 400"/>
                <a:gd name="T27" fmla="*/ 205 h 313"/>
                <a:gd name="T28" fmla="*/ 368 w 400"/>
                <a:gd name="T29" fmla="*/ 214 h 313"/>
                <a:gd name="T30" fmla="*/ 188 w 400"/>
                <a:gd name="T31" fmla="*/ 223 h 313"/>
                <a:gd name="T32" fmla="*/ 189 w 400"/>
                <a:gd name="T33" fmla="*/ 249 h 313"/>
                <a:gd name="T34" fmla="*/ 228 w 400"/>
                <a:gd name="T35" fmla="*/ 311 h 313"/>
                <a:gd name="T36" fmla="*/ 243 w 400"/>
                <a:gd name="T37" fmla="*/ 249 h 313"/>
                <a:gd name="T38" fmla="*/ 315 w 400"/>
                <a:gd name="T39" fmla="*/ 309 h 313"/>
                <a:gd name="T40" fmla="*/ 308 w 400"/>
                <a:gd name="T41" fmla="*/ 249 h 313"/>
                <a:gd name="T42" fmla="*/ 400 w 400"/>
                <a:gd name="T43" fmla="*/ 223 h 313"/>
                <a:gd name="T44" fmla="*/ 390 w 400"/>
                <a:gd name="T45" fmla="*/ 42 h 313"/>
                <a:gd name="T46" fmla="*/ 84 w 400"/>
                <a:gd name="T47" fmla="*/ 162 h 313"/>
                <a:gd name="T48" fmla="*/ 123 w 400"/>
                <a:gd name="T49" fmla="*/ 123 h 313"/>
                <a:gd name="T50" fmla="*/ 45 w 400"/>
                <a:gd name="T51" fmla="*/ 123 h 313"/>
                <a:gd name="T52" fmla="*/ 109 w 400"/>
                <a:gd name="T53" fmla="*/ 170 h 313"/>
                <a:gd name="T54" fmla="*/ 94 w 400"/>
                <a:gd name="T55" fmla="*/ 170 h 313"/>
                <a:gd name="T56" fmla="*/ 98 w 400"/>
                <a:gd name="T57" fmla="*/ 177 h 313"/>
                <a:gd name="T58" fmla="*/ 102 w 400"/>
                <a:gd name="T59" fmla="*/ 266 h 313"/>
                <a:gd name="T60" fmla="*/ 67 w 400"/>
                <a:gd name="T61" fmla="*/ 266 h 313"/>
                <a:gd name="T62" fmla="*/ 71 w 400"/>
                <a:gd name="T63" fmla="*/ 177 h 313"/>
                <a:gd name="T64" fmla="*/ 76 w 400"/>
                <a:gd name="T65" fmla="*/ 170 h 313"/>
                <a:gd name="T66" fmla="*/ 0 w 400"/>
                <a:gd name="T67" fmla="*/ 228 h 313"/>
                <a:gd name="T68" fmla="*/ 34 w 400"/>
                <a:gd name="T69" fmla="*/ 313 h 313"/>
                <a:gd name="T70" fmla="*/ 46 w 400"/>
                <a:gd name="T71" fmla="*/ 226 h 313"/>
                <a:gd name="T72" fmla="*/ 120 w 400"/>
                <a:gd name="T73" fmla="*/ 313 h 313"/>
                <a:gd name="T74" fmla="*/ 132 w 400"/>
                <a:gd name="T75" fmla="*/ 226 h 313"/>
                <a:gd name="T76" fmla="*/ 167 w 400"/>
                <a:gd name="T77" fmla="*/ 313 h 313"/>
                <a:gd name="T78" fmla="*/ 109 w 400"/>
                <a:gd name="T79" fmla="*/ 17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0" h="313">
                  <a:moveTo>
                    <a:pt x="204" y="102"/>
                  </a:moveTo>
                  <a:lnTo>
                    <a:pt x="147" y="158"/>
                  </a:lnTo>
                  <a:cubicBezTo>
                    <a:pt x="153" y="162"/>
                    <a:pt x="158" y="166"/>
                    <a:pt x="163" y="170"/>
                  </a:cubicBezTo>
                  <a:lnTo>
                    <a:pt x="204" y="129"/>
                  </a:lnTo>
                  <a:lnTo>
                    <a:pt x="248" y="174"/>
                  </a:lnTo>
                  <a:lnTo>
                    <a:pt x="311" y="111"/>
                  </a:lnTo>
                  <a:lnTo>
                    <a:pt x="321" y="135"/>
                  </a:lnTo>
                  <a:lnTo>
                    <a:pt x="341" y="67"/>
                  </a:lnTo>
                  <a:lnTo>
                    <a:pt x="272" y="87"/>
                  </a:lnTo>
                  <a:lnTo>
                    <a:pt x="297" y="97"/>
                  </a:lnTo>
                  <a:lnTo>
                    <a:pt x="248" y="146"/>
                  </a:lnTo>
                  <a:lnTo>
                    <a:pt x="204" y="102"/>
                  </a:lnTo>
                  <a:close/>
                  <a:moveTo>
                    <a:pt x="400" y="42"/>
                  </a:moveTo>
                  <a:lnTo>
                    <a:pt x="400" y="42"/>
                  </a:lnTo>
                  <a:lnTo>
                    <a:pt x="400" y="16"/>
                  </a:lnTo>
                  <a:lnTo>
                    <a:pt x="243" y="16"/>
                  </a:lnTo>
                  <a:lnTo>
                    <a:pt x="243" y="0"/>
                  </a:lnTo>
                  <a:lnTo>
                    <a:pt x="228" y="0"/>
                  </a:lnTo>
                  <a:lnTo>
                    <a:pt x="228" y="16"/>
                  </a:lnTo>
                  <a:lnTo>
                    <a:pt x="80" y="16"/>
                  </a:lnTo>
                  <a:lnTo>
                    <a:pt x="80" y="42"/>
                  </a:lnTo>
                  <a:lnTo>
                    <a:pt x="91" y="42"/>
                  </a:lnTo>
                  <a:lnTo>
                    <a:pt x="91" y="64"/>
                  </a:lnTo>
                  <a:cubicBezTo>
                    <a:pt x="99" y="65"/>
                    <a:pt x="106" y="67"/>
                    <a:pt x="113" y="71"/>
                  </a:cubicBezTo>
                  <a:lnTo>
                    <a:pt x="113" y="42"/>
                  </a:lnTo>
                  <a:lnTo>
                    <a:pt x="368" y="42"/>
                  </a:lnTo>
                  <a:lnTo>
                    <a:pt x="368" y="205"/>
                  </a:lnTo>
                  <a:lnTo>
                    <a:pt x="185" y="205"/>
                  </a:lnTo>
                  <a:cubicBezTo>
                    <a:pt x="186" y="208"/>
                    <a:pt x="187" y="211"/>
                    <a:pt x="187" y="214"/>
                  </a:cubicBezTo>
                  <a:lnTo>
                    <a:pt x="368" y="214"/>
                  </a:lnTo>
                  <a:lnTo>
                    <a:pt x="368" y="223"/>
                  </a:lnTo>
                  <a:lnTo>
                    <a:pt x="188" y="223"/>
                  </a:lnTo>
                  <a:cubicBezTo>
                    <a:pt x="188" y="225"/>
                    <a:pt x="189" y="226"/>
                    <a:pt x="189" y="228"/>
                  </a:cubicBezTo>
                  <a:lnTo>
                    <a:pt x="189" y="249"/>
                  </a:lnTo>
                  <a:lnTo>
                    <a:pt x="228" y="249"/>
                  </a:lnTo>
                  <a:lnTo>
                    <a:pt x="228" y="311"/>
                  </a:lnTo>
                  <a:lnTo>
                    <a:pt x="243" y="311"/>
                  </a:lnTo>
                  <a:lnTo>
                    <a:pt x="243" y="249"/>
                  </a:lnTo>
                  <a:lnTo>
                    <a:pt x="292" y="249"/>
                  </a:lnTo>
                  <a:lnTo>
                    <a:pt x="315" y="309"/>
                  </a:lnTo>
                  <a:lnTo>
                    <a:pt x="330" y="305"/>
                  </a:lnTo>
                  <a:lnTo>
                    <a:pt x="308" y="249"/>
                  </a:lnTo>
                  <a:lnTo>
                    <a:pt x="400" y="249"/>
                  </a:lnTo>
                  <a:lnTo>
                    <a:pt x="400" y="223"/>
                  </a:lnTo>
                  <a:lnTo>
                    <a:pt x="390" y="223"/>
                  </a:lnTo>
                  <a:lnTo>
                    <a:pt x="390" y="42"/>
                  </a:lnTo>
                  <a:lnTo>
                    <a:pt x="400" y="42"/>
                  </a:lnTo>
                  <a:close/>
                  <a:moveTo>
                    <a:pt x="84" y="162"/>
                  </a:moveTo>
                  <a:lnTo>
                    <a:pt x="84" y="162"/>
                  </a:lnTo>
                  <a:cubicBezTo>
                    <a:pt x="105" y="162"/>
                    <a:pt x="123" y="144"/>
                    <a:pt x="123" y="123"/>
                  </a:cubicBezTo>
                  <a:cubicBezTo>
                    <a:pt x="123" y="101"/>
                    <a:pt x="105" y="84"/>
                    <a:pt x="84" y="84"/>
                  </a:cubicBezTo>
                  <a:cubicBezTo>
                    <a:pt x="62" y="84"/>
                    <a:pt x="45" y="101"/>
                    <a:pt x="45" y="123"/>
                  </a:cubicBezTo>
                  <a:cubicBezTo>
                    <a:pt x="45" y="144"/>
                    <a:pt x="62" y="162"/>
                    <a:pt x="84" y="162"/>
                  </a:cubicBezTo>
                  <a:close/>
                  <a:moveTo>
                    <a:pt x="109" y="170"/>
                  </a:moveTo>
                  <a:lnTo>
                    <a:pt x="109" y="170"/>
                  </a:lnTo>
                  <a:lnTo>
                    <a:pt x="94" y="170"/>
                  </a:lnTo>
                  <a:lnTo>
                    <a:pt x="97" y="171"/>
                  </a:lnTo>
                  <a:cubicBezTo>
                    <a:pt x="98" y="172"/>
                    <a:pt x="99" y="175"/>
                    <a:pt x="98" y="177"/>
                  </a:cubicBezTo>
                  <a:lnTo>
                    <a:pt x="93" y="190"/>
                  </a:lnTo>
                  <a:lnTo>
                    <a:pt x="102" y="266"/>
                  </a:lnTo>
                  <a:lnTo>
                    <a:pt x="85" y="282"/>
                  </a:lnTo>
                  <a:lnTo>
                    <a:pt x="67" y="266"/>
                  </a:lnTo>
                  <a:lnTo>
                    <a:pt x="77" y="190"/>
                  </a:lnTo>
                  <a:lnTo>
                    <a:pt x="71" y="177"/>
                  </a:lnTo>
                  <a:cubicBezTo>
                    <a:pt x="71" y="175"/>
                    <a:pt x="71" y="172"/>
                    <a:pt x="73" y="171"/>
                  </a:cubicBezTo>
                  <a:lnTo>
                    <a:pt x="76" y="170"/>
                  </a:lnTo>
                  <a:lnTo>
                    <a:pt x="59" y="170"/>
                  </a:lnTo>
                  <a:cubicBezTo>
                    <a:pt x="26" y="170"/>
                    <a:pt x="0" y="196"/>
                    <a:pt x="0" y="228"/>
                  </a:cubicBezTo>
                  <a:lnTo>
                    <a:pt x="0" y="313"/>
                  </a:lnTo>
                  <a:lnTo>
                    <a:pt x="34" y="313"/>
                  </a:lnTo>
                  <a:lnTo>
                    <a:pt x="34" y="226"/>
                  </a:lnTo>
                  <a:lnTo>
                    <a:pt x="46" y="226"/>
                  </a:lnTo>
                  <a:lnTo>
                    <a:pt x="46" y="313"/>
                  </a:lnTo>
                  <a:lnTo>
                    <a:pt x="120" y="313"/>
                  </a:lnTo>
                  <a:lnTo>
                    <a:pt x="120" y="226"/>
                  </a:lnTo>
                  <a:lnTo>
                    <a:pt x="132" y="226"/>
                  </a:lnTo>
                  <a:lnTo>
                    <a:pt x="132" y="313"/>
                  </a:lnTo>
                  <a:lnTo>
                    <a:pt x="167" y="313"/>
                  </a:lnTo>
                  <a:lnTo>
                    <a:pt x="167" y="228"/>
                  </a:lnTo>
                  <a:cubicBezTo>
                    <a:pt x="167" y="196"/>
                    <a:pt x="141" y="170"/>
                    <a:pt x="109" y="1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2517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/>
        </p:nvGrpSpPr>
        <p:grpSpPr>
          <a:xfrm>
            <a:off x="332370" y="303795"/>
            <a:ext cx="459210" cy="459210"/>
            <a:chOff x="5657636" y="5205924"/>
            <a:chExt cx="794657" cy="794657"/>
          </a:xfrm>
        </p:grpSpPr>
        <p:sp>
          <p:nvSpPr>
            <p:cNvPr id="14" name="椭圆 13"/>
            <p:cNvSpPr/>
            <p:nvPr/>
          </p:nvSpPr>
          <p:spPr>
            <a:xfrm>
              <a:off x="5657636" y="5205924"/>
              <a:ext cx="794657" cy="7946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16"/>
            <p:cNvSpPr>
              <a:spLocks noEditPoints="1"/>
            </p:cNvSpPr>
            <p:nvPr/>
          </p:nvSpPr>
          <p:spPr bwMode="auto">
            <a:xfrm>
              <a:off x="5865896" y="5401212"/>
              <a:ext cx="378136" cy="384584"/>
            </a:xfrm>
            <a:custGeom>
              <a:avLst/>
              <a:gdLst>
                <a:gd name="T0" fmla="*/ 324 w 358"/>
                <a:gd name="T1" fmla="*/ 306 h 355"/>
                <a:gd name="T2" fmla="*/ 287 w 358"/>
                <a:gd name="T3" fmla="*/ 306 h 355"/>
                <a:gd name="T4" fmla="*/ 235 w 358"/>
                <a:gd name="T5" fmla="*/ 207 h 355"/>
                <a:gd name="T6" fmla="*/ 229 w 358"/>
                <a:gd name="T7" fmla="*/ 226 h 355"/>
                <a:gd name="T8" fmla="*/ 201 w 358"/>
                <a:gd name="T9" fmla="*/ 248 h 355"/>
                <a:gd name="T10" fmla="*/ 294 w 358"/>
                <a:gd name="T11" fmla="*/ 351 h 355"/>
                <a:gd name="T12" fmla="*/ 353 w 358"/>
                <a:gd name="T13" fmla="*/ 311 h 355"/>
                <a:gd name="T14" fmla="*/ 310 w 358"/>
                <a:gd name="T15" fmla="*/ 265 h 355"/>
                <a:gd name="T16" fmla="*/ 244 w 358"/>
                <a:gd name="T17" fmla="*/ 211 h 355"/>
                <a:gd name="T18" fmla="*/ 129 w 358"/>
                <a:gd name="T19" fmla="*/ 126 h 355"/>
                <a:gd name="T20" fmla="*/ 149 w 358"/>
                <a:gd name="T21" fmla="*/ 121 h 355"/>
                <a:gd name="T22" fmla="*/ 154 w 358"/>
                <a:gd name="T23" fmla="*/ 102 h 355"/>
                <a:gd name="T24" fmla="*/ 159 w 358"/>
                <a:gd name="T25" fmla="*/ 83 h 355"/>
                <a:gd name="T26" fmla="*/ 69 w 358"/>
                <a:gd name="T27" fmla="*/ 8 h 355"/>
                <a:gd name="T28" fmla="*/ 57 w 358"/>
                <a:gd name="T29" fmla="*/ 101 h 355"/>
                <a:gd name="T30" fmla="*/ 0 w 358"/>
                <a:gd name="T31" fmla="*/ 77 h 355"/>
                <a:gd name="T32" fmla="*/ 106 w 358"/>
                <a:gd name="T33" fmla="*/ 153 h 355"/>
                <a:gd name="T34" fmla="*/ 120 w 358"/>
                <a:gd name="T35" fmla="*/ 136 h 355"/>
                <a:gd name="T36" fmla="*/ 345 w 358"/>
                <a:gd name="T37" fmla="*/ 35 h 355"/>
                <a:gd name="T38" fmla="*/ 297 w 358"/>
                <a:gd name="T39" fmla="*/ 1 h 355"/>
                <a:gd name="T40" fmla="*/ 168 w 358"/>
                <a:gd name="T41" fmla="*/ 116 h 355"/>
                <a:gd name="T42" fmla="*/ 150 w 358"/>
                <a:gd name="T43" fmla="*/ 142 h 355"/>
                <a:gd name="T44" fmla="*/ 134 w 358"/>
                <a:gd name="T45" fmla="*/ 150 h 355"/>
                <a:gd name="T46" fmla="*/ 136 w 358"/>
                <a:gd name="T47" fmla="*/ 199 h 355"/>
                <a:gd name="T48" fmla="*/ 32 w 358"/>
                <a:gd name="T49" fmla="*/ 289 h 355"/>
                <a:gd name="T50" fmla="*/ 20 w 358"/>
                <a:gd name="T51" fmla="*/ 355 h 355"/>
                <a:gd name="T52" fmla="*/ 74 w 358"/>
                <a:gd name="T53" fmla="*/ 301 h 355"/>
                <a:gd name="T54" fmla="*/ 159 w 358"/>
                <a:gd name="T55" fmla="*/ 222 h 355"/>
                <a:gd name="T56" fmla="*/ 206 w 358"/>
                <a:gd name="T57" fmla="*/ 222 h 355"/>
                <a:gd name="T58" fmla="*/ 220 w 358"/>
                <a:gd name="T59" fmla="*/ 192 h 355"/>
                <a:gd name="T60" fmla="*/ 240 w 358"/>
                <a:gd name="T61" fmla="*/ 188 h 355"/>
                <a:gd name="T62" fmla="*/ 345 w 358"/>
                <a:gd name="T63" fmla="*/ 3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8" h="355">
                  <a:moveTo>
                    <a:pt x="305" y="288"/>
                  </a:moveTo>
                  <a:cubicBezTo>
                    <a:pt x="316" y="288"/>
                    <a:pt x="324" y="296"/>
                    <a:pt x="324" y="306"/>
                  </a:cubicBezTo>
                  <a:cubicBezTo>
                    <a:pt x="324" y="316"/>
                    <a:pt x="316" y="325"/>
                    <a:pt x="305" y="325"/>
                  </a:cubicBezTo>
                  <a:cubicBezTo>
                    <a:pt x="295" y="325"/>
                    <a:pt x="287" y="316"/>
                    <a:pt x="287" y="306"/>
                  </a:cubicBezTo>
                  <a:cubicBezTo>
                    <a:pt x="287" y="296"/>
                    <a:pt x="295" y="288"/>
                    <a:pt x="305" y="288"/>
                  </a:cubicBezTo>
                  <a:close/>
                  <a:moveTo>
                    <a:pt x="235" y="207"/>
                  </a:moveTo>
                  <a:lnTo>
                    <a:pt x="239" y="216"/>
                  </a:lnTo>
                  <a:lnTo>
                    <a:pt x="229" y="226"/>
                  </a:lnTo>
                  <a:lnTo>
                    <a:pt x="220" y="235"/>
                  </a:lnTo>
                  <a:cubicBezTo>
                    <a:pt x="215" y="241"/>
                    <a:pt x="208" y="245"/>
                    <a:pt x="201" y="248"/>
                  </a:cubicBezTo>
                  <a:lnTo>
                    <a:pt x="264" y="311"/>
                  </a:lnTo>
                  <a:lnTo>
                    <a:pt x="294" y="351"/>
                  </a:lnTo>
                  <a:lnTo>
                    <a:pt x="309" y="355"/>
                  </a:lnTo>
                  <a:lnTo>
                    <a:pt x="353" y="311"/>
                  </a:lnTo>
                  <a:lnTo>
                    <a:pt x="349" y="295"/>
                  </a:lnTo>
                  <a:lnTo>
                    <a:pt x="310" y="265"/>
                  </a:lnTo>
                  <a:lnTo>
                    <a:pt x="250" y="205"/>
                  </a:lnTo>
                  <a:lnTo>
                    <a:pt x="244" y="211"/>
                  </a:lnTo>
                  <a:lnTo>
                    <a:pt x="235" y="207"/>
                  </a:lnTo>
                  <a:close/>
                  <a:moveTo>
                    <a:pt x="129" y="126"/>
                  </a:moveTo>
                  <a:lnTo>
                    <a:pt x="140" y="116"/>
                  </a:lnTo>
                  <a:lnTo>
                    <a:pt x="149" y="121"/>
                  </a:lnTo>
                  <a:lnTo>
                    <a:pt x="144" y="112"/>
                  </a:lnTo>
                  <a:lnTo>
                    <a:pt x="154" y="102"/>
                  </a:lnTo>
                  <a:lnTo>
                    <a:pt x="155" y="101"/>
                  </a:lnTo>
                  <a:cubicBezTo>
                    <a:pt x="158" y="95"/>
                    <a:pt x="159" y="89"/>
                    <a:pt x="159" y="83"/>
                  </a:cubicBezTo>
                  <a:cubicBezTo>
                    <a:pt x="159" y="41"/>
                    <a:pt x="119" y="0"/>
                    <a:pt x="76" y="1"/>
                  </a:cubicBezTo>
                  <a:cubicBezTo>
                    <a:pt x="76" y="1"/>
                    <a:pt x="72" y="6"/>
                    <a:pt x="69" y="8"/>
                  </a:cubicBezTo>
                  <a:cubicBezTo>
                    <a:pt x="103" y="42"/>
                    <a:pt x="100" y="37"/>
                    <a:pt x="100" y="57"/>
                  </a:cubicBezTo>
                  <a:cubicBezTo>
                    <a:pt x="100" y="74"/>
                    <a:pt x="73" y="101"/>
                    <a:pt x="57" y="101"/>
                  </a:cubicBezTo>
                  <a:cubicBezTo>
                    <a:pt x="35" y="101"/>
                    <a:pt x="42" y="104"/>
                    <a:pt x="8" y="70"/>
                  </a:cubicBezTo>
                  <a:cubicBezTo>
                    <a:pt x="5" y="72"/>
                    <a:pt x="0" y="77"/>
                    <a:pt x="0" y="77"/>
                  </a:cubicBezTo>
                  <a:cubicBezTo>
                    <a:pt x="1" y="119"/>
                    <a:pt x="40" y="160"/>
                    <a:pt x="83" y="160"/>
                  </a:cubicBezTo>
                  <a:cubicBezTo>
                    <a:pt x="90" y="160"/>
                    <a:pt x="98" y="157"/>
                    <a:pt x="106" y="153"/>
                  </a:cubicBezTo>
                  <a:lnTo>
                    <a:pt x="108" y="155"/>
                  </a:lnTo>
                  <a:cubicBezTo>
                    <a:pt x="111" y="148"/>
                    <a:pt x="115" y="141"/>
                    <a:pt x="120" y="136"/>
                  </a:cubicBezTo>
                  <a:lnTo>
                    <a:pt x="129" y="126"/>
                  </a:lnTo>
                  <a:close/>
                  <a:moveTo>
                    <a:pt x="345" y="35"/>
                  </a:moveTo>
                  <a:lnTo>
                    <a:pt x="321" y="10"/>
                  </a:lnTo>
                  <a:cubicBezTo>
                    <a:pt x="314" y="4"/>
                    <a:pt x="306" y="1"/>
                    <a:pt x="297" y="1"/>
                  </a:cubicBezTo>
                  <a:cubicBezTo>
                    <a:pt x="289" y="1"/>
                    <a:pt x="280" y="4"/>
                    <a:pt x="273" y="10"/>
                  </a:cubicBezTo>
                  <a:lnTo>
                    <a:pt x="168" y="116"/>
                  </a:lnTo>
                  <a:cubicBezTo>
                    <a:pt x="171" y="122"/>
                    <a:pt x="169" y="131"/>
                    <a:pt x="164" y="136"/>
                  </a:cubicBezTo>
                  <a:cubicBezTo>
                    <a:pt x="161" y="140"/>
                    <a:pt x="155" y="142"/>
                    <a:pt x="150" y="142"/>
                  </a:cubicBezTo>
                  <a:cubicBezTo>
                    <a:pt x="148" y="142"/>
                    <a:pt x="145" y="141"/>
                    <a:pt x="143" y="140"/>
                  </a:cubicBezTo>
                  <a:lnTo>
                    <a:pt x="134" y="150"/>
                  </a:lnTo>
                  <a:cubicBezTo>
                    <a:pt x="121" y="163"/>
                    <a:pt x="121" y="184"/>
                    <a:pt x="134" y="197"/>
                  </a:cubicBezTo>
                  <a:lnTo>
                    <a:pt x="136" y="199"/>
                  </a:lnTo>
                  <a:lnTo>
                    <a:pt x="54" y="281"/>
                  </a:lnTo>
                  <a:lnTo>
                    <a:pt x="32" y="289"/>
                  </a:lnTo>
                  <a:lnTo>
                    <a:pt x="0" y="335"/>
                  </a:lnTo>
                  <a:lnTo>
                    <a:pt x="20" y="355"/>
                  </a:lnTo>
                  <a:lnTo>
                    <a:pt x="66" y="323"/>
                  </a:lnTo>
                  <a:lnTo>
                    <a:pt x="74" y="301"/>
                  </a:lnTo>
                  <a:lnTo>
                    <a:pt x="156" y="219"/>
                  </a:lnTo>
                  <a:lnTo>
                    <a:pt x="159" y="222"/>
                  </a:lnTo>
                  <a:cubicBezTo>
                    <a:pt x="165" y="228"/>
                    <a:pt x="174" y="231"/>
                    <a:pt x="182" y="231"/>
                  </a:cubicBezTo>
                  <a:cubicBezTo>
                    <a:pt x="191" y="231"/>
                    <a:pt x="200" y="228"/>
                    <a:pt x="206" y="222"/>
                  </a:cubicBezTo>
                  <a:lnTo>
                    <a:pt x="215" y="212"/>
                  </a:lnTo>
                  <a:cubicBezTo>
                    <a:pt x="212" y="206"/>
                    <a:pt x="215" y="197"/>
                    <a:pt x="220" y="192"/>
                  </a:cubicBezTo>
                  <a:cubicBezTo>
                    <a:pt x="223" y="188"/>
                    <a:pt x="229" y="186"/>
                    <a:pt x="234" y="186"/>
                  </a:cubicBezTo>
                  <a:cubicBezTo>
                    <a:pt x="236" y="186"/>
                    <a:pt x="238" y="187"/>
                    <a:pt x="240" y="188"/>
                  </a:cubicBezTo>
                  <a:lnTo>
                    <a:pt x="345" y="82"/>
                  </a:lnTo>
                  <a:cubicBezTo>
                    <a:pt x="358" y="69"/>
                    <a:pt x="358" y="48"/>
                    <a:pt x="34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3328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32370" y="303795"/>
            <a:ext cx="459210" cy="459210"/>
            <a:chOff x="6310687" y="4787316"/>
            <a:chExt cx="794657" cy="794657"/>
          </a:xfrm>
        </p:grpSpPr>
        <p:sp>
          <p:nvSpPr>
            <p:cNvPr id="17" name="椭圆 16"/>
            <p:cNvSpPr/>
            <p:nvPr/>
          </p:nvSpPr>
          <p:spPr>
            <a:xfrm>
              <a:off x="6310687" y="4787316"/>
              <a:ext cx="794657" cy="7946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6504982" y="4961200"/>
              <a:ext cx="406068" cy="446888"/>
            </a:xfrm>
            <a:custGeom>
              <a:avLst/>
              <a:gdLst>
                <a:gd name="T0" fmla="*/ 117 w 387"/>
                <a:gd name="T1" fmla="*/ 63 h 412"/>
                <a:gd name="T2" fmla="*/ 253 w 387"/>
                <a:gd name="T3" fmla="*/ 46 h 412"/>
                <a:gd name="T4" fmla="*/ 204 w 387"/>
                <a:gd name="T5" fmla="*/ 28 h 412"/>
                <a:gd name="T6" fmla="*/ 148 w 387"/>
                <a:gd name="T7" fmla="*/ 28 h 412"/>
                <a:gd name="T8" fmla="*/ 99 w 387"/>
                <a:gd name="T9" fmla="*/ 46 h 412"/>
                <a:gd name="T10" fmla="*/ 318 w 387"/>
                <a:gd name="T11" fmla="*/ 357 h 412"/>
                <a:gd name="T12" fmla="*/ 324 w 387"/>
                <a:gd name="T13" fmla="*/ 345 h 412"/>
                <a:gd name="T14" fmla="*/ 301 w 387"/>
                <a:gd name="T15" fmla="*/ 268 h 412"/>
                <a:gd name="T16" fmla="*/ 287 w 387"/>
                <a:gd name="T17" fmla="*/ 268 h 412"/>
                <a:gd name="T18" fmla="*/ 287 w 387"/>
                <a:gd name="T19" fmla="*/ 327 h 412"/>
                <a:gd name="T20" fmla="*/ 288 w 387"/>
                <a:gd name="T21" fmla="*/ 328 h 412"/>
                <a:gd name="T22" fmla="*/ 288 w 387"/>
                <a:gd name="T23" fmla="*/ 330 h 412"/>
                <a:gd name="T24" fmla="*/ 289 w 387"/>
                <a:gd name="T25" fmla="*/ 331 h 412"/>
                <a:gd name="T26" fmla="*/ 368 w 387"/>
                <a:gd name="T27" fmla="*/ 272 h 412"/>
                <a:gd name="T28" fmla="*/ 294 w 387"/>
                <a:gd name="T29" fmla="*/ 233 h 412"/>
                <a:gd name="T30" fmla="*/ 277 w 387"/>
                <a:gd name="T31" fmla="*/ 411 h 412"/>
                <a:gd name="T32" fmla="*/ 382 w 387"/>
                <a:gd name="T33" fmla="*/ 339 h 412"/>
                <a:gd name="T34" fmla="*/ 369 w 387"/>
                <a:gd name="T35" fmla="*/ 337 h 412"/>
                <a:gd name="T36" fmla="*/ 294 w 387"/>
                <a:gd name="T37" fmla="*/ 398 h 412"/>
                <a:gd name="T38" fmla="*/ 220 w 387"/>
                <a:gd name="T39" fmla="*/ 308 h 412"/>
                <a:gd name="T40" fmla="*/ 308 w 387"/>
                <a:gd name="T41" fmla="*/ 248 h 412"/>
                <a:gd name="T42" fmla="*/ 369 w 387"/>
                <a:gd name="T43" fmla="*/ 337 h 412"/>
                <a:gd name="T44" fmla="*/ 130 w 387"/>
                <a:gd name="T45" fmla="*/ 336 h 412"/>
                <a:gd name="T46" fmla="*/ 221 w 387"/>
                <a:gd name="T47" fmla="*/ 245 h 412"/>
                <a:gd name="T48" fmla="*/ 240 w 387"/>
                <a:gd name="T49" fmla="*/ 231 h 412"/>
                <a:gd name="T50" fmla="*/ 334 w 387"/>
                <a:gd name="T51" fmla="*/ 140 h 412"/>
                <a:gd name="T52" fmla="*/ 338 w 387"/>
                <a:gd name="T53" fmla="*/ 226 h 412"/>
                <a:gd name="T54" fmla="*/ 352 w 387"/>
                <a:gd name="T55" fmla="*/ 231 h 412"/>
                <a:gd name="T56" fmla="*/ 352 w 387"/>
                <a:gd name="T57" fmla="*/ 95 h 412"/>
                <a:gd name="T58" fmla="*/ 19 w 387"/>
                <a:gd name="T59" fmla="*/ 77 h 412"/>
                <a:gd name="T60" fmla="*/ 0 w 387"/>
                <a:gd name="T61" fmla="*/ 144 h 412"/>
                <a:gd name="T62" fmla="*/ 0 w 387"/>
                <a:gd name="T63" fmla="*/ 245 h 412"/>
                <a:gd name="T64" fmla="*/ 0 w 387"/>
                <a:gd name="T65" fmla="*/ 343 h 412"/>
                <a:gd name="T66" fmla="*/ 195 w 387"/>
                <a:gd name="T67" fmla="*/ 361 h 412"/>
                <a:gd name="T68" fmla="*/ 15 w 387"/>
                <a:gd name="T69" fmla="*/ 144 h 412"/>
                <a:gd name="T70" fmla="*/ 19 w 387"/>
                <a:gd name="T71" fmla="*/ 140 h 412"/>
                <a:gd name="T72" fmla="*/ 115 w 387"/>
                <a:gd name="T73" fmla="*/ 231 h 412"/>
                <a:gd name="T74" fmla="*/ 15 w 387"/>
                <a:gd name="T75" fmla="*/ 144 h 412"/>
                <a:gd name="T76" fmla="*/ 115 w 387"/>
                <a:gd name="T77" fmla="*/ 245 h 412"/>
                <a:gd name="T78" fmla="*/ 19 w 387"/>
                <a:gd name="T79" fmla="*/ 336 h 412"/>
                <a:gd name="T80" fmla="*/ 15 w 387"/>
                <a:gd name="T81" fmla="*/ 245 h 412"/>
                <a:gd name="T82" fmla="*/ 130 w 387"/>
                <a:gd name="T83" fmla="*/ 231 h 412"/>
                <a:gd name="T84" fmla="*/ 130 w 387"/>
                <a:gd name="T85" fmla="*/ 140 h 412"/>
                <a:gd name="T86" fmla="*/ 226 w 387"/>
                <a:gd name="T87" fmla="*/ 231 h 412"/>
                <a:gd name="T88" fmla="*/ 233 w 387"/>
                <a:gd name="T89" fmla="*/ 95 h 412"/>
                <a:gd name="T90" fmla="*/ 246 w 387"/>
                <a:gd name="T91" fmla="*/ 107 h 412"/>
                <a:gd name="T92" fmla="*/ 221 w 387"/>
                <a:gd name="T93" fmla="*/ 107 h 412"/>
                <a:gd name="T94" fmla="*/ 123 w 387"/>
                <a:gd name="T95" fmla="*/ 95 h 412"/>
                <a:gd name="T96" fmla="*/ 135 w 387"/>
                <a:gd name="T97" fmla="*/ 107 h 412"/>
                <a:gd name="T98" fmla="*/ 110 w 387"/>
                <a:gd name="T99" fmla="*/ 10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7" h="412">
                  <a:moveTo>
                    <a:pt x="99" y="46"/>
                  </a:moveTo>
                  <a:cubicBezTo>
                    <a:pt x="99" y="55"/>
                    <a:pt x="107" y="63"/>
                    <a:pt x="117" y="63"/>
                  </a:cubicBezTo>
                  <a:lnTo>
                    <a:pt x="236" y="63"/>
                  </a:lnTo>
                  <a:cubicBezTo>
                    <a:pt x="246" y="63"/>
                    <a:pt x="253" y="55"/>
                    <a:pt x="253" y="46"/>
                  </a:cubicBezTo>
                  <a:cubicBezTo>
                    <a:pt x="253" y="36"/>
                    <a:pt x="246" y="28"/>
                    <a:pt x="236" y="28"/>
                  </a:cubicBezTo>
                  <a:lnTo>
                    <a:pt x="204" y="28"/>
                  </a:lnTo>
                  <a:cubicBezTo>
                    <a:pt x="204" y="13"/>
                    <a:pt x="192" y="0"/>
                    <a:pt x="176" y="0"/>
                  </a:cubicBezTo>
                  <a:cubicBezTo>
                    <a:pt x="161" y="0"/>
                    <a:pt x="148" y="13"/>
                    <a:pt x="148" y="28"/>
                  </a:cubicBezTo>
                  <a:lnTo>
                    <a:pt x="117" y="28"/>
                  </a:lnTo>
                  <a:cubicBezTo>
                    <a:pt x="107" y="28"/>
                    <a:pt x="99" y="36"/>
                    <a:pt x="99" y="46"/>
                  </a:cubicBezTo>
                  <a:close/>
                  <a:moveTo>
                    <a:pt x="313" y="355"/>
                  </a:moveTo>
                  <a:cubicBezTo>
                    <a:pt x="315" y="356"/>
                    <a:pt x="317" y="357"/>
                    <a:pt x="318" y="357"/>
                  </a:cubicBezTo>
                  <a:cubicBezTo>
                    <a:pt x="320" y="357"/>
                    <a:pt x="322" y="356"/>
                    <a:pt x="324" y="355"/>
                  </a:cubicBezTo>
                  <a:cubicBezTo>
                    <a:pt x="326" y="352"/>
                    <a:pt x="326" y="348"/>
                    <a:pt x="324" y="345"/>
                  </a:cubicBezTo>
                  <a:lnTo>
                    <a:pt x="301" y="323"/>
                  </a:lnTo>
                  <a:lnTo>
                    <a:pt x="301" y="268"/>
                  </a:lnTo>
                  <a:cubicBezTo>
                    <a:pt x="301" y="264"/>
                    <a:pt x="298" y="260"/>
                    <a:pt x="294" y="260"/>
                  </a:cubicBezTo>
                  <a:cubicBezTo>
                    <a:pt x="290" y="260"/>
                    <a:pt x="287" y="264"/>
                    <a:pt x="287" y="268"/>
                  </a:cubicBezTo>
                  <a:lnTo>
                    <a:pt x="287" y="326"/>
                  </a:lnTo>
                  <a:cubicBezTo>
                    <a:pt x="287" y="326"/>
                    <a:pt x="287" y="327"/>
                    <a:pt x="287" y="327"/>
                  </a:cubicBezTo>
                  <a:cubicBezTo>
                    <a:pt x="287" y="327"/>
                    <a:pt x="287" y="327"/>
                    <a:pt x="287" y="328"/>
                  </a:cubicBezTo>
                  <a:cubicBezTo>
                    <a:pt x="287" y="328"/>
                    <a:pt x="287" y="328"/>
                    <a:pt x="288" y="328"/>
                  </a:cubicBezTo>
                  <a:cubicBezTo>
                    <a:pt x="288" y="329"/>
                    <a:pt x="288" y="329"/>
                    <a:pt x="288" y="329"/>
                  </a:cubicBezTo>
                  <a:cubicBezTo>
                    <a:pt x="288" y="329"/>
                    <a:pt x="288" y="329"/>
                    <a:pt x="288" y="330"/>
                  </a:cubicBezTo>
                  <a:cubicBezTo>
                    <a:pt x="288" y="330"/>
                    <a:pt x="289" y="330"/>
                    <a:pt x="289" y="331"/>
                  </a:cubicBezTo>
                  <a:cubicBezTo>
                    <a:pt x="289" y="331"/>
                    <a:pt x="289" y="331"/>
                    <a:pt x="289" y="331"/>
                  </a:cubicBezTo>
                  <a:lnTo>
                    <a:pt x="313" y="355"/>
                  </a:lnTo>
                  <a:close/>
                  <a:moveTo>
                    <a:pt x="368" y="272"/>
                  </a:moveTo>
                  <a:cubicBezTo>
                    <a:pt x="355" y="252"/>
                    <a:pt x="335" y="239"/>
                    <a:pt x="311" y="234"/>
                  </a:cubicBezTo>
                  <a:cubicBezTo>
                    <a:pt x="305" y="233"/>
                    <a:pt x="300" y="233"/>
                    <a:pt x="294" y="233"/>
                  </a:cubicBezTo>
                  <a:cubicBezTo>
                    <a:pt x="251" y="233"/>
                    <a:pt x="214" y="264"/>
                    <a:pt x="206" y="306"/>
                  </a:cubicBezTo>
                  <a:cubicBezTo>
                    <a:pt x="197" y="354"/>
                    <a:pt x="229" y="401"/>
                    <a:pt x="277" y="411"/>
                  </a:cubicBezTo>
                  <a:cubicBezTo>
                    <a:pt x="283" y="412"/>
                    <a:pt x="289" y="412"/>
                    <a:pt x="294" y="412"/>
                  </a:cubicBezTo>
                  <a:cubicBezTo>
                    <a:pt x="337" y="412"/>
                    <a:pt x="374" y="382"/>
                    <a:pt x="382" y="339"/>
                  </a:cubicBezTo>
                  <a:cubicBezTo>
                    <a:pt x="387" y="316"/>
                    <a:pt x="382" y="292"/>
                    <a:pt x="368" y="272"/>
                  </a:cubicBezTo>
                  <a:close/>
                  <a:moveTo>
                    <a:pt x="369" y="337"/>
                  </a:moveTo>
                  <a:lnTo>
                    <a:pt x="369" y="337"/>
                  </a:lnTo>
                  <a:cubicBezTo>
                    <a:pt x="362" y="372"/>
                    <a:pt x="330" y="398"/>
                    <a:pt x="294" y="398"/>
                  </a:cubicBezTo>
                  <a:cubicBezTo>
                    <a:pt x="289" y="398"/>
                    <a:pt x="285" y="398"/>
                    <a:pt x="280" y="397"/>
                  </a:cubicBezTo>
                  <a:cubicBezTo>
                    <a:pt x="239" y="389"/>
                    <a:pt x="212" y="349"/>
                    <a:pt x="220" y="308"/>
                  </a:cubicBezTo>
                  <a:cubicBezTo>
                    <a:pt x="227" y="273"/>
                    <a:pt x="258" y="247"/>
                    <a:pt x="294" y="247"/>
                  </a:cubicBezTo>
                  <a:cubicBezTo>
                    <a:pt x="299" y="247"/>
                    <a:pt x="304" y="247"/>
                    <a:pt x="308" y="248"/>
                  </a:cubicBezTo>
                  <a:cubicBezTo>
                    <a:pt x="328" y="252"/>
                    <a:pt x="345" y="263"/>
                    <a:pt x="357" y="280"/>
                  </a:cubicBezTo>
                  <a:cubicBezTo>
                    <a:pt x="368" y="297"/>
                    <a:pt x="372" y="317"/>
                    <a:pt x="369" y="337"/>
                  </a:cubicBezTo>
                  <a:close/>
                  <a:moveTo>
                    <a:pt x="189" y="336"/>
                  </a:moveTo>
                  <a:lnTo>
                    <a:pt x="130" y="336"/>
                  </a:lnTo>
                  <a:lnTo>
                    <a:pt x="130" y="245"/>
                  </a:lnTo>
                  <a:lnTo>
                    <a:pt x="221" y="245"/>
                  </a:lnTo>
                  <a:cubicBezTo>
                    <a:pt x="227" y="240"/>
                    <a:pt x="234" y="235"/>
                    <a:pt x="241" y="231"/>
                  </a:cubicBezTo>
                  <a:lnTo>
                    <a:pt x="240" y="231"/>
                  </a:lnTo>
                  <a:lnTo>
                    <a:pt x="240" y="140"/>
                  </a:lnTo>
                  <a:lnTo>
                    <a:pt x="334" y="140"/>
                  </a:lnTo>
                  <a:cubicBezTo>
                    <a:pt x="336" y="140"/>
                    <a:pt x="338" y="142"/>
                    <a:pt x="338" y="144"/>
                  </a:cubicBezTo>
                  <a:lnTo>
                    <a:pt x="338" y="226"/>
                  </a:lnTo>
                  <a:cubicBezTo>
                    <a:pt x="343" y="228"/>
                    <a:pt x="348" y="231"/>
                    <a:pt x="352" y="234"/>
                  </a:cubicBezTo>
                  <a:lnTo>
                    <a:pt x="352" y="231"/>
                  </a:lnTo>
                  <a:lnTo>
                    <a:pt x="352" y="144"/>
                  </a:lnTo>
                  <a:lnTo>
                    <a:pt x="352" y="95"/>
                  </a:lnTo>
                  <a:cubicBezTo>
                    <a:pt x="352" y="85"/>
                    <a:pt x="344" y="77"/>
                    <a:pt x="334" y="77"/>
                  </a:cubicBezTo>
                  <a:lnTo>
                    <a:pt x="19" y="77"/>
                  </a:lnTo>
                  <a:cubicBezTo>
                    <a:pt x="8" y="77"/>
                    <a:pt x="0" y="85"/>
                    <a:pt x="0" y="95"/>
                  </a:cubicBezTo>
                  <a:lnTo>
                    <a:pt x="0" y="144"/>
                  </a:lnTo>
                  <a:lnTo>
                    <a:pt x="0" y="231"/>
                  </a:lnTo>
                  <a:lnTo>
                    <a:pt x="0" y="245"/>
                  </a:lnTo>
                  <a:lnTo>
                    <a:pt x="0" y="332"/>
                  </a:lnTo>
                  <a:lnTo>
                    <a:pt x="0" y="343"/>
                  </a:lnTo>
                  <a:cubicBezTo>
                    <a:pt x="0" y="353"/>
                    <a:pt x="8" y="361"/>
                    <a:pt x="19" y="361"/>
                  </a:cubicBezTo>
                  <a:lnTo>
                    <a:pt x="195" y="361"/>
                  </a:lnTo>
                  <a:cubicBezTo>
                    <a:pt x="192" y="353"/>
                    <a:pt x="190" y="345"/>
                    <a:pt x="189" y="336"/>
                  </a:cubicBezTo>
                  <a:close/>
                  <a:moveTo>
                    <a:pt x="15" y="144"/>
                  </a:moveTo>
                  <a:lnTo>
                    <a:pt x="15" y="144"/>
                  </a:lnTo>
                  <a:cubicBezTo>
                    <a:pt x="15" y="142"/>
                    <a:pt x="16" y="140"/>
                    <a:pt x="19" y="140"/>
                  </a:cubicBezTo>
                  <a:lnTo>
                    <a:pt x="115" y="140"/>
                  </a:lnTo>
                  <a:lnTo>
                    <a:pt x="115" y="231"/>
                  </a:lnTo>
                  <a:lnTo>
                    <a:pt x="15" y="231"/>
                  </a:lnTo>
                  <a:lnTo>
                    <a:pt x="15" y="144"/>
                  </a:lnTo>
                  <a:close/>
                  <a:moveTo>
                    <a:pt x="115" y="245"/>
                  </a:moveTo>
                  <a:lnTo>
                    <a:pt x="115" y="245"/>
                  </a:lnTo>
                  <a:lnTo>
                    <a:pt x="115" y="336"/>
                  </a:lnTo>
                  <a:lnTo>
                    <a:pt x="19" y="336"/>
                  </a:lnTo>
                  <a:cubicBezTo>
                    <a:pt x="16" y="336"/>
                    <a:pt x="15" y="334"/>
                    <a:pt x="15" y="332"/>
                  </a:cubicBezTo>
                  <a:lnTo>
                    <a:pt x="15" y="245"/>
                  </a:lnTo>
                  <a:lnTo>
                    <a:pt x="115" y="245"/>
                  </a:lnTo>
                  <a:close/>
                  <a:moveTo>
                    <a:pt x="130" y="231"/>
                  </a:moveTo>
                  <a:lnTo>
                    <a:pt x="130" y="231"/>
                  </a:lnTo>
                  <a:lnTo>
                    <a:pt x="130" y="140"/>
                  </a:lnTo>
                  <a:lnTo>
                    <a:pt x="226" y="140"/>
                  </a:lnTo>
                  <a:lnTo>
                    <a:pt x="226" y="231"/>
                  </a:lnTo>
                  <a:lnTo>
                    <a:pt x="130" y="231"/>
                  </a:lnTo>
                  <a:close/>
                  <a:moveTo>
                    <a:pt x="233" y="95"/>
                  </a:moveTo>
                  <a:lnTo>
                    <a:pt x="233" y="95"/>
                  </a:lnTo>
                  <a:cubicBezTo>
                    <a:pt x="240" y="95"/>
                    <a:pt x="246" y="101"/>
                    <a:pt x="246" y="107"/>
                  </a:cubicBezTo>
                  <a:cubicBezTo>
                    <a:pt x="246" y="114"/>
                    <a:pt x="240" y="120"/>
                    <a:pt x="233" y="120"/>
                  </a:cubicBezTo>
                  <a:cubicBezTo>
                    <a:pt x="226" y="120"/>
                    <a:pt x="221" y="114"/>
                    <a:pt x="221" y="107"/>
                  </a:cubicBezTo>
                  <a:cubicBezTo>
                    <a:pt x="221" y="101"/>
                    <a:pt x="226" y="95"/>
                    <a:pt x="233" y="95"/>
                  </a:cubicBezTo>
                  <a:close/>
                  <a:moveTo>
                    <a:pt x="123" y="95"/>
                  </a:moveTo>
                  <a:lnTo>
                    <a:pt x="123" y="95"/>
                  </a:lnTo>
                  <a:cubicBezTo>
                    <a:pt x="129" y="95"/>
                    <a:pt x="135" y="101"/>
                    <a:pt x="135" y="107"/>
                  </a:cubicBezTo>
                  <a:cubicBezTo>
                    <a:pt x="135" y="114"/>
                    <a:pt x="129" y="120"/>
                    <a:pt x="123" y="120"/>
                  </a:cubicBezTo>
                  <a:cubicBezTo>
                    <a:pt x="116" y="120"/>
                    <a:pt x="110" y="114"/>
                    <a:pt x="110" y="107"/>
                  </a:cubicBezTo>
                  <a:cubicBezTo>
                    <a:pt x="110" y="101"/>
                    <a:pt x="116" y="95"/>
                    <a:pt x="123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934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/>
        </p:nvGrpSpPr>
        <p:grpSpPr>
          <a:xfrm>
            <a:off x="332371" y="303795"/>
            <a:ext cx="459209" cy="459209"/>
            <a:chOff x="5654007" y="2708443"/>
            <a:chExt cx="794657" cy="794657"/>
          </a:xfrm>
        </p:grpSpPr>
        <p:sp>
          <p:nvSpPr>
            <p:cNvPr id="14" name="椭圆 13"/>
            <p:cNvSpPr/>
            <p:nvPr/>
          </p:nvSpPr>
          <p:spPr>
            <a:xfrm>
              <a:off x="5654007" y="2708443"/>
              <a:ext cx="794657" cy="7946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18"/>
            <p:cNvSpPr>
              <a:spLocks noEditPoints="1"/>
            </p:cNvSpPr>
            <p:nvPr/>
          </p:nvSpPr>
          <p:spPr bwMode="auto">
            <a:xfrm>
              <a:off x="5848302" y="2891968"/>
              <a:ext cx="406068" cy="393178"/>
            </a:xfrm>
            <a:custGeom>
              <a:avLst/>
              <a:gdLst>
                <a:gd name="T0" fmla="*/ 13 w 387"/>
                <a:gd name="T1" fmla="*/ 287 h 362"/>
                <a:gd name="T2" fmla="*/ 276 w 387"/>
                <a:gd name="T3" fmla="*/ 215 h 362"/>
                <a:gd name="T4" fmla="*/ 253 w 387"/>
                <a:gd name="T5" fmla="*/ 297 h 362"/>
                <a:gd name="T6" fmla="*/ 245 w 387"/>
                <a:gd name="T7" fmla="*/ 226 h 362"/>
                <a:gd name="T8" fmla="*/ 245 w 387"/>
                <a:gd name="T9" fmla="*/ 163 h 362"/>
                <a:gd name="T10" fmla="*/ 238 w 387"/>
                <a:gd name="T11" fmla="*/ 166 h 362"/>
                <a:gd name="T12" fmla="*/ 244 w 387"/>
                <a:gd name="T13" fmla="*/ 175 h 362"/>
                <a:gd name="T14" fmla="*/ 250 w 387"/>
                <a:gd name="T15" fmla="*/ 173 h 362"/>
                <a:gd name="T16" fmla="*/ 214 w 387"/>
                <a:gd name="T17" fmla="*/ 181 h 362"/>
                <a:gd name="T18" fmla="*/ 217 w 387"/>
                <a:gd name="T19" fmla="*/ 193 h 362"/>
                <a:gd name="T20" fmla="*/ 221 w 387"/>
                <a:gd name="T21" fmla="*/ 189 h 362"/>
                <a:gd name="T22" fmla="*/ 195 w 387"/>
                <a:gd name="T23" fmla="*/ 205 h 362"/>
                <a:gd name="T24" fmla="*/ 192 w 387"/>
                <a:gd name="T25" fmla="*/ 211 h 362"/>
                <a:gd name="T26" fmla="*/ 201 w 387"/>
                <a:gd name="T27" fmla="*/ 216 h 362"/>
                <a:gd name="T28" fmla="*/ 204 w 387"/>
                <a:gd name="T29" fmla="*/ 210 h 362"/>
                <a:gd name="T30" fmla="*/ 183 w 387"/>
                <a:gd name="T31" fmla="*/ 240 h 362"/>
                <a:gd name="T32" fmla="*/ 193 w 387"/>
                <a:gd name="T33" fmla="*/ 247 h 362"/>
                <a:gd name="T34" fmla="*/ 194 w 387"/>
                <a:gd name="T35" fmla="*/ 241 h 362"/>
                <a:gd name="T36" fmla="*/ 185 w 387"/>
                <a:gd name="T37" fmla="*/ 270 h 362"/>
                <a:gd name="T38" fmla="*/ 187 w 387"/>
                <a:gd name="T39" fmla="*/ 277 h 362"/>
                <a:gd name="T40" fmla="*/ 196 w 387"/>
                <a:gd name="T41" fmla="*/ 273 h 362"/>
                <a:gd name="T42" fmla="*/ 195 w 387"/>
                <a:gd name="T43" fmla="*/ 267 h 362"/>
                <a:gd name="T44" fmla="*/ 200 w 387"/>
                <a:gd name="T45" fmla="*/ 304 h 362"/>
                <a:gd name="T46" fmla="*/ 212 w 387"/>
                <a:gd name="T47" fmla="*/ 302 h 362"/>
                <a:gd name="T48" fmla="*/ 208 w 387"/>
                <a:gd name="T49" fmla="*/ 297 h 362"/>
                <a:gd name="T50" fmla="*/ 221 w 387"/>
                <a:gd name="T51" fmla="*/ 325 h 362"/>
                <a:gd name="T52" fmla="*/ 227 w 387"/>
                <a:gd name="T53" fmla="*/ 329 h 362"/>
                <a:gd name="T54" fmla="*/ 232 w 387"/>
                <a:gd name="T55" fmla="*/ 320 h 362"/>
                <a:gd name="T56" fmla="*/ 227 w 387"/>
                <a:gd name="T57" fmla="*/ 316 h 362"/>
                <a:gd name="T58" fmla="*/ 254 w 387"/>
                <a:gd name="T59" fmla="*/ 340 h 362"/>
                <a:gd name="T60" fmla="*/ 261 w 387"/>
                <a:gd name="T61" fmla="*/ 342 h 362"/>
                <a:gd name="T62" fmla="*/ 257 w 387"/>
                <a:gd name="T63" fmla="*/ 330 h 362"/>
                <a:gd name="T64" fmla="*/ 284 w 387"/>
                <a:gd name="T65" fmla="*/ 342 h 362"/>
                <a:gd name="T66" fmla="*/ 291 w 387"/>
                <a:gd name="T67" fmla="*/ 341 h 362"/>
                <a:gd name="T68" fmla="*/ 290 w 387"/>
                <a:gd name="T69" fmla="*/ 331 h 362"/>
                <a:gd name="T70" fmla="*/ 284 w 387"/>
                <a:gd name="T71" fmla="*/ 332 h 362"/>
                <a:gd name="T72" fmla="*/ 319 w 387"/>
                <a:gd name="T73" fmla="*/ 332 h 362"/>
                <a:gd name="T74" fmla="*/ 325 w 387"/>
                <a:gd name="T75" fmla="*/ 328 h 362"/>
                <a:gd name="T76" fmla="*/ 315 w 387"/>
                <a:gd name="T77" fmla="*/ 321 h 362"/>
                <a:gd name="T78" fmla="*/ 343 w 387"/>
                <a:gd name="T79" fmla="*/ 313 h 362"/>
                <a:gd name="T80" fmla="*/ 347 w 387"/>
                <a:gd name="T81" fmla="*/ 308 h 362"/>
                <a:gd name="T82" fmla="*/ 340 w 387"/>
                <a:gd name="T83" fmla="*/ 300 h 362"/>
                <a:gd name="T84" fmla="*/ 336 w 387"/>
                <a:gd name="T85" fmla="*/ 305 h 362"/>
                <a:gd name="T86" fmla="*/ 362 w 387"/>
                <a:gd name="T87" fmla="*/ 282 h 362"/>
                <a:gd name="T88" fmla="*/ 364 w 387"/>
                <a:gd name="T89" fmla="*/ 275 h 362"/>
                <a:gd name="T90" fmla="*/ 352 w 387"/>
                <a:gd name="T91" fmla="*/ 276 h 362"/>
                <a:gd name="T92" fmla="*/ 367 w 387"/>
                <a:gd name="T93" fmla="*/ 252 h 362"/>
                <a:gd name="T94" fmla="*/ 367 w 387"/>
                <a:gd name="T95" fmla="*/ 245 h 362"/>
                <a:gd name="T96" fmla="*/ 356 w 387"/>
                <a:gd name="T97" fmla="*/ 244 h 362"/>
                <a:gd name="T98" fmla="*/ 356 w 387"/>
                <a:gd name="T99" fmla="*/ 250 h 362"/>
                <a:gd name="T100" fmla="*/ 360 w 387"/>
                <a:gd name="T101" fmla="*/ 215 h 362"/>
                <a:gd name="T102" fmla="*/ 357 w 387"/>
                <a:gd name="T103" fmla="*/ 208 h 362"/>
                <a:gd name="T104" fmla="*/ 350 w 387"/>
                <a:gd name="T105" fmla="*/ 218 h 362"/>
                <a:gd name="T106" fmla="*/ 344 w 387"/>
                <a:gd name="T107" fmla="*/ 190 h 362"/>
                <a:gd name="T108" fmla="*/ 340 w 387"/>
                <a:gd name="T109" fmla="*/ 185 h 362"/>
                <a:gd name="T110" fmla="*/ 331 w 387"/>
                <a:gd name="T111" fmla="*/ 191 h 362"/>
                <a:gd name="T112" fmla="*/ 335 w 387"/>
                <a:gd name="T113" fmla="*/ 196 h 362"/>
                <a:gd name="T114" fmla="*/ 315 w 387"/>
                <a:gd name="T115" fmla="*/ 168 h 362"/>
                <a:gd name="T116" fmla="*/ 309 w 387"/>
                <a:gd name="T117" fmla="*/ 165 h 362"/>
                <a:gd name="T118" fmla="*/ 308 w 387"/>
                <a:gd name="T119" fmla="*/ 176 h 362"/>
                <a:gd name="T120" fmla="*/ 275 w 387"/>
                <a:gd name="T121" fmla="*/ 138 h 362"/>
                <a:gd name="T122" fmla="*/ 215 w 387"/>
                <a:gd name="T123" fmla="*/ 5 h 362"/>
                <a:gd name="T124" fmla="*/ 18 w 387"/>
                <a:gd name="T125" fmla="*/ 9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7" h="362">
                  <a:moveTo>
                    <a:pt x="30" y="269"/>
                  </a:moveTo>
                  <a:cubicBezTo>
                    <a:pt x="50" y="267"/>
                    <a:pt x="69" y="266"/>
                    <a:pt x="88" y="265"/>
                  </a:cubicBezTo>
                  <a:cubicBezTo>
                    <a:pt x="76" y="265"/>
                    <a:pt x="65" y="264"/>
                    <a:pt x="53" y="262"/>
                  </a:cubicBezTo>
                  <a:cubicBezTo>
                    <a:pt x="43" y="261"/>
                    <a:pt x="35" y="254"/>
                    <a:pt x="35" y="244"/>
                  </a:cubicBezTo>
                  <a:cubicBezTo>
                    <a:pt x="35" y="230"/>
                    <a:pt x="35" y="215"/>
                    <a:pt x="35" y="201"/>
                  </a:cubicBezTo>
                  <a:cubicBezTo>
                    <a:pt x="35" y="191"/>
                    <a:pt x="43" y="184"/>
                    <a:pt x="53" y="183"/>
                  </a:cubicBezTo>
                  <a:cubicBezTo>
                    <a:pt x="89" y="180"/>
                    <a:pt x="124" y="178"/>
                    <a:pt x="160" y="179"/>
                  </a:cubicBezTo>
                  <a:cubicBezTo>
                    <a:pt x="147" y="200"/>
                    <a:pt x="140" y="224"/>
                    <a:pt x="140" y="250"/>
                  </a:cubicBezTo>
                  <a:cubicBezTo>
                    <a:pt x="140" y="288"/>
                    <a:pt x="155" y="322"/>
                    <a:pt x="179" y="346"/>
                  </a:cubicBezTo>
                  <a:cubicBezTo>
                    <a:pt x="181" y="347"/>
                    <a:pt x="182" y="349"/>
                    <a:pt x="184" y="350"/>
                  </a:cubicBezTo>
                  <a:cubicBezTo>
                    <a:pt x="133" y="355"/>
                    <a:pt x="82" y="354"/>
                    <a:pt x="30" y="348"/>
                  </a:cubicBezTo>
                  <a:cubicBezTo>
                    <a:pt x="21" y="347"/>
                    <a:pt x="13" y="340"/>
                    <a:pt x="13" y="330"/>
                  </a:cubicBezTo>
                  <a:cubicBezTo>
                    <a:pt x="13" y="316"/>
                    <a:pt x="13" y="301"/>
                    <a:pt x="13" y="287"/>
                  </a:cubicBezTo>
                  <a:cubicBezTo>
                    <a:pt x="13" y="277"/>
                    <a:pt x="21" y="270"/>
                    <a:pt x="30" y="269"/>
                  </a:cubicBezTo>
                  <a:close/>
                  <a:moveTo>
                    <a:pt x="266" y="159"/>
                  </a:moveTo>
                  <a:lnTo>
                    <a:pt x="266" y="159"/>
                  </a:lnTo>
                  <a:cubicBezTo>
                    <a:pt x="273" y="158"/>
                    <a:pt x="281" y="157"/>
                    <a:pt x="288" y="159"/>
                  </a:cubicBezTo>
                  <a:cubicBezTo>
                    <a:pt x="287" y="163"/>
                    <a:pt x="287" y="167"/>
                    <a:pt x="287" y="171"/>
                  </a:cubicBezTo>
                  <a:cubicBezTo>
                    <a:pt x="280" y="170"/>
                    <a:pt x="273" y="170"/>
                    <a:pt x="267" y="171"/>
                  </a:cubicBezTo>
                  <a:cubicBezTo>
                    <a:pt x="267" y="167"/>
                    <a:pt x="266" y="163"/>
                    <a:pt x="266" y="159"/>
                  </a:cubicBezTo>
                  <a:close/>
                  <a:moveTo>
                    <a:pt x="307" y="231"/>
                  </a:moveTo>
                  <a:lnTo>
                    <a:pt x="307" y="231"/>
                  </a:lnTo>
                  <a:lnTo>
                    <a:pt x="281" y="231"/>
                  </a:lnTo>
                  <a:lnTo>
                    <a:pt x="281" y="226"/>
                  </a:lnTo>
                  <a:cubicBezTo>
                    <a:pt x="281" y="222"/>
                    <a:pt x="280" y="219"/>
                    <a:pt x="280" y="217"/>
                  </a:cubicBezTo>
                  <a:cubicBezTo>
                    <a:pt x="279" y="216"/>
                    <a:pt x="278" y="215"/>
                    <a:pt x="276" y="215"/>
                  </a:cubicBezTo>
                  <a:cubicBezTo>
                    <a:pt x="274" y="215"/>
                    <a:pt x="273" y="216"/>
                    <a:pt x="272" y="217"/>
                  </a:cubicBezTo>
                  <a:cubicBezTo>
                    <a:pt x="272" y="218"/>
                    <a:pt x="271" y="220"/>
                    <a:pt x="271" y="223"/>
                  </a:cubicBezTo>
                  <a:cubicBezTo>
                    <a:pt x="271" y="227"/>
                    <a:pt x="272" y="230"/>
                    <a:pt x="274" y="231"/>
                  </a:cubicBezTo>
                  <a:cubicBezTo>
                    <a:pt x="275" y="233"/>
                    <a:pt x="280" y="236"/>
                    <a:pt x="288" y="241"/>
                  </a:cubicBezTo>
                  <a:cubicBezTo>
                    <a:pt x="294" y="245"/>
                    <a:pt x="299" y="248"/>
                    <a:pt x="301" y="250"/>
                  </a:cubicBezTo>
                  <a:cubicBezTo>
                    <a:pt x="304" y="252"/>
                    <a:pt x="306" y="255"/>
                    <a:pt x="307" y="259"/>
                  </a:cubicBezTo>
                  <a:cubicBezTo>
                    <a:pt x="309" y="263"/>
                    <a:pt x="310" y="268"/>
                    <a:pt x="310" y="274"/>
                  </a:cubicBezTo>
                  <a:cubicBezTo>
                    <a:pt x="310" y="283"/>
                    <a:pt x="308" y="290"/>
                    <a:pt x="303" y="295"/>
                  </a:cubicBezTo>
                  <a:cubicBezTo>
                    <a:pt x="299" y="301"/>
                    <a:pt x="292" y="304"/>
                    <a:pt x="283" y="305"/>
                  </a:cubicBezTo>
                  <a:lnTo>
                    <a:pt x="283" y="315"/>
                  </a:lnTo>
                  <a:lnTo>
                    <a:pt x="271" y="315"/>
                  </a:lnTo>
                  <a:lnTo>
                    <a:pt x="271" y="305"/>
                  </a:lnTo>
                  <a:cubicBezTo>
                    <a:pt x="264" y="304"/>
                    <a:pt x="258" y="302"/>
                    <a:pt x="253" y="297"/>
                  </a:cubicBezTo>
                  <a:cubicBezTo>
                    <a:pt x="248" y="292"/>
                    <a:pt x="245" y="284"/>
                    <a:pt x="245" y="272"/>
                  </a:cubicBezTo>
                  <a:lnTo>
                    <a:pt x="245" y="267"/>
                  </a:lnTo>
                  <a:lnTo>
                    <a:pt x="271" y="267"/>
                  </a:lnTo>
                  <a:lnTo>
                    <a:pt x="271" y="274"/>
                  </a:lnTo>
                  <a:cubicBezTo>
                    <a:pt x="271" y="281"/>
                    <a:pt x="271" y="285"/>
                    <a:pt x="272" y="287"/>
                  </a:cubicBezTo>
                  <a:cubicBezTo>
                    <a:pt x="272" y="288"/>
                    <a:pt x="274" y="289"/>
                    <a:pt x="276" y="289"/>
                  </a:cubicBezTo>
                  <a:cubicBezTo>
                    <a:pt x="277" y="289"/>
                    <a:pt x="279" y="289"/>
                    <a:pt x="280" y="288"/>
                  </a:cubicBezTo>
                  <a:cubicBezTo>
                    <a:pt x="280" y="286"/>
                    <a:pt x="281" y="285"/>
                    <a:pt x="281" y="282"/>
                  </a:cubicBezTo>
                  <a:cubicBezTo>
                    <a:pt x="281" y="276"/>
                    <a:pt x="280" y="272"/>
                    <a:pt x="280" y="270"/>
                  </a:cubicBezTo>
                  <a:cubicBezTo>
                    <a:pt x="279" y="267"/>
                    <a:pt x="276" y="264"/>
                    <a:pt x="271" y="262"/>
                  </a:cubicBezTo>
                  <a:cubicBezTo>
                    <a:pt x="263" y="257"/>
                    <a:pt x="258" y="253"/>
                    <a:pt x="255" y="251"/>
                  </a:cubicBezTo>
                  <a:cubicBezTo>
                    <a:pt x="252" y="248"/>
                    <a:pt x="250" y="245"/>
                    <a:pt x="248" y="241"/>
                  </a:cubicBezTo>
                  <a:cubicBezTo>
                    <a:pt x="246" y="236"/>
                    <a:pt x="245" y="232"/>
                    <a:pt x="245" y="226"/>
                  </a:cubicBezTo>
                  <a:cubicBezTo>
                    <a:pt x="245" y="218"/>
                    <a:pt x="247" y="212"/>
                    <a:pt x="251" y="208"/>
                  </a:cubicBezTo>
                  <a:cubicBezTo>
                    <a:pt x="256" y="203"/>
                    <a:pt x="262" y="201"/>
                    <a:pt x="271" y="200"/>
                  </a:cubicBezTo>
                  <a:lnTo>
                    <a:pt x="271" y="191"/>
                  </a:lnTo>
                  <a:lnTo>
                    <a:pt x="283" y="191"/>
                  </a:lnTo>
                  <a:lnTo>
                    <a:pt x="283" y="200"/>
                  </a:lnTo>
                  <a:cubicBezTo>
                    <a:pt x="291" y="201"/>
                    <a:pt x="297" y="203"/>
                    <a:pt x="301" y="208"/>
                  </a:cubicBezTo>
                  <a:cubicBezTo>
                    <a:pt x="305" y="212"/>
                    <a:pt x="307" y="218"/>
                    <a:pt x="307" y="226"/>
                  </a:cubicBezTo>
                  <a:cubicBezTo>
                    <a:pt x="307" y="227"/>
                    <a:pt x="307" y="229"/>
                    <a:pt x="307" y="231"/>
                  </a:cubicBezTo>
                  <a:close/>
                  <a:moveTo>
                    <a:pt x="247" y="163"/>
                  </a:moveTo>
                  <a:lnTo>
                    <a:pt x="247" y="163"/>
                  </a:lnTo>
                  <a:lnTo>
                    <a:pt x="246" y="163"/>
                  </a:lnTo>
                  <a:lnTo>
                    <a:pt x="246" y="163"/>
                  </a:lnTo>
                  <a:lnTo>
                    <a:pt x="245" y="163"/>
                  </a:lnTo>
                  <a:lnTo>
                    <a:pt x="245" y="163"/>
                  </a:lnTo>
                  <a:lnTo>
                    <a:pt x="244" y="164"/>
                  </a:lnTo>
                  <a:lnTo>
                    <a:pt x="244" y="164"/>
                  </a:lnTo>
                  <a:lnTo>
                    <a:pt x="243" y="164"/>
                  </a:lnTo>
                  <a:lnTo>
                    <a:pt x="243" y="164"/>
                  </a:lnTo>
                  <a:lnTo>
                    <a:pt x="242" y="164"/>
                  </a:lnTo>
                  <a:lnTo>
                    <a:pt x="242" y="164"/>
                  </a:lnTo>
                  <a:lnTo>
                    <a:pt x="241" y="165"/>
                  </a:lnTo>
                  <a:lnTo>
                    <a:pt x="241" y="165"/>
                  </a:lnTo>
                  <a:lnTo>
                    <a:pt x="240" y="165"/>
                  </a:lnTo>
                  <a:lnTo>
                    <a:pt x="239" y="165"/>
                  </a:lnTo>
                  <a:lnTo>
                    <a:pt x="239" y="166"/>
                  </a:lnTo>
                  <a:lnTo>
                    <a:pt x="238" y="166"/>
                  </a:lnTo>
                  <a:lnTo>
                    <a:pt x="238" y="166"/>
                  </a:lnTo>
                  <a:lnTo>
                    <a:pt x="237" y="166"/>
                  </a:lnTo>
                  <a:lnTo>
                    <a:pt x="237" y="166"/>
                  </a:lnTo>
                  <a:lnTo>
                    <a:pt x="236" y="167"/>
                  </a:lnTo>
                  <a:lnTo>
                    <a:pt x="236" y="167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3" y="175"/>
                  </a:lnTo>
                  <a:lnTo>
                    <a:pt x="243" y="175"/>
                  </a:lnTo>
                  <a:lnTo>
                    <a:pt x="244" y="175"/>
                  </a:lnTo>
                  <a:lnTo>
                    <a:pt x="244" y="175"/>
                  </a:lnTo>
                  <a:lnTo>
                    <a:pt x="244" y="175"/>
                  </a:lnTo>
                  <a:lnTo>
                    <a:pt x="245" y="175"/>
                  </a:lnTo>
                  <a:lnTo>
                    <a:pt x="245" y="174"/>
                  </a:lnTo>
                  <a:lnTo>
                    <a:pt x="246" y="174"/>
                  </a:lnTo>
                  <a:lnTo>
                    <a:pt x="246" y="174"/>
                  </a:lnTo>
                  <a:lnTo>
                    <a:pt x="247" y="174"/>
                  </a:lnTo>
                  <a:lnTo>
                    <a:pt x="247" y="174"/>
                  </a:lnTo>
                  <a:lnTo>
                    <a:pt x="248" y="173"/>
                  </a:lnTo>
                  <a:lnTo>
                    <a:pt x="248" y="173"/>
                  </a:lnTo>
                  <a:lnTo>
                    <a:pt x="249" y="173"/>
                  </a:lnTo>
                  <a:lnTo>
                    <a:pt x="249" y="173"/>
                  </a:lnTo>
                  <a:lnTo>
                    <a:pt x="250" y="173"/>
                  </a:lnTo>
                  <a:lnTo>
                    <a:pt x="250" y="173"/>
                  </a:lnTo>
                  <a:lnTo>
                    <a:pt x="247" y="163"/>
                  </a:lnTo>
                  <a:close/>
                  <a:moveTo>
                    <a:pt x="217" y="178"/>
                  </a:moveTo>
                  <a:lnTo>
                    <a:pt x="217" y="178"/>
                  </a:lnTo>
                  <a:lnTo>
                    <a:pt x="217" y="179"/>
                  </a:lnTo>
                  <a:lnTo>
                    <a:pt x="217" y="179"/>
                  </a:lnTo>
                  <a:lnTo>
                    <a:pt x="216" y="179"/>
                  </a:lnTo>
                  <a:lnTo>
                    <a:pt x="216" y="180"/>
                  </a:lnTo>
                  <a:lnTo>
                    <a:pt x="215" y="180"/>
                  </a:lnTo>
                  <a:lnTo>
                    <a:pt x="215" y="180"/>
                  </a:lnTo>
                  <a:lnTo>
                    <a:pt x="215" y="181"/>
                  </a:lnTo>
                  <a:lnTo>
                    <a:pt x="214" y="181"/>
                  </a:lnTo>
                  <a:lnTo>
                    <a:pt x="214" y="181"/>
                  </a:lnTo>
                  <a:lnTo>
                    <a:pt x="213" y="182"/>
                  </a:lnTo>
                  <a:lnTo>
                    <a:pt x="213" y="182"/>
                  </a:lnTo>
                  <a:lnTo>
                    <a:pt x="212" y="183"/>
                  </a:lnTo>
                  <a:lnTo>
                    <a:pt x="212" y="183"/>
                  </a:lnTo>
                  <a:lnTo>
                    <a:pt x="212" y="183"/>
                  </a:lnTo>
                  <a:lnTo>
                    <a:pt x="211" y="184"/>
                  </a:lnTo>
                  <a:lnTo>
                    <a:pt x="211" y="184"/>
                  </a:lnTo>
                  <a:lnTo>
                    <a:pt x="210" y="184"/>
                  </a:lnTo>
                  <a:lnTo>
                    <a:pt x="210" y="185"/>
                  </a:lnTo>
                  <a:lnTo>
                    <a:pt x="210" y="185"/>
                  </a:lnTo>
                  <a:lnTo>
                    <a:pt x="209" y="186"/>
                  </a:lnTo>
                  <a:lnTo>
                    <a:pt x="209" y="186"/>
                  </a:lnTo>
                  <a:lnTo>
                    <a:pt x="217" y="193"/>
                  </a:lnTo>
                  <a:lnTo>
                    <a:pt x="217" y="193"/>
                  </a:lnTo>
                  <a:lnTo>
                    <a:pt x="217" y="193"/>
                  </a:lnTo>
                  <a:lnTo>
                    <a:pt x="218" y="192"/>
                  </a:lnTo>
                  <a:lnTo>
                    <a:pt x="218" y="192"/>
                  </a:lnTo>
                  <a:lnTo>
                    <a:pt x="218" y="192"/>
                  </a:lnTo>
                  <a:lnTo>
                    <a:pt x="219" y="191"/>
                  </a:lnTo>
                  <a:lnTo>
                    <a:pt x="219" y="191"/>
                  </a:lnTo>
                  <a:lnTo>
                    <a:pt x="219" y="191"/>
                  </a:lnTo>
                  <a:lnTo>
                    <a:pt x="220" y="190"/>
                  </a:lnTo>
                  <a:lnTo>
                    <a:pt x="220" y="190"/>
                  </a:lnTo>
                  <a:lnTo>
                    <a:pt x="220" y="190"/>
                  </a:lnTo>
                  <a:lnTo>
                    <a:pt x="221" y="189"/>
                  </a:lnTo>
                  <a:lnTo>
                    <a:pt x="221" y="189"/>
                  </a:lnTo>
                  <a:lnTo>
                    <a:pt x="221" y="189"/>
                  </a:lnTo>
                  <a:lnTo>
                    <a:pt x="222" y="188"/>
                  </a:lnTo>
                  <a:lnTo>
                    <a:pt x="222" y="188"/>
                  </a:lnTo>
                  <a:lnTo>
                    <a:pt x="223" y="188"/>
                  </a:lnTo>
                  <a:lnTo>
                    <a:pt x="223" y="188"/>
                  </a:lnTo>
                  <a:lnTo>
                    <a:pt x="223" y="187"/>
                  </a:lnTo>
                  <a:lnTo>
                    <a:pt x="224" y="187"/>
                  </a:lnTo>
                  <a:lnTo>
                    <a:pt x="224" y="187"/>
                  </a:lnTo>
                  <a:lnTo>
                    <a:pt x="217" y="178"/>
                  </a:lnTo>
                  <a:close/>
                  <a:moveTo>
                    <a:pt x="195" y="204"/>
                  </a:moveTo>
                  <a:lnTo>
                    <a:pt x="195" y="204"/>
                  </a:lnTo>
                  <a:lnTo>
                    <a:pt x="195" y="204"/>
                  </a:lnTo>
                  <a:lnTo>
                    <a:pt x="195" y="205"/>
                  </a:lnTo>
                  <a:lnTo>
                    <a:pt x="195" y="205"/>
                  </a:lnTo>
                  <a:lnTo>
                    <a:pt x="194" y="206"/>
                  </a:lnTo>
                  <a:lnTo>
                    <a:pt x="194" y="206"/>
                  </a:lnTo>
                  <a:lnTo>
                    <a:pt x="194" y="206"/>
                  </a:lnTo>
                  <a:lnTo>
                    <a:pt x="194" y="207"/>
                  </a:lnTo>
                  <a:lnTo>
                    <a:pt x="193" y="207"/>
                  </a:lnTo>
                  <a:lnTo>
                    <a:pt x="193" y="208"/>
                  </a:lnTo>
                  <a:lnTo>
                    <a:pt x="193" y="208"/>
                  </a:lnTo>
                  <a:lnTo>
                    <a:pt x="193" y="209"/>
                  </a:lnTo>
                  <a:lnTo>
                    <a:pt x="192" y="209"/>
                  </a:lnTo>
                  <a:lnTo>
                    <a:pt x="192" y="210"/>
                  </a:lnTo>
                  <a:lnTo>
                    <a:pt x="192" y="210"/>
                  </a:lnTo>
                  <a:lnTo>
                    <a:pt x="192" y="211"/>
                  </a:lnTo>
                  <a:lnTo>
                    <a:pt x="191" y="211"/>
                  </a:lnTo>
                  <a:lnTo>
                    <a:pt x="191" y="212"/>
                  </a:lnTo>
                  <a:lnTo>
                    <a:pt x="191" y="213"/>
                  </a:lnTo>
                  <a:lnTo>
                    <a:pt x="191" y="213"/>
                  </a:lnTo>
                  <a:lnTo>
                    <a:pt x="190" y="214"/>
                  </a:lnTo>
                  <a:lnTo>
                    <a:pt x="190" y="214"/>
                  </a:lnTo>
                  <a:lnTo>
                    <a:pt x="200" y="218"/>
                  </a:lnTo>
                  <a:lnTo>
                    <a:pt x="200" y="218"/>
                  </a:lnTo>
                  <a:lnTo>
                    <a:pt x="200" y="217"/>
                  </a:lnTo>
                  <a:lnTo>
                    <a:pt x="200" y="217"/>
                  </a:lnTo>
                  <a:lnTo>
                    <a:pt x="201" y="216"/>
                  </a:lnTo>
                  <a:lnTo>
                    <a:pt x="201" y="216"/>
                  </a:lnTo>
                  <a:lnTo>
                    <a:pt x="201" y="216"/>
                  </a:lnTo>
                  <a:lnTo>
                    <a:pt x="201" y="215"/>
                  </a:lnTo>
                  <a:lnTo>
                    <a:pt x="202" y="215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202" y="213"/>
                  </a:lnTo>
                  <a:lnTo>
                    <a:pt x="202" y="213"/>
                  </a:lnTo>
                  <a:lnTo>
                    <a:pt x="203" y="212"/>
                  </a:lnTo>
                  <a:lnTo>
                    <a:pt x="203" y="212"/>
                  </a:lnTo>
                  <a:lnTo>
                    <a:pt x="203" y="212"/>
                  </a:lnTo>
                  <a:lnTo>
                    <a:pt x="203" y="211"/>
                  </a:lnTo>
                  <a:lnTo>
                    <a:pt x="204" y="211"/>
                  </a:lnTo>
                  <a:lnTo>
                    <a:pt x="204" y="210"/>
                  </a:lnTo>
                  <a:lnTo>
                    <a:pt x="204" y="210"/>
                  </a:lnTo>
                  <a:lnTo>
                    <a:pt x="204" y="209"/>
                  </a:lnTo>
                  <a:lnTo>
                    <a:pt x="204" y="209"/>
                  </a:lnTo>
                  <a:lnTo>
                    <a:pt x="195" y="204"/>
                  </a:lnTo>
                  <a:close/>
                  <a:moveTo>
                    <a:pt x="184" y="235"/>
                  </a:moveTo>
                  <a:lnTo>
                    <a:pt x="184" y="235"/>
                  </a:lnTo>
                  <a:lnTo>
                    <a:pt x="184" y="236"/>
                  </a:lnTo>
                  <a:lnTo>
                    <a:pt x="184" y="236"/>
                  </a:lnTo>
                  <a:lnTo>
                    <a:pt x="184" y="237"/>
                  </a:lnTo>
                  <a:lnTo>
                    <a:pt x="184" y="238"/>
                  </a:lnTo>
                  <a:lnTo>
                    <a:pt x="183" y="238"/>
                  </a:lnTo>
                  <a:lnTo>
                    <a:pt x="183" y="239"/>
                  </a:lnTo>
                  <a:lnTo>
                    <a:pt x="183" y="239"/>
                  </a:lnTo>
                  <a:lnTo>
                    <a:pt x="183" y="240"/>
                  </a:lnTo>
                  <a:lnTo>
                    <a:pt x="183" y="240"/>
                  </a:lnTo>
                  <a:lnTo>
                    <a:pt x="183" y="241"/>
                  </a:lnTo>
                  <a:lnTo>
                    <a:pt x="183" y="242"/>
                  </a:lnTo>
                  <a:lnTo>
                    <a:pt x="183" y="242"/>
                  </a:lnTo>
                  <a:lnTo>
                    <a:pt x="183" y="243"/>
                  </a:lnTo>
                  <a:lnTo>
                    <a:pt x="183" y="243"/>
                  </a:lnTo>
                  <a:lnTo>
                    <a:pt x="183" y="244"/>
                  </a:lnTo>
                  <a:lnTo>
                    <a:pt x="183" y="245"/>
                  </a:lnTo>
                  <a:lnTo>
                    <a:pt x="183" y="245"/>
                  </a:lnTo>
                  <a:lnTo>
                    <a:pt x="183" y="246"/>
                  </a:lnTo>
                  <a:lnTo>
                    <a:pt x="183" y="246"/>
                  </a:lnTo>
                  <a:lnTo>
                    <a:pt x="183" y="247"/>
                  </a:lnTo>
                  <a:lnTo>
                    <a:pt x="193" y="247"/>
                  </a:lnTo>
                  <a:lnTo>
                    <a:pt x="193" y="247"/>
                  </a:lnTo>
                  <a:lnTo>
                    <a:pt x="193" y="246"/>
                  </a:lnTo>
                  <a:lnTo>
                    <a:pt x="193" y="246"/>
                  </a:lnTo>
                  <a:lnTo>
                    <a:pt x="193" y="245"/>
                  </a:lnTo>
                  <a:lnTo>
                    <a:pt x="193" y="245"/>
                  </a:lnTo>
                  <a:lnTo>
                    <a:pt x="194" y="244"/>
                  </a:lnTo>
                  <a:lnTo>
                    <a:pt x="194" y="244"/>
                  </a:lnTo>
                  <a:lnTo>
                    <a:pt x="194" y="243"/>
                  </a:lnTo>
                  <a:lnTo>
                    <a:pt x="194" y="243"/>
                  </a:lnTo>
                  <a:lnTo>
                    <a:pt x="194" y="242"/>
                  </a:lnTo>
                  <a:lnTo>
                    <a:pt x="194" y="242"/>
                  </a:lnTo>
                  <a:lnTo>
                    <a:pt x="194" y="241"/>
                  </a:lnTo>
                  <a:lnTo>
                    <a:pt x="194" y="241"/>
                  </a:lnTo>
                  <a:lnTo>
                    <a:pt x="194" y="240"/>
                  </a:lnTo>
                  <a:lnTo>
                    <a:pt x="194" y="240"/>
                  </a:lnTo>
                  <a:lnTo>
                    <a:pt x="194" y="239"/>
                  </a:lnTo>
                  <a:lnTo>
                    <a:pt x="194" y="239"/>
                  </a:lnTo>
                  <a:lnTo>
                    <a:pt x="194" y="238"/>
                  </a:lnTo>
                  <a:lnTo>
                    <a:pt x="194" y="238"/>
                  </a:lnTo>
                  <a:lnTo>
                    <a:pt x="194" y="237"/>
                  </a:lnTo>
                  <a:lnTo>
                    <a:pt x="184" y="235"/>
                  </a:lnTo>
                  <a:close/>
                  <a:moveTo>
                    <a:pt x="185" y="269"/>
                  </a:moveTo>
                  <a:lnTo>
                    <a:pt x="185" y="269"/>
                  </a:lnTo>
                  <a:lnTo>
                    <a:pt x="185" y="269"/>
                  </a:lnTo>
                  <a:lnTo>
                    <a:pt x="185" y="270"/>
                  </a:lnTo>
                  <a:lnTo>
                    <a:pt x="185" y="270"/>
                  </a:lnTo>
                  <a:lnTo>
                    <a:pt x="185" y="271"/>
                  </a:lnTo>
                  <a:lnTo>
                    <a:pt x="185" y="271"/>
                  </a:lnTo>
                  <a:lnTo>
                    <a:pt x="185" y="272"/>
                  </a:lnTo>
                  <a:lnTo>
                    <a:pt x="185" y="272"/>
                  </a:lnTo>
                  <a:lnTo>
                    <a:pt x="185" y="273"/>
                  </a:lnTo>
                  <a:lnTo>
                    <a:pt x="186" y="273"/>
                  </a:lnTo>
                  <a:lnTo>
                    <a:pt x="186" y="274"/>
                  </a:lnTo>
                  <a:lnTo>
                    <a:pt x="186" y="275"/>
                  </a:lnTo>
                  <a:lnTo>
                    <a:pt x="186" y="275"/>
                  </a:lnTo>
                  <a:lnTo>
                    <a:pt x="186" y="276"/>
                  </a:lnTo>
                  <a:lnTo>
                    <a:pt x="186" y="276"/>
                  </a:lnTo>
                  <a:lnTo>
                    <a:pt x="186" y="277"/>
                  </a:lnTo>
                  <a:lnTo>
                    <a:pt x="187" y="277"/>
                  </a:lnTo>
                  <a:lnTo>
                    <a:pt x="187" y="278"/>
                  </a:lnTo>
                  <a:lnTo>
                    <a:pt x="187" y="278"/>
                  </a:lnTo>
                  <a:lnTo>
                    <a:pt x="187" y="279"/>
                  </a:lnTo>
                  <a:lnTo>
                    <a:pt x="187" y="279"/>
                  </a:lnTo>
                  <a:lnTo>
                    <a:pt x="187" y="280"/>
                  </a:lnTo>
                  <a:lnTo>
                    <a:pt x="197" y="276"/>
                  </a:lnTo>
                  <a:lnTo>
                    <a:pt x="197" y="276"/>
                  </a:lnTo>
                  <a:lnTo>
                    <a:pt x="197" y="276"/>
                  </a:lnTo>
                  <a:lnTo>
                    <a:pt x="197" y="275"/>
                  </a:lnTo>
                  <a:lnTo>
                    <a:pt x="197" y="275"/>
                  </a:lnTo>
                  <a:lnTo>
                    <a:pt x="197" y="274"/>
                  </a:lnTo>
                  <a:lnTo>
                    <a:pt x="197" y="274"/>
                  </a:lnTo>
                  <a:lnTo>
                    <a:pt x="196" y="273"/>
                  </a:lnTo>
                  <a:lnTo>
                    <a:pt x="196" y="273"/>
                  </a:lnTo>
                  <a:lnTo>
                    <a:pt x="196" y="272"/>
                  </a:lnTo>
                  <a:lnTo>
                    <a:pt x="196" y="272"/>
                  </a:lnTo>
                  <a:lnTo>
                    <a:pt x="196" y="271"/>
                  </a:lnTo>
                  <a:lnTo>
                    <a:pt x="196" y="271"/>
                  </a:lnTo>
                  <a:lnTo>
                    <a:pt x="196" y="270"/>
                  </a:lnTo>
                  <a:lnTo>
                    <a:pt x="196" y="270"/>
                  </a:lnTo>
                  <a:lnTo>
                    <a:pt x="195" y="269"/>
                  </a:lnTo>
                  <a:lnTo>
                    <a:pt x="195" y="269"/>
                  </a:lnTo>
                  <a:lnTo>
                    <a:pt x="195" y="268"/>
                  </a:lnTo>
                  <a:lnTo>
                    <a:pt x="195" y="268"/>
                  </a:lnTo>
                  <a:lnTo>
                    <a:pt x="195" y="267"/>
                  </a:lnTo>
                  <a:lnTo>
                    <a:pt x="195" y="267"/>
                  </a:lnTo>
                  <a:lnTo>
                    <a:pt x="195" y="267"/>
                  </a:lnTo>
                  <a:lnTo>
                    <a:pt x="185" y="269"/>
                  </a:lnTo>
                  <a:close/>
                  <a:moveTo>
                    <a:pt x="197" y="300"/>
                  </a:moveTo>
                  <a:lnTo>
                    <a:pt x="197" y="300"/>
                  </a:lnTo>
                  <a:lnTo>
                    <a:pt x="197" y="300"/>
                  </a:lnTo>
                  <a:lnTo>
                    <a:pt x="197" y="301"/>
                  </a:lnTo>
                  <a:lnTo>
                    <a:pt x="198" y="301"/>
                  </a:lnTo>
                  <a:lnTo>
                    <a:pt x="198" y="302"/>
                  </a:lnTo>
                  <a:lnTo>
                    <a:pt x="198" y="302"/>
                  </a:lnTo>
                  <a:lnTo>
                    <a:pt x="199" y="302"/>
                  </a:lnTo>
                  <a:lnTo>
                    <a:pt x="199" y="303"/>
                  </a:lnTo>
                  <a:lnTo>
                    <a:pt x="199" y="303"/>
                  </a:lnTo>
                  <a:lnTo>
                    <a:pt x="200" y="304"/>
                  </a:lnTo>
                  <a:lnTo>
                    <a:pt x="200" y="304"/>
                  </a:lnTo>
                  <a:lnTo>
                    <a:pt x="200" y="305"/>
                  </a:lnTo>
                  <a:lnTo>
                    <a:pt x="201" y="305"/>
                  </a:lnTo>
                  <a:lnTo>
                    <a:pt x="201" y="306"/>
                  </a:lnTo>
                  <a:lnTo>
                    <a:pt x="201" y="306"/>
                  </a:lnTo>
                  <a:lnTo>
                    <a:pt x="202" y="306"/>
                  </a:lnTo>
                  <a:lnTo>
                    <a:pt x="202" y="307"/>
                  </a:lnTo>
                  <a:lnTo>
                    <a:pt x="202" y="307"/>
                  </a:lnTo>
                  <a:lnTo>
                    <a:pt x="203" y="308"/>
                  </a:lnTo>
                  <a:lnTo>
                    <a:pt x="203" y="308"/>
                  </a:lnTo>
                  <a:lnTo>
                    <a:pt x="203" y="309"/>
                  </a:lnTo>
                  <a:lnTo>
                    <a:pt x="204" y="309"/>
                  </a:lnTo>
                  <a:lnTo>
                    <a:pt x="212" y="302"/>
                  </a:lnTo>
                  <a:lnTo>
                    <a:pt x="212" y="302"/>
                  </a:lnTo>
                  <a:lnTo>
                    <a:pt x="211" y="302"/>
                  </a:lnTo>
                  <a:lnTo>
                    <a:pt x="211" y="301"/>
                  </a:lnTo>
                  <a:lnTo>
                    <a:pt x="211" y="301"/>
                  </a:lnTo>
                  <a:lnTo>
                    <a:pt x="210" y="300"/>
                  </a:lnTo>
                  <a:lnTo>
                    <a:pt x="210" y="300"/>
                  </a:lnTo>
                  <a:lnTo>
                    <a:pt x="210" y="300"/>
                  </a:lnTo>
                  <a:lnTo>
                    <a:pt x="209" y="299"/>
                  </a:lnTo>
                  <a:lnTo>
                    <a:pt x="209" y="299"/>
                  </a:lnTo>
                  <a:lnTo>
                    <a:pt x="209" y="298"/>
                  </a:lnTo>
                  <a:lnTo>
                    <a:pt x="209" y="298"/>
                  </a:lnTo>
                  <a:lnTo>
                    <a:pt x="208" y="298"/>
                  </a:lnTo>
                  <a:lnTo>
                    <a:pt x="208" y="297"/>
                  </a:lnTo>
                  <a:lnTo>
                    <a:pt x="208" y="297"/>
                  </a:lnTo>
                  <a:lnTo>
                    <a:pt x="207" y="296"/>
                  </a:lnTo>
                  <a:lnTo>
                    <a:pt x="207" y="296"/>
                  </a:lnTo>
                  <a:lnTo>
                    <a:pt x="207" y="296"/>
                  </a:lnTo>
                  <a:lnTo>
                    <a:pt x="207" y="295"/>
                  </a:lnTo>
                  <a:lnTo>
                    <a:pt x="206" y="295"/>
                  </a:lnTo>
                  <a:lnTo>
                    <a:pt x="206" y="294"/>
                  </a:lnTo>
                  <a:lnTo>
                    <a:pt x="206" y="294"/>
                  </a:lnTo>
                  <a:lnTo>
                    <a:pt x="197" y="300"/>
                  </a:lnTo>
                  <a:close/>
                  <a:moveTo>
                    <a:pt x="220" y="324"/>
                  </a:moveTo>
                  <a:lnTo>
                    <a:pt x="220" y="324"/>
                  </a:lnTo>
                  <a:lnTo>
                    <a:pt x="220" y="325"/>
                  </a:lnTo>
                  <a:lnTo>
                    <a:pt x="221" y="325"/>
                  </a:lnTo>
                  <a:lnTo>
                    <a:pt x="221" y="325"/>
                  </a:lnTo>
                  <a:lnTo>
                    <a:pt x="221" y="326"/>
                  </a:lnTo>
                  <a:lnTo>
                    <a:pt x="222" y="326"/>
                  </a:lnTo>
                  <a:lnTo>
                    <a:pt x="222" y="326"/>
                  </a:lnTo>
                  <a:lnTo>
                    <a:pt x="223" y="327"/>
                  </a:lnTo>
                  <a:lnTo>
                    <a:pt x="223" y="327"/>
                  </a:lnTo>
                  <a:lnTo>
                    <a:pt x="224" y="327"/>
                  </a:lnTo>
                  <a:lnTo>
                    <a:pt x="224" y="328"/>
                  </a:lnTo>
                  <a:lnTo>
                    <a:pt x="225" y="328"/>
                  </a:lnTo>
                  <a:lnTo>
                    <a:pt x="225" y="328"/>
                  </a:lnTo>
                  <a:lnTo>
                    <a:pt x="226" y="328"/>
                  </a:lnTo>
                  <a:lnTo>
                    <a:pt x="226" y="329"/>
                  </a:lnTo>
                  <a:lnTo>
                    <a:pt x="227" y="329"/>
                  </a:lnTo>
                  <a:lnTo>
                    <a:pt x="227" y="329"/>
                  </a:lnTo>
                  <a:lnTo>
                    <a:pt x="228" y="330"/>
                  </a:lnTo>
                  <a:lnTo>
                    <a:pt x="228" y="330"/>
                  </a:lnTo>
                  <a:lnTo>
                    <a:pt x="228" y="330"/>
                  </a:lnTo>
                  <a:lnTo>
                    <a:pt x="229" y="330"/>
                  </a:lnTo>
                  <a:lnTo>
                    <a:pt x="229" y="331"/>
                  </a:lnTo>
                  <a:lnTo>
                    <a:pt x="235" y="321"/>
                  </a:lnTo>
                  <a:lnTo>
                    <a:pt x="234" y="321"/>
                  </a:lnTo>
                  <a:lnTo>
                    <a:pt x="234" y="321"/>
                  </a:lnTo>
                  <a:lnTo>
                    <a:pt x="233" y="321"/>
                  </a:lnTo>
                  <a:lnTo>
                    <a:pt x="233" y="320"/>
                  </a:lnTo>
                  <a:lnTo>
                    <a:pt x="233" y="320"/>
                  </a:lnTo>
                  <a:lnTo>
                    <a:pt x="232" y="320"/>
                  </a:lnTo>
                  <a:lnTo>
                    <a:pt x="232" y="320"/>
                  </a:lnTo>
                  <a:lnTo>
                    <a:pt x="231" y="319"/>
                  </a:lnTo>
                  <a:lnTo>
                    <a:pt x="231" y="319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0" y="318"/>
                  </a:lnTo>
                  <a:lnTo>
                    <a:pt x="229" y="318"/>
                  </a:lnTo>
                  <a:lnTo>
                    <a:pt x="229" y="318"/>
                  </a:lnTo>
                  <a:lnTo>
                    <a:pt x="228" y="318"/>
                  </a:lnTo>
                  <a:lnTo>
                    <a:pt x="228" y="317"/>
                  </a:lnTo>
                  <a:lnTo>
                    <a:pt x="228" y="317"/>
                  </a:lnTo>
                  <a:lnTo>
                    <a:pt x="227" y="317"/>
                  </a:lnTo>
                  <a:lnTo>
                    <a:pt x="227" y="316"/>
                  </a:lnTo>
                  <a:lnTo>
                    <a:pt x="226" y="316"/>
                  </a:lnTo>
                  <a:lnTo>
                    <a:pt x="226" y="316"/>
                  </a:lnTo>
                  <a:lnTo>
                    <a:pt x="220" y="324"/>
                  </a:lnTo>
                  <a:close/>
                  <a:moveTo>
                    <a:pt x="250" y="339"/>
                  </a:moveTo>
                  <a:lnTo>
                    <a:pt x="250" y="339"/>
                  </a:lnTo>
                  <a:lnTo>
                    <a:pt x="250" y="339"/>
                  </a:lnTo>
                  <a:lnTo>
                    <a:pt x="251" y="339"/>
                  </a:lnTo>
                  <a:lnTo>
                    <a:pt x="251" y="340"/>
                  </a:lnTo>
                  <a:lnTo>
                    <a:pt x="252" y="340"/>
                  </a:lnTo>
                  <a:lnTo>
                    <a:pt x="252" y="340"/>
                  </a:lnTo>
                  <a:lnTo>
                    <a:pt x="253" y="340"/>
                  </a:lnTo>
                  <a:lnTo>
                    <a:pt x="253" y="340"/>
                  </a:lnTo>
                  <a:lnTo>
                    <a:pt x="254" y="340"/>
                  </a:lnTo>
                  <a:lnTo>
                    <a:pt x="255" y="340"/>
                  </a:lnTo>
                  <a:lnTo>
                    <a:pt x="255" y="341"/>
                  </a:lnTo>
                  <a:lnTo>
                    <a:pt x="256" y="341"/>
                  </a:lnTo>
                  <a:lnTo>
                    <a:pt x="256" y="341"/>
                  </a:lnTo>
                  <a:lnTo>
                    <a:pt x="257" y="341"/>
                  </a:lnTo>
                  <a:lnTo>
                    <a:pt x="257" y="341"/>
                  </a:lnTo>
                  <a:lnTo>
                    <a:pt x="258" y="341"/>
                  </a:lnTo>
                  <a:lnTo>
                    <a:pt x="259" y="341"/>
                  </a:lnTo>
                  <a:lnTo>
                    <a:pt x="259" y="341"/>
                  </a:lnTo>
                  <a:lnTo>
                    <a:pt x="260" y="341"/>
                  </a:lnTo>
                  <a:lnTo>
                    <a:pt x="260" y="341"/>
                  </a:lnTo>
                  <a:lnTo>
                    <a:pt x="261" y="342"/>
                  </a:lnTo>
                  <a:lnTo>
                    <a:pt x="261" y="342"/>
                  </a:lnTo>
                  <a:lnTo>
                    <a:pt x="263" y="331"/>
                  </a:lnTo>
                  <a:lnTo>
                    <a:pt x="262" y="331"/>
                  </a:lnTo>
                  <a:lnTo>
                    <a:pt x="262" y="331"/>
                  </a:lnTo>
                  <a:lnTo>
                    <a:pt x="261" y="331"/>
                  </a:lnTo>
                  <a:lnTo>
                    <a:pt x="261" y="331"/>
                  </a:lnTo>
                  <a:lnTo>
                    <a:pt x="260" y="331"/>
                  </a:lnTo>
                  <a:lnTo>
                    <a:pt x="260" y="331"/>
                  </a:lnTo>
                  <a:lnTo>
                    <a:pt x="259" y="331"/>
                  </a:lnTo>
                  <a:lnTo>
                    <a:pt x="259" y="330"/>
                  </a:lnTo>
                  <a:lnTo>
                    <a:pt x="258" y="330"/>
                  </a:lnTo>
                  <a:lnTo>
                    <a:pt x="258" y="330"/>
                  </a:lnTo>
                  <a:lnTo>
                    <a:pt x="257" y="330"/>
                  </a:lnTo>
                  <a:lnTo>
                    <a:pt x="257" y="330"/>
                  </a:lnTo>
                  <a:lnTo>
                    <a:pt x="256" y="330"/>
                  </a:lnTo>
                  <a:lnTo>
                    <a:pt x="256" y="330"/>
                  </a:lnTo>
                  <a:lnTo>
                    <a:pt x="255" y="330"/>
                  </a:lnTo>
                  <a:lnTo>
                    <a:pt x="255" y="330"/>
                  </a:lnTo>
                  <a:lnTo>
                    <a:pt x="254" y="329"/>
                  </a:lnTo>
                  <a:lnTo>
                    <a:pt x="254" y="329"/>
                  </a:lnTo>
                  <a:lnTo>
                    <a:pt x="253" y="329"/>
                  </a:lnTo>
                  <a:lnTo>
                    <a:pt x="253" y="329"/>
                  </a:lnTo>
                  <a:lnTo>
                    <a:pt x="253" y="329"/>
                  </a:lnTo>
                  <a:lnTo>
                    <a:pt x="250" y="339"/>
                  </a:lnTo>
                  <a:close/>
                  <a:moveTo>
                    <a:pt x="283" y="342"/>
                  </a:moveTo>
                  <a:lnTo>
                    <a:pt x="283" y="342"/>
                  </a:lnTo>
                  <a:lnTo>
                    <a:pt x="284" y="342"/>
                  </a:lnTo>
                  <a:lnTo>
                    <a:pt x="284" y="342"/>
                  </a:lnTo>
                  <a:lnTo>
                    <a:pt x="285" y="342"/>
                  </a:lnTo>
                  <a:lnTo>
                    <a:pt x="285" y="342"/>
                  </a:lnTo>
                  <a:lnTo>
                    <a:pt x="286" y="342"/>
                  </a:lnTo>
                  <a:lnTo>
                    <a:pt x="287" y="342"/>
                  </a:lnTo>
                  <a:lnTo>
                    <a:pt x="287" y="342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89" y="342"/>
                  </a:lnTo>
                  <a:lnTo>
                    <a:pt x="289" y="341"/>
                  </a:lnTo>
                  <a:lnTo>
                    <a:pt x="290" y="341"/>
                  </a:lnTo>
                  <a:lnTo>
                    <a:pt x="291" y="341"/>
                  </a:lnTo>
                  <a:lnTo>
                    <a:pt x="291" y="341"/>
                  </a:lnTo>
                  <a:lnTo>
                    <a:pt x="292" y="341"/>
                  </a:lnTo>
                  <a:lnTo>
                    <a:pt x="292" y="341"/>
                  </a:lnTo>
                  <a:lnTo>
                    <a:pt x="293" y="341"/>
                  </a:lnTo>
                  <a:lnTo>
                    <a:pt x="293" y="341"/>
                  </a:lnTo>
                  <a:lnTo>
                    <a:pt x="294" y="341"/>
                  </a:lnTo>
                  <a:lnTo>
                    <a:pt x="295" y="341"/>
                  </a:lnTo>
                  <a:lnTo>
                    <a:pt x="295" y="341"/>
                  </a:lnTo>
                  <a:lnTo>
                    <a:pt x="292" y="330"/>
                  </a:lnTo>
                  <a:lnTo>
                    <a:pt x="292" y="330"/>
                  </a:lnTo>
                  <a:lnTo>
                    <a:pt x="292" y="330"/>
                  </a:lnTo>
                  <a:lnTo>
                    <a:pt x="291" y="330"/>
                  </a:lnTo>
                  <a:lnTo>
                    <a:pt x="291" y="330"/>
                  </a:lnTo>
                  <a:lnTo>
                    <a:pt x="290" y="331"/>
                  </a:lnTo>
                  <a:lnTo>
                    <a:pt x="290" y="331"/>
                  </a:lnTo>
                  <a:lnTo>
                    <a:pt x="289" y="331"/>
                  </a:lnTo>
                  <a:lnTo>
                    <a:pt x="289" y="331"/>
                  </a:lnTo>
                  <a:lnTo>
                    <a:pt x="288" y="331"/>
                  </a:lnTo>
                  <a:lnTo>
                    <a:pt x="288" y="331"/>
                  </a:lnTo>
                  <a:lnTo>
                    <a:pt x="287" y="331"/>
                  </a:lnTo>
                  <a:lnTo>
                    <a:pt x="287" y="331"/>
                  </a:lnTo>
                  <a:lnTo>
                    <a:pt x="286" y="331"/>
                  </a:lnTo>
                  <a:lnTo>
                    <a:pt x="286" y="331"/>
                  </a:lnTo>
                  <a:lnTo>
                    <a:pt x="285" y="331"/>
                  </a:lnTo>
                  <a:lnTo>
                    <a:pt x="285" y="331"/>
                  </a:lnTo>
                  <a:lnTo>
                    <a:pt x="284" y="332"/>
                  </a:lnTo>
                  <a:lnTo>
                    <a:pt x="284" y="332"/>
                  </a:lnTo>
                  <a:lnTo>
                    <a:pt x="283" y="332"/>
                  </a:lnTo>
                  <a:lnTo>
                    <a:pt x="283" y="332"/>
                  </a:lnTo>
                  <a:lnTo>
                    <a:pt x="282" y="332"/>
                  </a:lnTo>
                  <a:lnTo>
                    <a:pt x="283" y="342"/>
                  </a:lnTo>
                  <a:close/>
                  <a:moveTo>
                    <a:pt x="316" y="333"/>
                  </a:moveTo>
                  <a:lnTo>
                    <a:pt x="316" y="333"/>
                  </a:lnTo>
                  <a:lnTo>
                    <a:pt x="316" y="333"/>
                  </a:lnTo>
                  <a:lnTo>
                    <a:pt x="316" y="333"/>
                  </a:lnTo>
                  <a:lnTo>
                    <a:pt x="317" y="333"/>
                  </a:lnTo>
                  <a:lnTo>
                    <a:pt x="317" y="332"/>
                  </a:lnTo>
                  <a:lnTo>
                    <a:pt x="318" y="332"/>
                  </a:lnTo>
                  <a:lnTo>
                    <a:pt x="318" y="332"/>
                  </a:lnTo>
                  <a:lnTo>
                    <a:pt x="319" y="332"/>
                  </a:lnTo>
                  <a:lnTo>
                    <a:pt x="319" y="331"/>
                  </a:lnTo>
                  <a:lnTo>
                    <a:pt x="320" y="331"/>
                  </a:lnTo>
                  <a:lnTo>
                    <a:pt x="320" y="331"/>
                  </a:lnTo>
                  <a:lnTo>
                    <a:pt x="321" y="330"/>
                  </a:lnTo>
                  <a:lnTo>
                    <a:pt x="321" y="330"/>
                  </a:lnTo>
                  <a:lnTo>
                    <a:pt x="322" y="330"/>
                  </a:lnTo>
                  <a:lnTo>
                    <a:pt x="322" y="330"/>
                  </a:lnTo>
                  <a:lnTo>
                    <a:pt x="323" y="329"/>
                  </a:lnTo>
                  <a:lnTo>
                    <a:pt x="323" y="329"/>
                  </a:lnTo>
                  <a:lnTo>
                    <a:pt x="324" y="329"/>
                  </a:lnTo>
                  <a:lnTo>
                    <a:pt x="324" y="328"/>
                  </a:lnTo>
                  <a:lnTo>
                    <a:pt x="325" y="328"/>
                  </a:lnTo>
                  <a:lnTo>
                    <a:pt x="325" y="328"/>
                  </a:lnTo>
                  <a:lnTo>
                    <a:pt x="325" y="328"/>
                  </a:lnTo>
                  <a:lnTo>
                    <a:pt x="320" y="319"/>
                  </a:lnTo>
                  <a:lnTo>
                    <a:pt x="319" y="319"/>
                  </a:lnTo>
                  <a:lnTo>
                    <a:pt x="319" y="319"/>
                  </a:lnTo>
                  <a:lnTo>
                    <a:pt x="318" y="319"/>
                  </a:lnTo>
                  <a:lnTo>
                    <a:pt x="318" y="320"/>
                  </a:lnTo>
                  <a:lnTo>
                    <a:pt x="318" y="320"/>
                  </a:lnTo>
                  <a:lnTo>
                    <a:pt x="317" y="320"/>
                  </a:lnTo>
                  <a:lnTo>
                    <a:pt x="317" y="320"/>
                  </a:lnTo>
                  <a:lnTo>
                    <a:pt x="316" y="321"/>
                  </a:lnTo>
                  <a:lnTo>
                    <a:pt x="316" y="321"/>
                  </a:lnTo>
                  <a:lnTo>
                    <a:pt x="315" y="321"/>
                  </a:lnTo>
                  <a:lnTo>
                    <a:pt x="315" y="321"/>
                  </a:lnTo>
                  <a:lnTo>
                    <a:pt x="315" y="322"/>
                  </a:lnTo>
                  <a:lnTo>
                    <a:pt x="314" y="322"/>
                  </a:lnTo>
                  <a:lnTo>
                    <a:pt x="314" y="322"/>
                  </a:lnTo>
                  <a:lnTo>
                    <a:pt x="313" y="322"/>
                  </a:lnTo>
                  <a:lnTo>
                    <a:pt x="313" y="323"/>
                  </a:lnTo>
                  <a:lnTo>
                    <a:pt x="312" y="323"/>
                  </a:lnTo>
                  <a:lnTo>
                    <a:pt x="312" y="323"/>
                  </a:lnTo>
                  <a:lnTo>
                    <a:pt x="312" y="323"/>
                  </a:lnTo>
                  <a:lnTo>
                    <a:pt x="311" y="324"/>
                  </a:lnTo>
                  <a:lnTo>
                    <a:pt x="311" y="324"/>
                  </a:lnTo>
                  <a:lnTo>
                    <a:pt x="316" y="333"/>
                  </a:lnTo>
                  <a:close/>
                  <a:moveTo>
                    <a:pt x="343" y="313"/>
                  </a:moveTo>
                  <a:lnTo>
                    <a:pt x="343" y="313"/>
                  </a:lnTo>
                  <a:lnTo>
                    <a:pt x="343" y="313"/>
                  </a:lnTo>
                  <a:lnTo>
                    <a:pt x="343" y="312"/>
                  </a:lnTo>
                  <a:lnTo>
                    <a:pt x="343" y="312"/>
                  </a:lnTo>
                  <a:lnTo>
                    <a:pt x="344" y="312"/>
                  </a:lnTo>
                  <a:lnTo>
                    <a:pt x="344" y="311"/>
                  </a:lnTo>
                  <a:lnTo>
                    <a:pt x="345" y="311"/>
                  </a:lnTo>
                  <a:lnTo>
                    <a:pt x="345" y="310"/>
                  </a:lnTo>
                  <a:lnTo>
                    <a:pt x="345" y="310"/>
                  </a:lnTo>
                  <a:lnTo>
                    <a:pt x="346" y="310"/>
                  </a:lnTo>
                  <a:lnTo>
                    <a:pt x="346" y="309"/>
                  </a:lnTo>
                  <a:lnTo>
                    <a:pt x="346" y="309"/>
                  </a:lnTo>
                  <a:lnTo>
                    <a:pt x="347" y="308"/>
                  </a:lnTo>
                  <a:lnTo>
                    <a:pt x="347" y="308"/>
                  </a:lnTo>
                  <a:lnTo>
                    <a:pt x="347" y="307"/>
                  </a:lnTo>
                  <a:lnTo>
                    <a:pt x="348" y="307"/>
                  </a:lnTo>
                  <a:lnTo>
                    <a:pt x="348" y="306"/>
                  </a:lnTo>
                  <a:lnTo>
                    <a:pt x="348" y="306"/>
                  </a:lnTo>
                  <a:lnTo>
                    <a:pt x="349" y="306"/>
                  </a:lnTo>
                  <a:lnTo>
                    <a:pt x="349" y="305"/>
                  </a:lnTo>
                  <a:lnTo>
                    <a:pt x="349" y="305"/>
                  </a:lnTo>
                  <a:lnTo>
                    <a:pt x="350" y="304"/>
                  </a:lnTo>
                  <a:lnTo>
                    <a:pt x="341" y="298"/>
                  </a:lnTo>
                  <a:lnTo>
                    <a:pt x="341" y="298"/>
                  </a:lnTo>
                  <a:lnTo>
                    <a:pt x="341" y="299"/>
                  </a:lnTo>
                  <a:lnTo>
                    <a:pt x="340" y="299"/>
                  </a:lnTo>
                  <a:lnTo>
                    <a:pt x="340" y="300"/>
                  </a:lnTo>
                  <a:lnTo>
                    <a:pt x="340" y="300"/>
                  </a:lnTo>
                  <a:lnTo>
                    <a:pt x="339" y="300"/>
                  </a:lnTo>
                  <a:lnTo>
                    <a:pt x="339" y="301"/>
                  </a:lnTo>
                  <a:lnTo>
                    <a:pt x="339" y="301"/>
                  </a:lnTo>
                  <a:lnTo>
                    <a:pt x="338" y="302"/>
                  </a:lnTo>
                  <a:lnTo>
                    <a:pt x="338" y="302"/>
                  </a:lnTo>
                  <a:lnTo>
                    <a:pt x="338" y="302"/>
                  </a:lnTo>
                  <a:lnTo>
                    <a:pt x="337" y="303"/>
                  </a:lnTo>
                  <a:lnTo>
                    <a:pt x="337" y="303"/>
                  </a:lnTo>
                  <a:lnTo>
                    <a:pt x="337" y="303"/>
                  </a:lnTo>
                  <a:lnTo>
                    <a:pt x="337" y="304"/>
                  </a:lnTo>
                  <a:lnTo>
                    <a:pt x="336" y="304"/>
                  </a:lnTo>
                  <a:lnTo>
                    <a:pt x="336" y="305"/>
                  </a:lnTo>
                  <a:lnTo>
                    <a:pt x="336" y="305"/>
                  </a:lnTo>
                  <a:lnTo>
                    <a:pt x="335" y="305"/>
                  </a:lnTo>
                  <a:lnTo>
                    <a:pt x="335" y="306"/>
                  </a:lnTo>
                  <a:lnTo>
                    <a:pt x="335" y="306"/>
                  </a:lnTo>
                  <a:lnTo>
                    <a:pt x="343" y="313"/>
                  </a:lnTo>
                  <a:close/>
                  <a:moveTo>
                    <a:pt x="360" y="285"/>
                  </a:moveTo>
                  <a:lnTo>
                    <a:pt x="360" y="285"/>
                  </a:lnTo>
                  <a:lnTo>
                    <a:pt x="361" y="284"/>
                  </a:lnTo>
                  <a:lnTo>
                    <a:pt x="361" y="284"/>
                  </a:lnTo>
                  <a:lnTo>
                    <a:pt x="361" y="283"/>
                  </a:lnTo>
                  <a:lnTo>
                    <a:pt x="361" y="283"/>
                  </a:lnTo>
                  <a:lnTo>
                    <a:pt x="361" y="282"/>
                  </a:lnTo>
                  <a:lnTo>
                    <a:pt x="362" y="282"/>
                  </a:lnTo>
                  <a:lnTo>
                    <a:pt x="362" y="281"/>
                  </a:lnTo>
                  <a:lnTo>
                    <a:pt x="362" y="281"/>
                  </a:lnTo>
                  <a:lnTo>
                    <a:pt x="362" y="280"/>
                  </a:lnTo>
                  <a:lnTo>
                    <a:pt x="362" y="279"/>
                  </a:lnTo>
                  <a:lnTo>
                    <a:pt x="363" y="279"/>
                  </a:lnTo>
                  <a:lnTo>
                    <a:pt x="363" y="278"/>
                  </a:lnTo>
                  <a:lnTo>
                    <a:pt x="363" y="278"/>
                  </a:lnTo>
                  <a:lnTo>
                    <a:pt x="363" y="277"/>
                  </a:lnTo>
                  <a:lnTo>
                    <a:pt x="363" y="277"/>
                  </a:lnTo>
                  <a:lnTo>
                    <a:pt x="363" y="276"/>
                  </a:lnTo>
                  <a:lnTo>
                    <a:pt x="364" y="276"/>
                  </a:lnTo>
                  <a:lnTo>
                    <a:pt x="364" y="275"/>
                  </a:lnTo>
                  <a:lnTo>
                    <a:pt x="364" y="275"/>
                  </a:lnTo>
                  <a:lnTo>
                    <a:pt x="364" y="274"/>
                  </a:lnTo>
                  <a:lnTo>
                    <a:pt x="364" y="274"/>
                  </a:lnTo>
                  <a:lnTo>
                    <a:pt x="354" y="271"/>
                  </a:lnTo>
                  <a:lnTo>
                    <a:pt x="354" y="271"/>
                  </a:lnTo>
                  <a:lnTo>
                    <a:pt x="354" y="272"/>
                  </a:lnTo>
                  <a:lnTo>
                    <a:pt x="353" y="272"/>
                  </a:lnTo>
                  <a:lnTo>
                    <a:pt x="353" y="273"/>
                  </a:lnTo>
                  <a:lnTo>
                    <a:pt x="353" y="273"/>
                  </a:lnTo>
                  <a:lnTo>
                    <a:pt x="353" y="274"/>
                  </a:lnTo>
                  <a:lnTo>
                    <a:pt x="353" y="274"/>
                  </a:lnTo>
                  <a:lnTo>
                    <a:pt x="353" y="275"/>
                  </a:lnTo>
                  <a:lnTo>
                    <a:pt x="353" y="275"/>
                  </a:lnTo>
                  <a:lnTo>
                    <a:pt x="352" y="276"/>
                  </a:lnTo>
                  <a:lnTo>
                    <a:pt x="352" y="276"/>
                  </a:lnTo>
                  <a:lnTo>
                    <a:pt x="352" y="277"/>
                  </a:lnTo>
                  <a:lnTo>
                    <a:pt x="352" y="277"/>
                  </a:lnTo>
                  <a:lnTo>
                    <a:pt x="352" y="278"/>
                  </a:lnTo>
                  <a:lnTo>
                    <a:pt x="352" y="278"/>
                  </a:lnTo>
                  <a:lnTo>
                    <a:pt x="351" y="278"/>
                  </a:lnTo>
                  <a:lnTo>
                    <a:pt x="351" y="279"/>
                  </a:lnTo>
                  <a:lnTo>
                    <a:pt x="351" y="279"/>
                  </a:lnTo>
                  <a:lnTo>
                    <a:pt x="351" y="280"/>
                  </a:lnTo>
                  <a:lnTo>
                    <a:pt x="351" y="280"/>
                  </a:lnTo>
                  <a:lnTo>
                    <a:pt x="351" y="281"/>
                  </a:lnTo>
                  <a:lnTo>
                    <a:pt x="360" y="285"/>
                  </a:lnTo>
                  <a:close/>
                  <a:moveTo>
                    <a:pt x="367" y="252"/>
                  </a:moveTo>
                  <a:lnTo>
                    <a:pt x="367" y="252"/>
                  </a:lnTo>
                  <a:lnTo>
                    <a:pt x="367" y="252"/>
                  </a:lnTo>
                  <a:lnTo>
                    <a:pt x="367" y="251"/>
                  </a:lnTo>
                  <a:lnTo>
                    <a:pt x="367" y="250"/>
                  </a:lnTo>
                  <a:lnTo>
                    <a:pt x="367" y="250"/>
                  </a:lnTo>
                  <a:lnTo>
                    <a:pt x="367" y="249"/>
                  </a:lnTo>
                  <a:lnTo>
                    <a:pt x="367" y="249"/>
                  </a:lnTo>
                  <a:lnTo>
                    <a:pt x="367" y="248"/>
                  </a:lnTo>
                  <a:lnTo>
                    <a:pt x="367" y="247"/>
                  </a:lnTo>
                  <a:lnTo>
                    <a:pt x="367" y="247"/>
                  </a:lnTo>
                  <a:lnTo>
                    <a:pt x="367" y="246"/>
                  </a:lnTo>
                  <a:lnTo>
                    <a:pt x="367" y="246"/>
                  </a:lnTo>
                  <a:lnTo>
                    <a:pt x="367" y="245"/>
                  </a:lnTo>
                  <a:lnTo>
                    <a:pt x="367" y="245"/>
                  </a:lnTo>
                  <a:lnTo>
                    <a:pt x="367" y="244"/>
                  </a:lnTo>
                  <a:lnTo>
                    <a:pt x="367" y="243"/>
                  </a:lnTo>
                  <a:lnTo>
                    <a:pt x="367" y="243"/>
                  </a:lnTo>
                  <a:lnTo>
                    <a:pt x="367" y="242"/>
                  </a:lnTo>
                  <a:lnTo>
                    <a:pt x="367" y="242"/>
                  </a:lnTo>
                  <a:lnTo>
                    <a:pt x="367" y="241"/>
                  </a:lnTo>
                  <a:lnTo>
                    <a:pt x="366" y="241"/>
                  </a:lnTo>
                  <a:lnTo>
                    <a:pt x="356" y="242"/>
                  </a:lnTo>
                  <a:lnTo>
                    <a:pt x="356" y="242"/>
                  </a:lnTo>
                  <a:lnTo>
                    <a:pt x="356" y="243"/>
                  </a:lnTo>
                  <a:lnTo>
                    <a:pt x="356" y="243"/>
                  </a:lnTo>
                  <a:lnTo>
                    <a:pt x="356" y="244"/>
                  </a:lnTo>
                  <a:lnTo>
                    <a:pt x="356" y="244"/>
                  </a:lnTo>
                  <a:lnTo>
                    <a:pt x="356" y="245"/>
                  </a:lnTo>
                  <a:lnTo>
                    <a:pt x="356" y="245"/>
                  </a:lnTo>
                  <a:lnTo>
                    <a:pt x="356" y="246"/>
                  </a:lnTo>
                  <a:lnTo>
                    <a:pt x="356" y="246"/>
                  </a:lnTo>
                  <a:lnTo>
                    <a:pt x="356" y="247"/>
                  </a:lnTo>
                  <a:lnTo>
                    <a:pt x="356" y="247"/>
                  </a:lnTo>
                  <a:lnTo>
                    <a:pt x="356" y="248"/>
                  </a:lnTo>
                  <a:lnTo>
                    <a:pt x="356" y="248"/>
                  </a:lnTo>
                  <a:lnTo>
                    <a:pt x="356" y="249"/>
                  </a:lnTo>
                  <a:lnTo>
                    <a:pt x="356" y="249"/>
                  </a:lnTo>
                  <a:lnTo>
                    <a:pt x="356" y="250"/>
                  </a:lnTo>
                  <a:lnTo>
                    <a:pt x="356" y="250"/>
                  </a:lnTo>
                  <a:lnTo>
                    <a:pt x="356" y="251"/>
                  </a:lnTo>
                  <a:lnTo>
                    <a:pt x="356" y="252"/>
                  </a:lnTo>
                  <a:lnTo>
                    <a:pt x="356" y="252"/>
                  </a:lnTo>
                  <a:lnTo>
                    <a:pt x="367" y="252"/>
                  </a:lnTo>
                  <a:close/>
                  <a:moveTo>
                    <a:pt x="361" y="219"/>
                  </a:moveTo>
                  <a:lnTo>
                    <a:pt x="361" y="219"/>
                  </a:lnTo>
                  <a:lnTo>
                    <a:pt x="361" y="218"/>
                  </a:lnTo>
                  <a:lnTo>
                    <a:pt x="361" y="218"/>
                  </a:lnTo>
                  <a:lnTo>
                    <a:pt x="361" y="217"/>
                  </a:lnTo>
                  <a:lnTo>
                    <a:pt x="361" y="217"/>
                  </a:lnTo>
                  <a:lnTo>
                    <a:pt x="360" y="216"/>
                  </a:lnTo>
                  <a:lnTo>
                    <a:pt x="360" y="216"/>
                  </a:lnTo>
                  <a:lnTo>
                    <a:pt x="360" y="215"/>
                  </a:lnTo>
                  <a:lnTo>
                    <a:pt x="360" y="215"/>
                  </a:lnTo>
                  <a:lnTo>
                    <a:pt x="360" y="214"/>
                  </a:lnTo>
                  <a:lnTo>
                    <a:pt x="359" y="214"/>
                  </a:lnTo>
                  <a:lnTo>
                    <a:pt x="359" y="213"/>
                  </a:lnTo>
                  <a:lnTo>
                    <a:pt x="359" y="213"/>
                  </a:lnTo>
                  <a:lnTo>
                    <a:pt x="359" y="212"/>
                  </a:lnTo>
                  <a:lnTo>
                    <a:pt x="358" y="211"/>
                  </a:lnTo>
                  <a:lnTo>
                    <a:pt x="358" y="211"/>
                  </a:lnTo>
                  <a:lnTo>
                    <a:pt x="358" y="210"/>
                  </a:lnTo>
                  <a:lnTo>
                    <a:pt x="358" y="210"/>
                  </a:lnTo>
                  <a:lnTo>
                    <a:pt x="357" y="209"/>
                  </a:lnTo>
                  <a:lnTo>
                    <a:pt x="357" y="209"/>
                  </a:lnTo>
                  <a:lnTo>
                    <a:pt x="357" y="208"/>
                  </a:lnTo>
                  <a:lnTo>
                    <a:pt x="357" y="208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8" y="214"/>
                  </a:lnTo>
                  <a:lnTo>
                    <a:pt x="348" y="214"/>
                  </a:lnTo>
                  <a:lnTo>
                    <a:pt x="348" y="215"/>
                  </a:lnTo>
                  <a:lnTo>
                    <a:pt x="348" y="215"/>
                  </a:lnTo>
                  <a:lnTo>
                    <a:pt x="349" y="216"/>
                  </a:lnTo>
                  <a:lnTo>
                    <a:pt x="349" y="216"/>
                  </a:lnTo>
                  <a:lnTo>
                    <a:pt x="349" y="216"/>
                  </a:lnTo>
                  <a:lnTo>
                    <a:pt x="349" y="217"/>
                  </a:lnTo>
                  <a:lnTo>
                    <a:pt x="349" y="217"/>
                  </a:lnTo>
                  <a:lnTo>
                    <a:pt x="350" y="218"/>
                  </a:lnTo>
                  <a:lnTo>
                    <a:pt x="350" y="218"/>
                  </a:lnTo>
                  <a:lnTo>
                    <a:pt x="350" y="219"/>
                  </a:lnTo>
                  <a:lnTo>
                    <a:pt x="350" y="219"/>
                  </a:lnTo>
                  <a:lnTo>
                    <a:pt x="350" y="220"/>
                  </a:lnTo>
                  <a:lnTo>
                    <a:pt x="351" y="220"/>
                  </a:lnTo>
                  <a:lnTo>
                    <a:pt x="351" y="221"/>
                  </a:lnTo>
                  <a:lnTo>
                    <a:pt x="351" y="221"/>
                  </a:lnTo>
                  <a:lnTo>
                    <a:pt x="351" y="221"/>
                  </a:lnTo>
                  <a:lnTo>
                    <a:pt x="351" y="222"/>
                  </a:lnTo>
                  <a:lnTo>
                    <a:pt x="351" y="222"/>
                  </a:lnTo>
                  <a:lnTo>
                    <a:pt x="361" y="219"/>
                  </a:lnTo>
                  <a:close/>
                  <a:moveTo>
                    <a:pt x="344" y="190"/>
                  </a:moveTo>
                  <a:lnTo>
                    <a:pt x="344" y="190"/>
                  </a:lnTo>
                  <a:lnTo>
                    <a:pt x="344" y="190"/>
                  </a:lnTo>
                  <a:lnTo>
                    <a:pt x="344" y="189"/>
                  </a:lnTo>
                  <a:lnTo>
                    <a:pt x="343" y="189"/>
                  </a:lnTo>
                  <a:lnTo>
                    <a:pt x="343" y="188"/>
                  </a:lnTo>
                  <a:lnTo>
                    <a:pt x="343" y="188"/>
                  </a:lnTo>
                  <a:lnTo>
                    <a:pt x="342" y="188"/>
                  </a:lnTo>
                  <a:lnTo>
                    <a:pt x="342" y="187"/>
                  </a:lnTo>
                  <a:lnTo>
                    <a:pt x="342" y="187"/>
                  </a:lnTo>
                  <a:lnTo>
                    <a:pt x="341" y="186"/>
                  </a:lnTo>
                  <a:lnTo>
                    <a:pt x="341" y="186"/>
                  </a:lnTo>
                  <a:lnTo>
                    <a:pt x="340" y="186"/>
                  </a:lnTo>
                  <a:lnTo>
                    <a:pt x="340" y="185"/>
                  </a:lnTo>
                  <a:lnTo>
                    <a:pt x="340" y="185"/>
                  </a:lnTo>
                  <a:lnTo>
                    <a:pt x="339" y="184"/>
                  </a:lnTo>
                  <a:lnTo>
                    <a:pt x="339" y="184"/>
                  </a:lnTo>
                  <a:lnTo>
                    <a:pt x="338" y="184"/>
                  </a:lnTo>
                  <a:lnTo>
                    <a:pt x="338" y="183"/>
                  </a:lnTo>
                  <a:lnTo>
                    <a:pt x="338" y="183"/>
                  </a:lnTo>
                  <a:lnTo>
                    <a:pt x="337" y="183"/>
                  </a:lnTo>
                  <a:lnTo>
                    <a:pt x="337" y="182"/>
                  </a:lnTo>
                  <a:lnTo>
                    <a:pt x="336" y="182"/>
                  </a:lnTo>
                  <a:lnTo>
                    <a:pt x="329" y="190"/>
                  </a:lnTo>
                  <a:lnTo>
                    <a:pt x="330" y="190"/>
                  </a:lnTo>
                  <a:lnTo>
                    <a:pt x="330" y="190"/>
                  </a:lnTo>
                  <a:lnTo>
                    <a:pt x="330" y="191"/>
                  </a:lnTo>
                  <a:lnTo>
                    <a:pt x="331" y="191"/>
                  </a:lnTo>
                  <a:lnTo>
                    <a:pt x="331" y="191"/>
                  </a:lnTo>
                  <a:lnTo>
                    <a:pt x="331" y="192"/>
                  </a:lnTo>
                  <a:lnTo>
                    <a:pt x="332" y="192"/>
                  </a:lnTo>
                  <a:lnTo>
                    <a:pt x="332" y="192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4" y="194"/>
                  </a:lnTo>
                  <a:lnTo>
                    <a:pt x="334" y="194"/>
                  </a:lnTo>
                  <a:lnTo>
                    <a:pt x="334" y="195"/>
                  </a:lnTo>
                  <a:lnTo>
                    <a:pt x="335" y="195"/>
                  </a:lnTo>
                  <a:lnTo>
                    <a:pt x="335" y="195"/>
                  </a:lnTo>
                  <a:lnTo>
                    <a:pt x="335" y="196"/>
                  </a:lnTo>
                  <a:lnTo>
                    <a:pt x="336" y="196"/>
                  </a:lnTo>
                  <a:lnTo>
                    <a:pt x="336" y="196"/>
                  </a:lnTo>
                  <a:lnTo>
                    <a:pt x="336" y="197"/>
                  </a:lnTo>
                  <a:lnTo>
                    <a:pt x="336" y="197"/>
                  </a:lnTo>
                  <a:lnTo>
                    <a:pt x="344" y="190"/>
                  </a:lnTo>
                  <a:close/>
                  <a:moveTo>
                    <a:pt x="318" y="169"/>
                  </a:moveTo>
                  <a:lnTo>
                    <a:pt x="318" y="169"/>
                  </a:lnTo>
                  <a:lnTo>
                    <a:pt x="318" y="169"/>
                  </a:lnTo>
                  <a:lnTo>
                    <a:pt x="317" y="169"/>
                  </a:lnTo>
                  <a:lnTo>
                    <a:pt x="317" y="168"/>
                  </a:lnTo>
                  <a:lnTo>
                    <a:pt x="316" y="168"/>
                  </a:lnTo>
                  <a:lnTo>
                    <a:pt x="316" y="168"/>
                  </a:lnTo>
                  <a:lnTo>
                    <a:pt x="315" y="168"/>
                  </a:lnTo>
                  <a:lnTo>
                    <a:pt x="315" y="167"/>
                  </a:lnTo>
                  <a:lnTo>
                    <a:pt x="314" y="167"/>
                  </a:lnTo>
                  <a:lnTo>
                    <a:pt x="314" y="167"/>
                  </a:lnTo>
                  <a:lnTo>
                    <a:pt x="313" y="167"/>
                  </a:lnTo>
                  <a:lnTo>
                    <a:pt x="313" y="166"/>
                  </a:lnTo>
                  <a:lnTo>
                    <a:pt x="312" y="166"/>
                  </a:lnTo>
                  <a:lnTo>
                    <a:pt x="312" y="166"/>
                  </a:lnTo>
                  <a:lnTo>
                    <a:pt x="311" y="166"/>
                  </a:lnTo>
                  <a:lnTo>
                    <a:pt x="311" y="166"/>
                  </a:lnTo>
                  <a:lnTo>
                    <a:pt x="310" y="165"/>
                  </a:lnTo>
                  <a:lnTo>
                    <a:pt x="310" y="165"/>
                  </a:lnTo>
                  <a:lnTo>
                    <a:pt x="309" y="165"/>
                  </a:lnTo>
                  <a:lnTo>
                    <a:pt x="309" y="165"/>
                  </a:lnTo>
                  <a:lnTo>
                    <a:pt x="308" y="164"/>
                  </a:lnTo>
                  <a:lnTo>
                    <a:pt x="308" y="164"/>
                  </a:lnTo>
                  <a:lnTo>
                    <a:pt x="304" y="174"/>
                  </a:lnTo>
                  <a:lnTo>
                    <a:pt x="304" y="174"/>
                  </a:lnTo>
                  <a:lnTo>
                    <a:pt x="305" y="175"/>
                  </a:lnTo>
                  <a:lnTo>
                    <a:pt x="305" y="175"/>
                  </a:lnTo>
                  <a:lnTo>
                    <a:pt x="306" y="175"/>
                  </a:lnTo>
                  <a:lnTo>
                    <a:pt x="306" y="175"/>
                  </a:lnTo>
                  <a:lnTo>
                    <a:pt x="307" y="175"/>
                  </a:lnTo>
                  <a:lnTo>
                    <a:pt x="307" y="175"/>
                  </a:lnTo>
                  <a:lnTo>
                    <a:pt x="308" y="176"/>
                  </a:lnTo>
                  <a:lnTo>
                    <a:pt x="308" y="176"/>
                  </a:lnTo>
                  <a:lnTo>
                    <a:pt x="308" y="176"/>
                  </a:lnTo>
                  <a:lnTo>
                    <a:pt x="309" y="176"/>
                  </a:lnTo>
                  <a:lnTo>
                    <a:pt x="309" y="176"/>
                  </a:lnTo>
                  <a:lnTo>
                    <a:pt x="310" y="177"/>
                  </a:lnTo>
                  <a:lnTo>
                    <a:pt x="310" y="177"/>
                  </a:lnTo>
                  <a:lnTo>
                    <a:pt x="311" y="177"/>
                  </a:lnTo>
                  <a:lnTo>
                    <a:pt x="311" y="177"/>
                  </a:lnTo>
                  <a:lnTo>
                    <a:pt x="312" y="178"/>
                  </a:lnTo>
                  <a:lnTo>
                    <a:pt x="312" y="178"/>
                  </a:lnTo>
                  <a:lnTo>
                    <a:pt x="312" y="178"/>
                  </a:lnTo>
                  <a:lnTo>
                    <a:pt x="313" y="178"/>
                  </a:lnTo>
                  <a:lnTo>
                    <a:pt x="313" y="178"/>
                  </a:lnTo>
                  <a:lnTo>
                    <a:pt x="318" y="169"/>
                  </a:lnTo>
                  <a:close/>
                  <a:moveTo>
                    <a:pt x="275" y="138"/>
                  </a:moveTo>
                  <a:lnTo>
                    <a:pt x="275" y="138"/>
                  </a:lnTo>
                  <a:cubicBezTo>
                    <a:pt x="213" y="138"/>
                    <a:pt x="163" y="189"/>
                    <a:pt x="163" y="250"/>
                  </a:cubicBezTo>
                  <a:cubicBezTo>
                    <a:pt x="163" y="312"/>
                    <a:pt x="213" y="362"/>
                    <a:pt x="275" y="362"/>
                  </a:cubicBezTo>
                  <a:cubicBezTo>
                    <a:pt x="337" y="362"/>
                    <a:pt x="387" y="312"/>
                    <a:pt x="387" y="250"/>
                  </a:cubicBezTo>
                  <a:cubicBezTo>
                    <a:pt x="387" y="189"/>
                    <a:pt x="337" y="138"/>
                    <a:pt x="275" y="138"/>
                  </a:cubicBezTo>
                  <a:close/>
                  <a:moveTo>
                    <a:pt x="18" y="92"/>
                  </a:moveTo>
                  <a:lnTo>
                    <a:pt x="18" y="92"/>
                  </a:lnTo>
                  <a:cubicBezTo>
                    <a:pt x="39" y="90"/>
                    <a:pt x="61" y="89"/>
                    <a:pt x="83" y="88"/>
                  </a:cubicBezTo>
                  <a:cubicBezTo>
                    <a:pt x="68" y="87"/>
                    <a:pt x="53" y="86"/>
                    <a:pt x="39" y="84"/>
                  </a:cubicBezTo>
                  <a:cubicBezTo>
                    <a:pt x="29" y="83"/>
                    <a:pt x="21" y="76"/>
                    <a:pt x="21" y="66"/>
                  </a:cubicBezTo>
                  <a:cubicBezTo>
                    <a:pt x="21" y="52"/>
                    <a:pt x="21" y="38"/>
                    <a:pt x="21" y="23"/>
                  </a:cubicBezTo>
                  <a:cubicBezTo>
                    <a:pt x="21" y="13"/>
                    <a:pt x="29" y="6"/>
                    <a:pt x="39" y="5"/>
                  </a:cubicBezTo>
                  <a:cubicBezTo>
                    <a:pt x="98" y="0"/>
                    <a:pt x="156" y="0"/>
                    <a:pt x="215" y="5"/>
                  </a:cubicBezTo>
                  <a:cubicBezTo>
                    <a:pt x="225" y="6"/>
                    <a:pt x="233" y="13"/>
                    <a:pt x="233" y="23"/>
                  </a:cubicBezTo>
                  <a:cubicBezTo>
                    <a:pt x="233" y="38"/>
                    <a:pt x="233" y="52"/>
                    <a:pt x="233" y="66"/>
                  </a:cubicBezTo>
                  <a:cubicBezTo>
                    <a:pt x="233" y="76"/>
                    <a:pt x="225" y="83"/>
                    <a:pt x="215" y="84"/>
                  </a:cubicBezTo>
                  <a:cubicBezTo>
                    <a:pt x="194" y="87"/>
                    <a:pt x="173" y="88"/>
                    <a:pt x="151" y="89"/>
                  </a:cubicBezTo>
                  <a:cubicBezTo>
                    <a:pt x="166" y="90"/>
                    <a:pt x="180" y="91"/>
                    <a:pt x="194" y="92"/>
                  </a:cubicBezTo>
                  <a:cubicBezTo>
                    <a:pt x="204" y="93"/>
                    <a:pt x="212" y="100"/>
                    <a:pt x="212" y="110"/>
                  </a:cubicBezTo>
                  <a:lnTo>
                    <a:pt x="212" y="131"/>
                  </a:lnTo>
                  <a:cubicBezTo>
                    <a:pt x="200" y="137"/>
                    <a:pt x="189" y="145"/>
                    <a:pt x="179" y="155"/>
                  </a:cubicBezTo>
                  <a:cubicBezTo>
                    <a:pt x="174" y="161"/>
                    <a:pt x="168" y="167"/>
                    <a:pt x="164" y="174"/>
                  </a:cubicBezTo>
                  <a:cubicBezTo>
                    <a:pt x="115" y="177"/>
                    <a:pt x="66" y="176"/>
                    <a:pt x="18" y="171"/>
                  </a:cubicBezTo>
                  <a:cubicBezTo>
                    <a:pt x="8" y="170"/>
                    <a:pt x="0" y="163"/>
                    <a:pt x="0" y="153"/>
                  </a:cubicBezTo>
                  <a:cubicBezTo>
                    <a:pt x="0" y="139"/>
                    <a:pt x="0" y="124"/>
                    <a:pt x="0" y="110"/>
                  </a:cubicBezTo>
                  <a:cubicBezTo>
                    <a:pt x="0" y="100"/>
                    <a:pt x="8" y="93"/>
                    <a:pt x="18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74274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solidFill>
          <a:srgbClr val="F0EF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770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bg>
      <p:bgPr>
        <a:solidFill>
          <a:srgbClr val="F0EF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329226" y="300651"/>
            <a:ext cx="465498" cy="465498"/>
          </a:xfrm>
          <a:prstGeom prst="ellipse">
            <a:avLst/>
          </a:prstGeom>
          <a:solidFill>
            <a:srgbClr val="486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14"/>
          <p:cNvSpPr>
            <a:spLocks noEditPoints="1"/>
          </p:cNvSpPr>
          <p:nvPr userDrawn="1"/>
        </p:nvSpPr>
        <p:spPr bwMode="auto">
          <a:xfrm>
            <a:off x="440382" y="413552"/>
            <a:ext cx="243186" cy="239696"/>
          </a:xfrm>
          <a:custGeom>
            <a:avLst/>
            <a:gdLst>
              <a:gd name="T0" fmla="*/ 285 w 427"/>
              <a:gd name="T1" fmla="*/ 157 h 408"/>
              <a:gd name="T2" fmla="*/ 279 w 427"/>
              <a:gd name="T3" fmla="*/ 169 h 408"/>
              <a:gd name="T4" fmla="*/ 278 w 427"/>
              <a:gd name="T5" fmla="*/ 177 h 408"/>
              <a:gd name="T6" fmla="*/ 278 w 427"/>
              <a:gd name="T7" fmla="*/ 192 h 408"/>
              <a:gd name="T8" fmla="*/ 284 w 427"/>
              <a:gd name="T9" fmla="*/ 207 h 408"/>
              <a:gd name="T10" fmla="*/ 288 w 427"/>
              <a:gd name="T11" fmla="*/ 214 h 408"/>
              <a:gd name="T12" fmla="*/ 300 w 427"/>
              <a:gd name="T13" fmla="*/ 224 h 408"/>
              <a:gd name="T14" fmla="*/ 308 w 427"/>
              <a:gd name="T15" fmla="*/ 228 h 408"/>
              <a:gd name="T16" fmla="*/ 325 w 427"/>
              <a:gd name="T17" fmla="*/ 136 h 408"/>
              <a:gd name="T18" fmla="*/ 305 w 427"/>
              <a:gd name="T19" fmla="*/ 140 h 408"/>
              <a:gd name="T20" fmla="*/ 294 w 427"/>
              <a:gd name="T21" fmla="*/ 147 h 408"/>
              <a:gd name="T22" fmla="*/ 289 w 427"/>
              <a:gd name="T23" fmla="*/ 152 h 408"/>
              <a:gd name="T24" fmla="*/ 261 w 427"/>
              <a:gd name="T25" fmla="*/ 47 h 408"/>
              <a:gd name="T26" fmla="*/ 213 w 427"/>
              <a:gd name="T27" fmla="*/ 95 h 408"/>
              <a:gd name="T28" fmla="*/ 258 w 427"/>
              <a:gd name="T29" fmla="*/ 192 h 408"/>
              <a:gd name="T30" fmla="*/ 258 w 427"/>
              <a:gd name="T31" fmla="*/ 173 h 408"/>
              <a:gd name="T32" fmla="*/ 244 w 427"/>
              <a:gd name="T33" fmla="*/ 104 h 408"/>
              <a:gd name="T34" fmla="*/ 169 w 427"/>
              <a:gd name="T35" fmla="*/ 183 h 408"/>
              <a:gd name="T36" fmla="*/ 213 w 427"/>
              <a:gd name="T37" fmla="*/ 269 h 408"/>
              <a:gd name="T38" fmla="*/ 192 w 427"/>
              <a:gd name="T39" fmla="*/ 272 h 408"/>
              <a:gd name="T40" fmla="*/ 181 w 427"/>
              <a:gd name="T41" fmla="*/ 260 h 408"/>
              <a:gd name="T42" fmla="*/ 174 w 427"/>
              <a:gd name="T43" fmla="*/ 254 h 408"/>
              <a:gd name="T44" fmla="*/ 145 w 427"/>
              <a:gd name="T45" fmla="*/ 242 h 408"/>
              <a:gd name="T46" fmla="*/ 133 w 427"/>
              <a:gd name="T47" fmla="*/ 241 h 408"/>
              <a:gd name="T48" fmla="*/ 0 w 427"/>
              <a:gd name="T49" fmla="*/ 408 h 408"/>
              <a:gd name="T50" fmla="*/ 56 w 427"/>
              <a:gd name="T51" fmla="*/ 309 h 408"/>
              <a:gd name="T52" fmla="*/ 146 w 427"/>
              <a:gd name="T53" fmla="*/ 309 h 408"/>
              <a:gd name="T54" fmla="*/ 204 w 427"/>
              <a:gd name="T55" fmla="*/ 408 h 408"/>
              <a:gd name="T56" fmla="*/ 192 w 427"/>
              <a:gd name="T57" fmla="*/ 272 h 408"/>
              <a:gd name="T58" fmla="*/ 294 w 427"/>
              <a:gd name="T59" fmla="*/ 241 h 408"/>
              <a:gd name="T60" fmla="*/ 281 w 427"/>
              <a:gd name="T61" fmla="*/ 242 h 408"/>
              <a:gd name="T62" fmla="*/ 245 w 427"/>
              <a:gd name="T63" fmla="*/ 260 h 408"/>
              <a:gd name="T64" fmla="*/ 240 w 427"/>
              <a:gd name="T65" fmla="*/ 266 h 408"/>
              <a:gd name="T66" fmla="*/ 264 w 427"/>
              <a:gd name="T67" fmla="*/ 408 h 408"/>
              <a:gd name="T68" fmla="*/ 279 w 427"/>
              <a:gd name="T69" fmla="*/ 408 h 408"/>
              <a:gd name="T70" fmla="*/ 384 w 427"/>
              <a:gd name="T71" fmla="*/ 309 h 408"/>
              <a:gd name="T72" fmla="*/ 427 w 427"/>
              <a:gd name="T73" fmla="*/ 313 h 408"/>
              <a:gd name="T74" fmla="*/ 102 w 427"/>
              <a:gd name="T75" fmla="*/ 231 h 408"/>
              <a:gd name="T76" fmla="*/ 126 w 427"/>
              <a:gd name="T77" fmla="*/ 224 h 408"/>
              <a:gd name="T78" fmla="*/ 133 w 427"/>
              <a:gd name="T79" fmla="*/ 220 h 408"/>
              <a:gd name="T80" fmla="*/ 146 w 427"/>
              <a:gd name="T81" fmla="*/ 200 h 408"/>
              <a:gd name="T82" fmla="*/ 149 w 427"/>
              <a:gd name="T83" fmla="*/ 191 h 408"/>
              <a:gd name="T84" fmla="*/ 149 w 427"/>
              <a:gd name="T85" fmla="*/ 175 h 408"/>
              <a:gd name="T86" fmla="*/ 145 w 427"/>
              <a:gd name="T87" fmla="*/ 164 h 408"/>
              <a:gd name="T88" fmla="*/ 142 w 427"/>
              <a:gd name="T89" fmla="*/ 157 h 408"/>
              <a:gd name="T90" fmla="*/ 133 w 427"/>
              <a:gd name="T91" fmla="*/ 147 h 408"/>
              <a:gd name="T92" fmla="*/ 126 w 427"/>
              <a:gd name="T93" fmla="*/ 143 h 408"/>
              <a:gd name="T94" fmla="*/ 102 w 427"/>
              <a:gd name="T95" fmla="*/ 136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27" h="408">
                <a:moveTo>
                  <a:pt x="289" y="152"/>
                </a:moveTo>
                <a:cubicBezTo>
                  <a:pt x="288" y="154"/>
                  <a:pt x="286" y="155"/>
                  <a:pt x="285" y="157"/>
                </a:cubicBezTo>
                <a:cubicBezTo>
                  <a:pt x="285" y="157"/>
                  <a:pt x="285" y="157"/>
                  <a:pt x="285" y="157"/>
                </a:cubicBezTo>
                <a:cubicBezTo>
                  <a:pt x="284" y="159"/>
                  <a:pt x="283" y="161"/>
                  <a:pt x="282" y="162"/>
                </a:cubicBezTo>
                <a:cubicBezTo>
                  <a:pt x="282" y="163"/>
                  <a:pt x="282" y="163"/>
                  <a:pt x="282" y="164"/>
                </a:cubicBezTo>
                <a:cubicBezTo>
                  <a:pt x="281" y="165"/>
                  <a:pt x="280" y="167"/>
                  <a:pt x="279" y="169"/>
                </a:cubicBezTo>
                <a:cubicBezTo>
                  <a:pt x="279" y="169"/>
                  <a:pt x="279" y="169"/>
                  <a:pt x="279" y="170"/>
                </a:cubicBezTo>
                <a:cubicBezTo>
                  <a:pt x="279" y="171"/>
                  <a:pt x="278" y="173"/>
                  <a:pt x="278" y="175"/>
                </a:cubicBezTo>
                <a:cubicBezTo>
                  <a:pt x="278" y="176"/>
                  <a:pt x="278" y="176"/>
                  <a:pt x="278" y="177"/>
                </a:cubicBezTo>
                <a:cubicBezTo>
                  <a:pt x="277" y="179"/>
                  <a:pt x="277" y="181"/>
                  <a:pt x="277" y="183"/>
                </a:cubicBezTo>
                <a:cubicBezTo>
                  <a:pt x="277" y="186"/>
                  <a:pt x="278" y="189"/>
                  <a:pt x="278" y="191"/>
                </a:cubicBezTo>
                <a:cubicBezTo>
                  <a:pt x="278" y="192"/>
                  <a:pt x="278" y="192"/>
                  <a:pt x="278" y="192"/>
                </a:cubicBezTo>
                <a:cubicBezTo>
                  <a:pt x="279" y="195"/>
                  <a:pt x="279" y="197"/>
                  <a:pt x="280" y="199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281" y="203"/>
                  <a:pt x="282" y="205"/>
                  <a:pt x="284" y="207"/>
                </a:cubicBezTo>
                <a:cubicBezTo>
                  <a:pt x="284" y="207"/>
                  <a:pt x="284" y="208"/>
                  <a:pt x="284" y="208"/>
                </a:cubicBezTo>
                <a:cubicBezTo>
                  <a:pt x="285" y="210"/>
                  <a:pt x="287" y="212"/>
                  <a:pt x="288" y="214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0" y="216"/>
                  <a:pt x="292" y="218"/>
                  <a:pt x="294" y="219"/>
                </a:cubicBezTo>
                <a:cubicBezTo>
                  <a:pt x="294" y="219"/>
                  <a:pt x="294" y="220"/>
                  <a:pt x="294" y="220"/>
                </a:cubicBezTo>
                <a:cubicBezTo>
                  <a:pt x="296" y="221"/>
                  <a:pt x="298" y="223"/>
                  <a:pt x="300" y="224"/>
                </a:cubicBezTo>
                <a:cubicBezTo>
                  <a:pt x="300" y="224"/>
                  <a:pt x="301" y="224"/>
                  <a:pt x="301" y="224"/>
                </a:cubicBezTo>
                <a:cubicBezTo>
                  <a:pt x="303" y="226"/>
                  <a:pt x="305" y="227"/>
                  <a:pt x="308" y="228"/>
                </a:cubicBezTo>
                <a:cubicBezTo>
                  <a:pt x="308" y="228"/>
                  <a:pt x="308" y="228"/>
                  <a:pt x="308" y="228"/>
                </a:cubicBezTo>
                <a:cubicBezTo>
                  <a:pt x="313" y="230"/>
                  <a:pt x="319" y="231"/>
                  <a:pt x="325" y="231"/>
                </a:cubicBezTo>
                <a:cubicBezTo>
                  <a:pt x="351" y="231"/>
                  <a:pt x="372" y="210"/>
                  <a:pt x="372" y="183"/>
                </a:cubicBezTo>
                <a:cubicBezTo>
                  <a:pt x="372" y="157"/>
                  <a:pt x="351" y="136"/>
                  <a:pt x="325" y="136"/>
                </a:cubicBezTo>
                <a:cubicBezTo>
                  <a:pt x="318" y="136"/>
                  <a:pt x="312" y="137"/>
                  <a:pt x="306" y="140"/>
                </a:cubicBezTo>
                <a:cubicBezTo>
                  <a:pt x="306" y="140"/>
                  <a:pt x="306" y="140"/>
                  <a:pt x="306" y="140"/>
                </a:cubicBezTo>
                <a:cubicBezTo>
                  <a:pt x="306" y="140"/>
                  <a:pt x="306" y="140"/>
                  <a:pt x="305" y="140"/>
                </a:cubicBezTo>
                <a:cubicBezTo>
                  <a:pt x="304" y="141"/>
                  <a:pt x="302" y="142"/>
                  <a:pt x="301" y="143"/>
                </a:cubicBezTo>
                <a:cubicBezTo>
                  <a:pt x="300" y="143"/>
                  <a:pt x="300" y="143"/>
                  <a:pt x="299" y="143"/>
                </a:cubicBezTo>
                <a:cubicBezTo>
                  <a:pt x="298" y="144"/>
                  <a:pt x="296" y="146"/>
                  <a:pt x="294" y="147"/>
                </a:cubicBezTo>
                <a:cubicBezTo>
                  <a:pt x="294" y="147"/>
                  <a:pt x="294" y="147"/>
                  <a:pt x="294" y="147"/>
                </a:cubicBezTo>
                <a:cubicBezTo>
                  <a:pt x="293" y="148"/>
                  <a:pt x="291" y="150"/>
                  <a:pt x="290" y="151"/>
                </a:cubicBezTo>
                <a:cubicBezTo>
                  <a:pt x="290" y="151"/>
                  <a:pt x="289" y="152"/>
                  <a:pt x="289" y="152"/>
                </a:cubicBezTo>
                <a:close/>
                <a:moveTo>
                  <a:pt x="213" y="95"/>
                </a:moveTo>
                <a:lnTo>
                  <a:pt x="213" y="95"/>
                </a:lnTo>
                <a:cubicBezTo>
                  <a:pt x="240" y="95"/>
                  <a:pt x="261" y="73"/>
                  <a:pt x="261" y="47"/>
                </a:cubicBezTo>
                <a:cubicBezTo>
                  <a:pt x="261" y="21"/>
                  <a:pt x="240" y="0"/>
                  <a:pt x="213" y="0"/>
                </a:cubicBezTo>
                <a:cubicBezTo>
                  <a:pt x="187" y="0"/>
                  <a:pt x="166" y="21"/>
                  <a:pt x="166" y="47"/>
                </a:cubicBezTo>
                <a:cubicBezTo>
                  <a:pt x="166" y="73"/>
                  <a:pt x="187" y="95"/>
                  <a:pt x="213" y="95"/>
                </a:cubicBezTo>
                <a:close/>
                <a:moveTo>
                  <a:pt x="258" y="228"/>
                </a:moveTo>
                <a:lnTo>
                  <a:pt x="258" y="228"/>
                </a:lnTo>
                <a:lnTo>
                  <a:pt x="258" y="192"/>
                </a:lnTo>
                <a:cubicBezTo>
                  <a:pt x="258" y="189"/>
                  <a:pt x="257" y="186"/>
                  <a:pt x="257" y="183"/>
                </a:cubicBezTo>
                <a:cubicBezTo>
                  <a:pt x="257" y="180"/>
                  <a:pt x="258" y="178"/>
                  <a:pt x="258" y="175"/>
                </a:cubicBezTo>
                <a:lnTo>
                  <a:pt x="258" y="173"/>
                </a:lnTo>
                <a:lnTo>
                  <a:pt x="258" y="173"/>
                </a:lnTo>
                <a:cubicBezTo>
                  <a:pt x="262" y="151"/>
                  <a:pt x="275" y="134"/>
                  <a:pt x="293" y="124"/>
                </a:cubicBezTo>
                <a:cubicBezTo>
                  <a:pt x="280" y="112"/>
                  <a:pt x="263" y="104"/>
                  <a:pt x="244" y="104"/>
                </a:cubicBezTo>
                <a:lnTo>
                  <a:pt x="183" y="104"/>
                </a:lnTo>
                <a:cubicBezTo>
                  <a:pt x="164" y="104"/>
                  <a:pt x="147" y="112"/>
                  <a:pt x="134" y="124"/>
                </a:cubicBezTo>
                <a:cubicBezTo>
                  <a:pt x="155" y="135"/>
                  <a:pt x="169" y="158"/>
                  <a:pt x="169" y="183"/>
                </a:cubicBezTo>
                <a:cubicBezTo>
                  <a:pt x="169" y="189"/>
                  <a:pt x="169" y="194"/>
                  <a:pt x="168" y="199"/>
                </a:cubicBezTo>
                <a:lnTo>
                  <a:pt x="168" y="228"/>
                </a:lnTo>
                <a:cubicBezTo>
                  <a:pt x="187" y="236"/>
                  <a:pt x="203" y="251"/>
                  <a:pt x="213" y="269"/>
                </a:cubicBezTo>
                <a:cubicBezTo>
                  <a:pt x="223" y="251"/>
                  <a:pt x="239" y="237"/>
                  <a:pt x="258" y="228"/>
                </a:cubicBezTo>
                <a:close/>
                <a:moveTo>
                  <a:pt x="192" y="272"/>
                </a:moveTo>
                <a:lnTo>
                  <a:pt x="192" y="272"/>
                </a:lnTo>
                <a:cubicBezTo>
                  <a:pt x="190" y="270"/>
                  <a:pt x="189" y="268"/>
                  <a:pt x="187" y="266"/>
                </a:cubicBezTo>
                <a:cubicBezTo>
                  <a:pt x="187" y="265"/>
                  <a:pt x="186" y="265"/>
                  <a:pt x="186" y="265"/>
                </a:cubicBezTo>
                <a:cubicBezTo>
                  <a:pt x="185" y="263"/>
                  <a:pt x="183" y="262"/>
                  <a:pt x="181" y="260"/>
                </a:cubicBezTo>
                <a:cubicBezTo>
                  <a:pt x="181" y="260"/>
                  <a:pt x="181" y="259"/>
                  <a:pt x="181" y="259"/>
                </a:cubicBezTo>
                <a:cubicBezTo>
                  <a:pt x="179" y="258"/>
                  <a:pt x="177" y="256"/>
                  <a:pt x="175" y="255"/>
                </a:cubicBezTo>
                <a:cubicBezTo>
                  <a:pt x="175" y="255"/>
                  <a:pt x="175" y="254"/>
                  <a:pt x="174" y="254"/>
                </a:cubicBezTo>
                <a:cubicBezTo>
                  <a:pt x="168" y="250"/>
                  <a:pt x="161" y="246"/>
                  <a:pt x="153" y="244"/>
                </a:cubicBezTo>
                <a:cubicBezTo>
                  <a:pt x="151" y="243"/>
                  <a:pt x="150" y="243"/>
                  <a:pt x="148" y="242"/>
                </a:cubicBezTo>
                <a:cubicBezTo>
                  <a:pt x="147" y="242"/>
                  <a:pt x="146" y="242"/>
                  <a:pt x="145" y="242"/>
                </a:cubicBezTo>
                <a:cubicBezTo>
                  <a:pt x="144" y="242"/>
                  <a:pt x="143" y="241"/>
                  <a:pt x="141" y="241"/>
                </a:cubicBezTo>
                <a:cubicBezTo>
                  <a:pt x="141" y="241"/>
                  <a:pt x="140" y="241"/>
                  <a:pt x="139" y="241"/>
                </a:cubicBezTo>
                <a:cubicBezTo>
                  <a:pt x="137" y="241"/>
                  <a:pt x="135" y="241"/>
                  <a:pt x="133" y="241"/>
                </a:cubicBezTo>
                <a:lnTo>
                  <a:pt x="71" y="241"/>
                </a:lnTo>
                <a:cubicBezTo>
                  <a:pt x="32" y="241"/>
                  <a:pt x="0" y="273"/>
                  <a:pt x="0" y="313"/>
                </a:cubicBezTo>
                <a:lnTo>
                  <a:pt x="0" y="408"/>
                </a:lnTo>
                <a:lnTo>
                  <a:pt x="42" y="408"/>
                </a:lnTo>
                <a:lnTo>
                  <a:pt x="42" y="309"/>
                </a:lnTo>
                <a:lnTo>
                  <a:pt x="56" y="309"/>
                </a:lnTo>
                <a:lnTo>
                  <a:pt x="56" y="408"/>
                </a:lnTo>
                <a:lnTo>
                  <a:pt x="146" y="408"/>
                </a:lnTo>
                <a:lnTo>
                  <a:pt x="146" y="309"/>
                </a:lnTo>
                <a:lnTo>
                  <a:pt x="161" y="309"/>
                </a:lnTo>
                <a:lnTo>
                  <a:pt x="161" y="408"/>
                </a:lnTo>
                <a:lnTo>
                  <a:pt x="204" y="408"/>
                </a:lnTo>
                <a:lnTo>
                  <a:pt x="204" y="313"/>
                </a:lnTo>
                <a:cubicBezTo>
                  <a:pt x="204" y="297"/>
                  <a:pt x="200" y="283"/>
                  <a:pt x="192" y="272"/>
                </a:cubicBezTo>
                <a:cubicBezTo>
                  <a:pt x="192" y="272"/>
                  <a:pt x="192" y="272"/>
                  <a:pt x="192" y="272"/>
                </a:cubicBezTo>
                <a:close/>
                <a:moveTo>
                  <a:pt x="355" y="241"/>
                </a:moveTo>
                <a:lnTo>
                  <a:pt x="355" y="241"/>
                </a:lnTo>
                <a:lnTo>
                  <a:pt x="294" y="241"/>
                </a:lnTo>
                <a:cubicBezTo>
                  <a:pt x="292" y="241"/>
                  <a:pt x="290" y="241"/>
                  <a:pt x="288" y="241"/>
                </a:cubicBezTo>
                <a:cubicBezTo>
                  <a:pt x="287" y="241"/>
                  <a:pt x="286" y="241"/>
                  <a:pt x="285" y="241"/>
                </a:cubicBezTo>
                <a:cubicBezTo>
                  <a:pt x="284" y="241"/>
                  <a:pt x="283" y="242"/>
                  <a:pt x="281" y="242"/>
                </a:cubicBezTo>
                <a:cubicBezTo>
                  <a:pt x="280" y="242"/>
                  <a:pt x="280" y="242"/>
                  <a:pt x="279" y="242"/>
                </a:cubicBezTo>
                <a:cubicBezTo>
                  <a:pt x="277" y="243"/>
                  <a:pt x="276" y="243"/>
                  <a:pt x="274" y="244"/>
                </a:cubicBezTo>
                <a:cubicBezTo>
                  <a:pt x="263" y="247"/>
                  <a:pt x="254" y="252"/>
                  <a:pt x="245" y="260"/>
                </a:cubicBezTo>
                <a:cubicBezTo>
                  <a:pt x="245" y="260"/>
                  <a:pt x="245" y="260"/>
                  <a:pt x="245" y="260"/>
                </a:cubicBezTo>
                <a:cubicBezTo>
                  <a:pt x="243" y="262"/>
                  <a:pt x="242" y="263"/>
                  <a:pt x="240" y="265"/>
                </a:cubicBezTo>
                <a:cubicBezTo>
                  <a:pt x="240" y="265"/>
                  <a:pt x="240" y="266"/>
                  <a:pt x="240" y="266"/>
                </a:cubicBezTo>
                <a:cubicBezTo>
                  <a:pt x="229" y="278"/>
                  <a:pt x="222" y="295"/>
                  <a:pt x="222" y="313"/>
                </a:cubicBezTo>
                <a:lnTo>
                  <a:pt x="222" y="408"/>
                </a:lnTo>
                <a:lnTo>
                  <a:pt x="264" y="408"/>
                </a:lnTo>
                <a:lnTo>
                  <a:pt x="264" y="309"/>
                </a:lnTo>
                <a:lnTo>
                  <a:pt x="279" y="309"/>
                </a:lnTo>
                <a:lnTo>
                  <a:pt x="279" y="408"/>
                </a:lnTo>
                <a:lnTo>
                  <a:pt x="369" y="408"/>
                </a:lnTo>
                <a:lnTo>
                  <a:pt x="369" y="309"/>
                </a:lnTo>
                <a:lnTo>
                  <a:pt x="384" y="309"/>
                </a:lnTo>
                <a:lnTo>
                  <a:pt x="384" y="408"/>
                </a:lnTo>
                <a:lnTo>
                  <a:pt x="427" y="408"/>
                </a:lnTo>
                <a:lnTo>
                  <a:pt x="427" y="313"/>
                </a:lnTo>
                <a:cubicBezTo>
                  <a:pt x="427" y="273"/>
                  <a:pt x="395" y="241"/>
                  <a:pt x="355" y="241"/>
                </a:cubicBezTo>
                <a:close/>
                <a:moveTo>
                  <a:pt x="102" y="231"/>
                </a:moveTo>
                <a:lnTo>
                  <a:pt x="102" y="231"/>
                </a:lnTo>
                <a:cubicBezTo>
                  <a:pt x="108" y="231"/>
                  <a:pt x="114" y="230"/>
                  <a:pt x="119" y="228"/>
                </a:cubicBezTo>
                <a:cubicBezTo>
                  <a:pt x="119" y="228"/>
                  <a:pt x="119" y="228"/>
                  <a:pt x="119" y="228"/>
                </a:cubicBezTo>
                <a:cubicBezTo>
                  <a:pt x="122" y="227"/>
                  <a:pt x="124" y="226"/>
                  <a:pt x="126" y="224"/>
                </a:cubicBezTo>
                <a:cubicBezTo>
                  <a:pt x="126" y="224"/>
                  <a:pt x="126" y="224"/>
                  <a:pt x="126" y="224"/>
                </a:cubicBezTo>
                <a:cubicBezTo>
                  <a:pt x="129" y="223"/>
                  <a:pt x="131" y="221"/>
                  <a:pt x="133" y="220"/>
                </a:cubicBezTo>
                <a:cubicBezTo>
                  <a:pt x="133" y="220"/>
                  <a:pt x="133" y="220"/>
                  <a:pt x="133" y="220"/>
                </a:cubicBezTo>
                <a:cubicBezTo>
                  <a:pt x="137" y="216"/>
                  <a:pt x="140" y="212"/>
                  <a:pt x="143" y="208"/>
                </a:cubicBezTo>
                <a:cubicBezTo>
                  <a:pt x="143" y="207"/>
                  <a:pt x="143" y="207"/>
                  <a:pt x="143" y="207"/>
                </a:cubicBezTo>
                <a:cubicBezTo>
                  <a:pt x="144" y="205"/>
                  <a:pt x="145" y="203"/>
                  <a:pt x="146" y="200"/>
                </a:cubicBezTo>
                <a:cubicBezTo>
                  <a:pt x="146" y="200"/>
                  <a:pt x="147" y="200"/>
                  <a:pt x="147" y="199"/>
                </a:cubicBezTo>
                <a:cubicBezTo>
                  <a:pt x="148" y="197"/>
                  <a:pt x="148" y="195"/>
                  <a:pt x="149" y="192"/>
                </a:cubicBezTo>
                <a:cubicBezTo>
                  <a:pt x="149" y="192"/>
                  <a:pt x="149" y="192"/>
                  <a:pt x="149" y="191"/>
                </a:cubicBezTo>
                <a:cubicBezTo>
                  <a:pt x="149" y="189"/>
                  <a:pt x="150" y="186"/>
                  <a:pt x="150" y="183"/>
                </a:cubicBezTo>
                <a:cubicBezTo>
                  <a:pt x="150" y="181"/>
                  <a:pt x="149" y="179"/>
                  <a:pt x="149" y="177"/>
                </a:cubicBezTo>
                <a:cubicBezTo>
                  <a:pt x="149" y="176"/>
                  <a:pt x="149" y="176"/>
                  <a:pt x="149" y="175"/>
                </a:cubicBezTo>
                <a:cubicBezTo>
                  <a:pt x="148" y="173"/>
                  <a:pt x="148" y="171"/>
                  <a:pt x="147" y="169"/>
                </a:cubicBezTo>
                <a:cubicBezTo>
                  <a:pt x="147" y="169"/>
                  <a:pt x="147" y="169"/>
                  <a:pt x="147" y="169"/>
                </a:cubicBezTo>
                <a:cubicBezTo>
                  <a:pt x="147" y="167"/>
                  <a:pt x="146" y="165"/>
                  <a:pt x="145" y="164"/>
                </a:cubicBezTo>
                <a:cubicBezTo>
                  <a:pt x="145" y="163"/>
                  <a:pt x="145" y="163"/>
                  <a:pt x="145" y="162"/>
                </a:cubicBezTo>
                <a:cubicBezTo>
                  <a:pt x="144" y="161"/>
                  <a:pt x="143" y="159"/>
                  <a:pt x="142" y="157"/>
                </a:cubicBezTo>
                <a:lnTo>
                  <a:pt x="142" y="157"/>
                </a:lnTo>
                <a:cubicBezTo>
                  <a:pt x="140" y="155"/>
                  <a:pt x="139" y="154"/>
                  <a:pt x="138" y="152"/>
                </a:cubicBezTo>
                <a:cubicBezTo>
                  <a:pt x="137" y="152"/>
                  <a:pt x="137" y="151"/>
                  <a:pt x="137" y="151"/>
                </a:cubicBezTo>
                <a:cubicBezTo>
                  <a:pt x="136" y="150"/>
                  <a:pt x="134" y="148"/>
                  <a:pt x="133" y="147"/>
                </a:cubicBezTo>
                <a:cubicBezTo>
                  <a:pt x="133" y="147"/>
                  <a:pt x="133" y="147"/>
                  <a:pt x="132" y="147"/>
                </a:cubicBezTo>
                <a:cubicBezTo>
                  <a:pt x="131" y="146"/>
                  <a:pt x="129" y="144"/>
                  <a:pt x="127" y="143"/>
                </a:cubicBezTo>
                <a:cubicBezTo>
                  <a:pt x="127" y="143"/>
                  <a:pt x="127" y="143"/>
                  <a:pt x="126" y="143"/>
                </a:cubicBezTo>
                <a:cubicBezTo>
                  <a:pt x="125" y="142"/>
                  <a:pt x="123" y="141"/>
                  <a:pt x="121" y="140"/>
                </a:cubicBezTo>
                <a:cubicBezTo>
                  <a:pt x="121" y="140"/>
                  <a:pt x="121" y="140"/>
                  <a:pt x="121" y="140"/>
                </a:cubicBezTo>
                <a:cubicBezTo>
                  <a:pt x="115" y="137"/>
                  <a:pt x="109" y="136"/>
                  <a:pt x="102" y="136"/>
                </a:cubicBezTo>
                <a:cubicBezTo>
                  <a:pt x="76" y="136"/>
                  <a:pt x="54" y="157"/>
                  <a:pt x="54" y="183"/>
                </a:cubicBezTo>
                <a:cubicBezTo>
                  <a:pt x="54" y="210"/>
                  <a:pt x="76" y="231"/>
                  <a:pt x="102" y="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031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62" r:id="rId2"/>
    <p:sldLayoutId id="2147493468" r:id="rId3"/>
    <p:sldLayoutId id="2147493472" r:id="rId4"/>
    <p:sldLayoutId id="2147493471" r:id="rId5"/>
    <p:sldLayoutId id="2147493467" r:id="rId6"/>
    <p:sldLayoutId id="2147493470" r:id="rId7"/>
    <p:sldLayoutId id="2147493463" r:id="rId8"/>
    <p:sldLayoutId id="2147493474" r:id="rId9"/>
    <p:sldLayoutId id="2147493475" r:id="rId10"/>
    <p:sldLayoutId id="2147493476" r:id="rId11"/>
    <p:sldLayoutId id="2147493477" r:id="rId12"/>
    <p:sldLayoutId id="2147493478" r:id="rId13"/>
    <p:sldLayoutId id="2147493464" r:id="rId14"/>
    <p:sldLayoutId id="2147493465" r:id="rId15"/>
    <p:sldLayoutId id="2147493466" r:id="rId16"/>
    <p:sldLayoutId id="214749347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9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18.svg"/><Relationship Id="rId9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10" Type="http://schemas.openxmlformats.org/officeDocument/2006/relationships/image" Target="../media/image48.svg"/><Relationship Id="rId4" Type="http://schemas.openxmlformats.org/officeDocument/2006/relationships/image" Target="../media/image42.svg"/><Relationship Id="rId9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1.png"/><Relationship Id="rId5" Type="http://schemas.openxmlformats.org/officeDocument/2006/relationships/image" Target="../media/image50.jpg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84465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 rot="2211781">
            <a:off x="2225203" y="-808788"/>
            <a:ext cx="7524173" cy="7034917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40000"/>
                </a:schemeClr>
              </a:gs>
              <a:gs pos="0">
                <a:schemeClr val="tx1">
                  <a:alpha val="0"/>
                </a:schemeClr>
              </a:gs>
            </a:gsLst>
            <a:lin ang="66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a typeface="微软雅黑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128353" y="2925239"/>
            <a:ext cx="569563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067202" y="1263539"/>
            <a:ext cx="6909584" cy="261642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着眼新形势、赋能新发展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---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垃圾分类全产业链信息化“生态”</a:t>
            </a:r>
          </a:p>
          <a:p>
            <a:pPr algn="ctr">
              <a:lnSpc>
                <a:spcPct val="150000"/>
              </a:lnSpc>
            </a:pPr>
            <a:endParaRPr lang="en-US" altLang="zh-CN" sz="48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80536" y="3187462"/>
            <a:ext cx="4391267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 fontAlgn="base"/>
            <a:r>
              <a:rPr lang="zh-CN" altLang="en-US" sz="1600" b="1" dirty="0">
                <a:solidFill>
                  <a:schemeClr val="bg1"/>
                </a:solidFill>
                <a:latin typeface="微软雅黑"/>
                <a:ea typeface="微软雅黑"/>
              </a:rPr>
              <a:t>浙江联运知慧科技有限公司</a:t>
            </a:r>
            <a:r>
              <a:rPr lang="en-US" altLang="zh-CN" sz="1600" b="1" dirty="0">
                <a:solidFill>
                  <a:schemeClr val="bg1"/>
                </a:solidFill>
                <a:latin typeface="微软雅黑"/>
                <a:ea typeface="微软雅黑"/>
              </a:rPr>
              <a:t>-</a:t>
            </a:r>
            <a:r>
              <a:rPr lang="zh-CN" altLang="en-US" sz="1600" b="1" dirty="0">
                <a:solidFill>
                  <a:schemeClr val="bg1"/>
                </a:solidFill>
                <a:latin typeface="微软雅黑"/>
                <a:ea typeface="微软雅黑"/>
              </a:rPr>
              <a:t>知融环境 慧享生活</a:t>
            </a:r>
          </a:p>
        </p:txBody>
      </p:sp>
      <p:pic>
        <p:nvPicPr>
          <p:cNvPr id="51" name="商务伴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44000" y="-1621482"/>
            <a:ext cx="609600" cy="6096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111C483-5BE6-4DB6-892F-AAF0F8EA891D}"/>
              </a:ext>
            </a:extLst>
          </p:cNvPr>
          <p:cNvSpPr/>
          <p:nvPr/>
        </p:nvSpPr>
        <p:spPr>
          <a:xfrm>
            <a:off x="4572000" y="3538038"/>
            <a:ext cx="548869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 fontAlgn="base"/>
            <a:r>
              <a:rPr lang="zh-CN" altLang="en-US" sz="1600" b="1" dirty="0">
                <a:solidFill>
                  <a:schemeClr val="bg1"/>
                </a:solidFill>
                <a:latin typeface="微软雅黑"/>
                <a:ea typeface="微软雅黑"/>
              </a:rPr>
              <a:t>朱起</a:t>
            </a:r>
          </a:p>
        </p:txBody>
      </p:sp>
    </p:spTree>
    <p:extLst>
      <p:ext uri="{BB962C8B-B14F-4D97-AF65-F5344CB8AC3E}">
        <p14:creationId xmlns:p14="http://schemas.microsoft.com/office/powerpoint/2010/main" val="113679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300"/>
                            </p:stCondLst>
                            <p:childTnLst>
                              <p:par>
                                <p:cTn id="2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300"/>
                            </p:stCondLst>
                            <p:childTnLst>
                              <p:par>
                                <p:cTn id="2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</p:childTnLst>
        </p:cTn>
      </p:par>
    </p:tnLst>
    <p:bldLst>
      <p:bldP spid="21" grpId="0" animBg="1"/>
      <p:bldP spid="10" grpId="0"/>
      <p:bldP spid="18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2056674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企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-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高效运营</a:t>
            </a: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03DD9DCB-1A59-4680-ABFA-69F1A154F6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720" y="1435895"/>
            <a:ext cx="4214280" cy="2271710"/>
          </a:xfrm>
          <a:prstGeom prst="rect">
            <a:avLst/>
          </a:prstGeom>
        </p:spPr>
      </p:pic>
      <p:sp>
        <p:nvSpPr>
          <p:cNvPr id="68" name="矩形 67">
            <a:extLst>
              <a:ext uri="{FF2B5EF4-FFF2-40B4-BE49-F238E27FC236}">
                <a16:creationId xmlns:a16="http://schemas.microsoft.com/office/drawing/2014/main" id="{37F4A364-EF20-47F8-A24B-CFE609EEA728}"/>
              </a:ext>
            </a:extLst>
          </p:cNvPr>
          <p:cNvSpPr/>
          <p:nvPr/>
        </p:nvSpPr>
        <p:spPr>
          <a:xfrm>
            <a:off x="506927" y="2624537"/>
            <a:ext cx="2268549" cy="1270388"/>
          </a:xfrm>
          <a:prstGeom prst="rect">
            <a:avLst/>
          </a:prstGeom>
          <a:noFill/>
          <a:ln w="5715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1">
            <a:extLst>
              <a:ext uri="{FF2B5EF4-FFF2-40B4-BE49-F238E27FC236}">
                <a16:creationId xmlns:a16="http://schemas.microsoft.com/office/drawing/2014/main" id="{E95C07D0-545D-4C56-88E6-002AE0A37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4389" y="1854374"/>
            <a:ext cx="3384376" cy="1434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运营监管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sym typeface="方正兰亭黑_GBK" panose="02000000000000000000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    垃圾分类实际运营实时监管。实现对垃圾分类运营统筹规划；确保垃圾分类资源覆盖保障；兼顾社会影响，正确引导垃圾分类舆论风向标；监管垃圾分类过程各节点；以强大的垃圾分类服务作为支撑；对垃圾分类下游企业进行有效监管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A8AD5FF8-5918-4C82-A4C1-2520A2E72D49}"/>
              </a:ext>
            </a:extLst>
          </p:cNvPr>
          <p:cNvSpPr txBox="1"/>
          <p:nvPr/>
        </p:nvSpPr>
        <p:spPr>
          <a:xfrm>
            <a:off x="6862418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FC7D32C1-8883-4A1A-85C8-25E87C63CCC9}"/>
              </a:ext>
            </a:extLst>
          </p:cNvPr>
          <p:cNvSpPr txBox="1"/>
          <p:nvPr/>
        </p:nvSpPr>
        <p:spPr>
          <a:xfrm>
            <a:off x="8717780" y="4693885"/>
            <a:ext cx="38582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2267420"/>
      </p:ext>
    </p:extLst>
  </p:cSld>
  <p:clrMapOvr>
    <a:masterClrMapping/>
  </p:clrMapOvr>
  <p:transition spd="slow" advTm="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2077614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民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-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全民参与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6D97867-F3CE-4819-9B5C-8ABE5D3211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720" y="1435895"/>
            <a:ext cx="4214280" cy="227171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E01BB19-5EF4-4389-851A-E185F9AFA133}"/>
              </a:ext>
            </a:extLst>
          </p:cNvPr>
          <p:cNvSpPr/>
          <p:nvPr/>
        </p:nvSpPr>
        <p:spPr>
          <a:xfrm>
            <a:off x="2126323" y="2571750"/>
            <a:ext cx="2268549" cy="1270388"/>
          </a:xfrm>
          <a:prstGeom prst="rect">
            <a:avLst/>
          </a:prstGeom>
          <a:noFill/>
          <a:ln w="5715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1">
            <a:extLst>
              <a:ext uri="{FF2B5EF4-FFF2-40B4-BE49-F238E27FC236}">
                <a16:creationId xmlns:a16="http://schemas.microsoft.com/office/drawing/2014/main" id="{6E7E5205-3E1A-4215-8E98-4457D970C9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7012" y="1020396"/>
            <a:ext cx="338437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引导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sym typeface="方正兰亭黑_GBK" panose="02000000000000000000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    可以对外发布相关通知公告，实现垃圾分类通知公告广而告之；汇集相关交流活动，开展垃圾分类趣味培训，绿色积分激励。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6" name="矩形 1">
            <a:extLst>
              <a:ext uri="{FF2B5EF4-FFF2-40B4-BE49-F238E27FC236}">
                <a16:creationId xmlns:a16="http://schemas.microsoft.com/office/drawing/2014/main" id="{259292D3-2133-4C57-8121-D251BC4AA8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7012" y="2302512"/>
            <a:ext cx="338437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强制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sym typeface="方正兰亭黑_GBK" panose="02000000000000000000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    强制开展垃圾分类，结合强制手段，开展垃圾分类执法监督；在经济上进行处罚；建立个人绿色信用体系；公开公正评选垃圾分类先进个人、集体。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7" name="矩形 1">
            <a:extLst>
              <a:ext uri="{FF2B5EF4-FFF2-40B4-BE49-F238E27FC236}">
                <a16:creationId xmlns:a16="http://schemas.microsoft.com/office/drawing/2014/main" id="{3FB2019D-C938-48BF-8EA2-8F7BD9648B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7012" y="3523072"/>
            <a:ext cx="338437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倾听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sym typeface="方正兰亭黑_GBK" panose="02000000000000000000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    建立有效公众反馈渠道。对垃圾分类投诉进行登记，对相关投诉进行结对并反馈；开展垃圾分类工作满意度调查，实时掌握公众对现阶段工作的满意程度。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756612-8DAF-41CA-8A70-7F7FFB7B840D}"/>
              </a:ext>
            </a:extLst>
          </p:cNvPr>
          <p:cNvSpPr txBox="1"/>
          <p:nvPr/>
        </p:nvSpPr>
        <p:spPr>
          <a:xfrm>
            <a:off x="6862418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D3D24BC-0943-466E-BCF6-88C54D096352}"/>
              </a:ext>
            </a:extLst>
          </p:cNvPr>
          <p:cNvSpPr txBox="1"/>
          <p:nvPr/>
        </p:nvSpPr>
        <p:spPr>
          <a:xfrm>
            <a:off x="8717780" y="4693885"/>
            <a:ext cx="38582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692140"/>
      </p:ext>
    </p:extLst>
  </p:cSld>
  <p:clrMapOvr>
    <a:masterClrMapping/>
  </p:clrMapOvr>
  <p:transition spd="slow" advTm="0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3102665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-1" y="0"/>
            <a:ext cx="9144001" cy="3102665"/>
          </a:xfrm>
          <a:prstGeom prst="rect">
            <a:avLst/>
          </a:prstGeom>
          <a:gradFill flip="none" rotWithShape="1">
            <a:gsLst>
              <a:gs pos="100000">
                <a:srgbClr val="000000">
                  <a:alpha val="40000"/>
                </a:srgbClr>
              </a:gs>
              <a:gs pos="54000">
                <a:schemeClr val="tx1">
                  <a:alpha val="40000"/>
                </a:schemeClr>
              </a:gs>
              <a:gs pos="0">
                <a:srgbClr val="000000">
                  <a:alpha val="2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a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72024" y="1525336"/>
            <a:ext cx="5689774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/>
                <a:ea typeface="微软雅黑"/>
              </a:rPr>
              <a:t>赋能产业，赋能未来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178163" y="3319083"/>
            <a:ext cx="2787675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PART 03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87168" y="3841306"/>
            <a:ext cx="4169661" cy="7660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信息化赋能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-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全产业链监管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万物物联，万事互联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城市能力评估</a:t>
            </a:r>
          </a:p>
        </p:txBody>
      </p:sp>
    </p:spTree>
    <p:extLst>
      <p:ext uri="{BB962C8B-B14F-4D97-AF65-F5344CB8AC3E}">
        <p14:creationId xmlns:p14="http://schemas.microsoft.com/office/powerpoint/2010/main" val="2385138258"/>
      </p:ext>
    </p:extLst>
  </p:cSld>
  <p:clrMapOvr>
    <a:masterClrMapping/>
  </p:clrMapOvr>
  <p:transition spd="slow" advTm="0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4419495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投放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-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精准到户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F747E6A-3498-4062-83B4-15A6DD629274}"/>
              </a:ext>
            </a:extLst>
          </p:cNvPr>
          <p:cNvGrpSpPr/>
          <p:nvPr/>
        </p:nvGrpSpPr>
        <p:grpSpPr>
          <a:xfrm>
            <a:off x="0" y="1023048"/>
            <a:ext cx="9124676" cy="3406955"/>
            <a:chOff x="3149" y="1146929"/>
            <a:chExt cx="12192000" cy="4636797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9D89C92D-B1E6-4B8E-B071-4A48EB4013C4}"/>
                </a:ext>
              </a:extLst>
            </p:cNvPr>
            <p:cNvGrpSpPr/>
            <p:nvPr/>
          </p:nvGrpSpPr>
          <p:grpSpPr>
            <a:xfrm>
              <a:off x="3149" y="1146929"/>
              <a:ext cx="12192000" cy="1934238"/>
              <a:chOff x="0" y="1044402"/>
              <a:chExt cx="12192000" cy="1934238"/>
            </a:xfrm>
          </p:grpSpPr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DAF35023-6E0A-4369-B5C5-A3D847E96A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1916832"/>
                <a:ext cx="12192000" cy="0"/>
              </a:xfrm>
              <a:prstGeom prst="line">
                <a:avLst/>
              </a:prstGeom>
              <a:ln w="57150">
                <a:solidFill>
                  <a:srgbClr val="48607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TextBox 16">
                <a:extLst>
                  <a:ext uri="{FF2B5EF4-FFF2-40B4-BE49-F238E27FC236}">
                    <a16:creationId xmlns:a16="http://schemas.microsoft.com/office/drawing/2014/main" id="{E29A809C-2B56-4257-BC6B-B1DE89D10125}"/>
                  </a:ext>
                </a:extLst>
              </p:cNvPr>
              <p:cNvSpPr txBox="1"/>
              <p:nvPr/>
            </p:nvSpPr>
            <p:spPr bwMode="auto">
              <a:xfrm>
                <a:off x="1726173" y="2071810"/>
                <a:ext cx="1276316" cy="7579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30000"/>
                  </a:lnSpc>
                  <a:defRPr sz="1100" b="1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800" dirty="0"/>
                  <a:t>一户一码</a:t>
                </a:r>
                <a:endParaRPr lang="en-US" altLang="zh-CN" sz="800" dirty="0"/>
              </a:p>
              <a:p>
                <a:r>
                  <a:rPr lang="zh-CN" altLang="en-US" sz="800" dirty="0"/>
                  <a:t>一户一卡</a:t>
                </a:r>
                <a:endParaRPr lang="en-US" altLang="zh-CN" sz="800" dirty="0"/>
              </a:p>
              <a:p>
                <a:r>
                  <a:rPr lang="zh-CN" altLang="en-US" sz="800" dirty="0"/>
                  <a:t>一户一</a:t>
                </a:r>
                <a:r>
                  <a:rPr lang="en-US" altLang="zh-CN" sz="800" dirty="0"/>
                  <a:t>ID</a:t>
                </a:r>
                <a:endParaRPr lang="zh-CN" altLang="en-US" sz="800" dirty="0"/>
              </a:p>
            </p:txBody>
          </p:sp>
          <p:sp>
            <p:nvSpPr>
              <p:cNvPr id="48" name="TextBox 17">
                <a:extLst>
                  <a:ext uri="{FF2B5EF4-FFF2-40B4-BE49-F238E27FC236}">
                    <a16:creationId xmlns:a16="http://schemas.microsoft.com/office/drawing/2014/main" id="{CF8CEE60-82A6-40A3-AB6B-839113AA60FE}"/>
                  </a:ext>
                </a:extLst>
              </p:cNvPr>
              <p:cNvSpPr txBox="1"/>
              <p:nvPr/>
            </p:nvSpPr>
            <p:spPr bwMode="auto">
              <a:xfrm>
                <a:off x="3940319" y="1044402"/>
                <a:ext cx="836929" cy="7180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30000"/>
                  </a:lnSpc>
                  <a:defRPr sz="800" b="1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/>
                  <a:t>每日一袋</a:t>
                </a:r>
                <a:endParaRPr lang="en-US" altLang="zh-CN" dirty="0"/>
              </a:p>
              <a:p>
                <a:r>
                  <a:rPr lang="zh-CN" altLang="en-US" dirty="0"/>
                  <a:t>人脸识别</a:t>
                </a:r>
              </a:p>
            </p:txBody>
          </p:sp>
          <p:sp>
            <p:nvSpPr>
              <p:cNvPr id="49" name="TextBox 18">
                <a:extLst>
                  <a:ext uri="{FF2B5EF4-FFF2-40B4-BE49-F238E27FC236}">
                    <a16:creationId xmlns:a16="http://schemas.microsoft.com/office/drawing/2014/main" id="{CADA8F39-0A4F-4684-9F7A-5EA29C91DDC2}"/>
                  </a:ext>
                </a:extLst>
              </p:cNvPr>
              <p:cNvSpPr txBox="1"/>
              <p:nvPr/>
            </p:nvSpPr>
            <p:spPr bwMode="auto">
              <a:xfrm>
                <a:off x="5630050" y="2246379"/>
                <a:ext cx="939993" cy="5987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30000"/>
                  </a:lnSpc>
                  <a:defRPr sz="800" b="1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/>
                  <a:t>自动称重</a:t>
                </a:r>
                <a:endParaRPr lang="en-US" altLang="zh-CN" dirty="0"/>
              </a:p>
              <a:p>
                <a:r>
                  <a:rPr lang="zh-CN" altLang="en-US" dirty="0"/>
                  <a:t>自动上传</a:t>
                </a:r>
              </a:p>
            </p:txBody>
          </p:sp>
          <p:sp>
            <p:nvSpPr>
              <p:cNvPr id="50" name="TextBox 19">
                <a:extLst>
                  <a:ext uri="{FF2B5EF4-FFF2-40B4-BE49-F238E27FC236}">
                    <a16:creationId xmlns:a16="http://schemas.microsoft.com/office/drawing/2014/main" id="{352502E2-56D0-4A81-8DCB-C7F13F94A88A}"/>
                  </a:ext>
                </a:extLst>
              </p:cNvPr>
              <p:cNvSpPr txBox="1"/>
              <p:nvPr/>
            </p:nvSpPr>
            <p:spPr bwMode="auto">
              <a:xfrm>
                <a:off x="7602243" y="1083782"/>
                <a:ext cx="976464" cy="5987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30000"/>
                  </a:lnSpc>
                  <a:defRPr sz="800" b="1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/>
                  <a:t>桶边督导</a:t>
                </a:r>
                <a:endParaRPr lang="en-US" altLang="zh-CN" dirty="0"/>
              </a:p>
              <a:p>
                <a:r>
                  <a:rPr lang="zh-CN" altLang="en-US" dirty="0"/>
                  <a:t>智能巡检</a:t>
                </a: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B5854D4C-83CF-45F5-93FD-6F73E5D606A7}"/>
                  </a:ext>
                </a:extLst>
              </p:cNvPr>
              <p:cNvSpPr/>
              <p:nvPr/>
            </p:nvSpPr>
            <p:spPr>
              <a:xfrm>
                <a:off x="2250700" y="1801857"/>
                <a:ext cx="321905" cy="321905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63885D4B-BB5A-4143-91EA-8A6891E056B7}"/>
                  </a:ext>
                </a:extLst>
              </p:cNvPr>
              <p:cNvGrpSpPr/>
              <p:nvPr/>
            </p:nvGrpSpPr>
            <p:grpSpPr>
              <a:xfrm>
                <a:off x="2048009" y="1113427"/>
                <a:ext cx="1090161" cy="432048"/>
                <a:chOff x="1521492" y="1160603"/>
                <a:chExt cx="1090161" cy="432048"/>
              </a:xfrm>
            </p:grpSpPr>
            <p:sp>
              <p:nvSpPr>
                <p:cNvPr id="69" name="矩形标注 23">
                  <a:extLst>
                    <a:ext uri="{FF2B5EF4-FFF2-40B4-BE49-F238E27FC236}">
                      <a16:creationId xmlns:a16="http://schemas.microsoft.com/office/drawing/2014/main" id="{4460C3FF-2505-4C97-870D-48E3954C2E8E}"/>
                    </a:ext>
                  </a:extLst>
                </p:cNvPr>
                <p:cNvSpPr/>
                <p:nvPr/>
              </p:nvSpPr>
              <p:spPr>
                <a:xfrm>
                  <a:off x="1521492" y="1160603"/>
                  <a:ext cx="1033426" cy="432048"/>
                </a:xfrm>
                <a:prstGeom prst="wedgeRectCallout">
                  <a:avLst>
                    <a:gd name="adj1" fmla="val -20833"/>
                    <a:gd name="adj2" fmla="val 92735"/>
                  </a:avLst>
                </a:prstGeom>
                <a:solidFill>
                  <a:srgbClr val="7890A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0" name="矩形 69">
                  <a:extLst>
                    <a:ext uri="{FF2B5EF4-FFF2-40B4-BE49-F238E27FC236}">
                      <a16:creationId xmlns:a16="http://schemas.microsoft.com/office/drawing/2014/main" id="{427BDEF8-7BDA-4981-B0B8-3D83289773E5}"/>
                    </a:ext>
                  </a:extLst>
                </p:cNvPr>
                <p:cNvSpPr/>
                <p:nvPr/>
              </p:nvSpPr>
              <p:spPr bwMode="auto">
                <a:xfrm>
                  <a:off x="1578227" y="1218556"/>
                  <a:ext cx="1033426" cy="35165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8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唯一标识</a:t>
                  </a:r>
                </a:p>
              </p:txBody>
            </p:sp>
          </p:grp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368FF10F-74B1-47FD-89B0-22EA4FBBDC82}"/>
                  </a:ext>
                </a:extLst>
              </p:cNvPr>
              <p:cNvSpPr/>
              <p:nvPr/>
            </p:nvSpPr>
            <p:spPr>
              <a:xfrm>
                <a:off x="4089035" y="1801857"/>
                <a:ext cx="321905" cy="321905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5B0C55CF-1BA4-4AD4-BE8D-4C13863721DD}"/>
                  </a:ext>
                </a:extLst>
              </p:cNvPr>
              <p:cNvGrpSpPr/>
              <p:nvPr/>
            </p:nvGrpSpPr>
            <p:grpSpPr>
              <a:xfrm>
                <a:off x="3864964" y="2346274"/>
                <a:ext cx="1090505" cy="381069"/>
                <a:chOff x="3359954" y="2746701"/>
                <a:chExt cx="1091952" cy="414103"/>
              </a:xfrm>
            </p:grpSpPr>
            <p:sp>
              <p:nvSpPr>
                <p:cNvPr id="67" name="矩形标注 26">
                  <a:extLst>
                    <a:ext uri="{FF2B5EF4-FFF2-40B4-BE49-F238E27FC236}">
                      <a16:creationId xmlns:a16="http://schemas.microsoft.com/office/drawing/2014/main" id="{93757357-F16C-4AC5-BEAC-6D1E7425905B}"/>
                    </a:ext>
                  </a:extLst>
                </p:cNvPr>
                <p:cNvSpPr/>
                <p:nvPr/>
              </p:nvSpPr>
              <p:spPr>
                <a:xfrm flipV="1">
                  <a:off x="3359954" y="2746701"/>
                  <a:ext cx="1091952" cy="385257"/>
                </a:xfrm>
                <a:prstGeom prst="wedgeRectCallout">
                  <a:avLst>
                    <a:gd name="adj1" fmla="val -20833"/>
                    <a:gd name="adj2" fmla="val 92735"/>
                  </a:avLst>
                </a:prstGeom>
                <a:solidFill>
                  <a:srgbClr val="7890A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8" name="矩形 67">
                  <a:extLst>
                    <a:ext uri="{FF2B5EF4-FFF2-40B4-BE49-F238E27FC236}">
                      <a16:creationId xmlns:a16="http://schemas.microsoft.com/office/drawing/2014/main" id="{B55FA620-EEE4-4591-BA5A-3EA234126843}"/>
                    </a:ext>
                  </a:extLst>
                </p:cNvPr>
                <p:cNvSpPr/>
                <p:nvPr/>
              </p:nvSpPr>
              <p:spPr bwMode="auto">
                <a:xfrm>
                  <a:off x="3449374" y="2778669"/>
                  <a:ext cx="941241" cy="38213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8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垃圾追踪</a:t>
                  </a:r>
                </a:p>
              </p:txBody>
            </p:sp>
          </p:grp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27C4ADCA-3837-459B-979F-95E7F98C8089}"/>
                  </a:ext>
                </a:extLst>
              </p:cNvPr>
              <p:cNvSpPr/>
              <p:nvPr/>
            </p:nvSpPr>
            <p:spPr>
              <a:xfrm>
                <a:off x="5878720" y="1801857"/>
                <a:ext cx="321905" cy="321905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CDE4CE2E-156F-4D43-8E5E-6076F2F6280A}"/>
                  </a:ext>
                </a:extLst>
              </p:cNvPr>
              <p:cNvGrpSpPr/>
              <p:nvPr/>
            </p:nvGrpSpPr>
            <p:grpSpPr>
              <a:xfrm>
                <a:off x="5732811" y="1094225"/>
                <a:ext cx="943477" cy="429429"/>
                <a:chOff x="5149147" y="1168599"/>
                <a:chExt cx="943477" cy="429429"/>
              </a:xfrm>
            </p:grpSpPr>
            <p:sp>
              <p:nvSpPr>
                <p:cNvPr id="65" name="矩形标注 29">
                  <a:extLst>
                    <a:ext uri="{FF2B5EF4-FFF2-40B4-BE49-F238E27FC236}">
                      <a16:creationId xmlns:a16="http://schemas.microsoft.com/office/drawing/2014/main" id="{F2328CDA-BF1C-4EEE-AB7D-058E3CD440B3}"/>
                    </a:ext>
                  </a:extLst>
                </p:cNvPr>
                <p:cNvSpPr/>
                <p:nvPr/>
              </p:nvSpPr>
              <p:spPr>
                <a:xfrm>
                  <a:off x="5149147" y="1168599"/>
                  <a:ext cx="931390" cy="424051"/>
                </a:xfrm>
                <a:prstGeom prst="wedgeRectCallout">
                  <a:avLst>
                    <a:gd name="adj1" fmla="val -20833"/>
                    <a:gd name="adj2" fmla="val 92735"/>
                  </a:avLst>
                </a:prstGeom>
                <a:solidFill>
                  <a:srgbClr val="7890A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E6AD7220-11C3-41B4-BDA0-F3AEF2DE24DB}"/>
                    </a:ext>
                  </a:extLst>
                </p:cNvPr>
                <p:cNvSpPr/>
                <p:nvPr/>
              </p:nvSpPr>
              <p:spPr bwMode="auto">
                <a:xfrm>
                  <a:off x="5161234" y="1246377"/>
                  <a:ext cx="931390" cy="35165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8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自动计量</a:t>
                  </a:r>
                </a:p>
              </p:txBody>
            </p:sp>
          </p:grp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4E2059CD-1532-409B-AFD8-1D1C194252E9}"/>
                  </a:ext>
                </a:extLst>
              </p:cNvPr>
              <p:cNvSpPr/>
              <p:nvPr/>
            </p:nvSpPr>
            <p:spPr>
              <a:xfrm>
                <a:off x="7817731" y="1801857"/>
                <a:ext cx="321905" cy="321905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矩形标注 32">
                <a:extLst>
                  <a:ext uri="{FF2B5EF4-FFF2-40B4-BE49-F238E27FC236}">
                    <a16:creationId xmlns:a16="http://schemas.microsoft.com/office/drawing/2014/main" id="{C63905CA-8679-49F1-A73A-F8AF28D43D87}"/>
                  </a:ext>
                </a:extLst>
              </p:cNvPr>
              <p:cNvSpPr/>
              <p:nvPr/>
            </p:nvSpPr>
            <p:spPr>
              <a:xfrm flipV="1">
                <a:off x="7674362" y="2346272"/>
                <a:ext cx="929683" cy="372298"/>
              </a:xfrm>
              <a:prstGeom prst="wedgeRectCallout">
                <a:avLst>
                  <a:gd name="adj1" fmla="val -20833"/>
                  <a:gd name="adj2" fmla="val 92735"/>
                </a:avLst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7D256970-6186-4EC9-97B2-D964B8182683}"/>
                  </a:ext>
                </a:extLst>
              </p:cNvPr>
              <p:cNvSpPr/>
              <p:nvPr/>
            </p:nvSpPr>
            <p:spPr bwMode="auto">
              <a:xfrm>
                <a:off x="7676944" y="2393019"/>
                <a:ext cx="929683" cy="3516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分类成效</a:t>
                </a: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9AB8288B-380F-44FF-AB77-E1E01505440E}"/>
                  </a:ext>
                </a:extLst>
              </p:cNvPr>
              <p:cNvSpPr/>
              <p:nvPr/>
            </p:nvSpPr>
            <p:spPr>
              <a:xfrm>
                <a:off x="9756742" y="1784920"/>
                <a:ext cx="321905" cy="321905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2BA27B1B-3539-452A-BF72-A51EEA175CF0}"/>
                  </a:ext>
                </a:extLst>
              </p:cNvPr>
              <p:cNvGrpSpPr/>
              <p:nvPr/>
            </p:nvGrpSpPr>
            <p:grpSpPr>
              <a:xfrm>
                <a:off x="9606908" y="1096319"/>
                <a:ext cx="943477" cy="429429"/>
                <a:chOff x="5149147" y="1168599"/>
                <a:chExt cx="943477" cy="429429"/>
              </a:xfrm>
            </p:grpSpPr>
            <p:sp>
              <p:nvSpPr>
                <p:cNvPr id="63" name="矩形标注 29">
                  <a:extLst>
                    <a:ext uri="{FF2B5EF4-FFF2-40B4-BE49-F238E27FC236}">
                      <a16:creationId xmlns:a16="http://schemas.microsoft.com/office/drawing/2014/main" id="{7B56FD09-3984-4F1A-BE4F-B8B045C5AA7C}"/>
                    </a:ext>
                  </a:extLst>
                </p:cNvPr>
                <p:cNvSpPr/>
                <p:nvPr/>
              </p:nvSpPr>
              <p:spPr>
                <a:xfrm>
                  <a:off x="5149147" y="1168599"/>
                  <a:ext cx="931390" cy="424051"/>
                </a:xfrm>
                <a:prstGeom prst="wedgeRectCallout">
                  <a:avLst>
                    <a:gd name="adj1" fmla="val -20833"/>
                    <a:gd name="adj2" fmla="val 92735"/>
                  </a:avLst>
                </a:prstGeom>
                <a:solidFill>
                  <a:srgbClr val="7890A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4" name="矩形 63">
                  <a:extLst>
                    <a:ext uri="{FF2B5EF4-FFF2-40B4-BE49-F238E27FC236}">
                      <a16:creationId xmlns:a16="http://schemas.microsoft.com/office/drawing/2014/main" id="{62051DF4-96BB-4DED-89FF-C42EB794014F}"/>
                    </a:ext>
                  </a:extLst>
                </p:cNvPr>
                <p:cNvSpPr/>
                <p:nvPr/>
              </p:nvSpPr>
              <p:spPr bwMode="auto">
                <a:xfrm>
                  <a:off x="5161234" y="1246377"/>
                  <a:ext cx="931390" cy="35165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8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信用体系</a:t>
                  </a:r>
                </a:p>
              </p:txBody>
            </p:sp>
          </p:grpSp>
          <p:sp>
            <p:nvSpPr>
              <p:cNvPr id="62" name="TextBox 19">
                <a:extLst>
                  <a:ext uri="{FF2B5EF4-FFF2-40B4-BE49-F238E27FC236}">
                    <a16:creationId xmlns:a16="http://schemas.microsoft.com/office/drawing/2014/main" id="{87958BF9-8B33-4B85-9892-0261B5B747BF}"/>
                  </a:ext>
                </a:extLst>
              </p:cNvPr>
              <p:cNvSpPr txBox="1"/>
              <p:nvPr/>
            </p:nvSpPr>
            <p:spPr bwMode="auto">
              <a:xfrm>
                <a:off x="9567977" y="2128579"/>
                <a:ext cx="1033424" cy="8500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800" dirty="0">
                    <a:solidFill>
                      <a:srgbClr val="595959"/>
                    </a:solidFill>
                  </a:rPr>
                  <a:t>绿色积分</a:t>
                </a:r>
                <a:endParaRPr lang="en-US" altLang="zh-CN" sz="800" dirty="0">
                  <a:solidFill>
                    <a:srgbClr val="595959"/>
                  </a:solidFill>
                </a:endParaRPr>
              </a:p>
              <a:p>
                <a:r>
                  <a:rPr lang="zh-CN" altLang="en-US" sz="800" dirty="0">
                    <a:solidFill>
                      <a:srgbClr val="595959"/>
                    </a:solidFill>
                  </a:rPr>
                  <a:t>个人征信</a:t>
                </a:r>
                <a:endParaRPr lang="en-US" altLang="zh-CN" sz="800" dirty="0">
                  <a:solidFill>
                    <a:srgbClr val="595959"/>
                  </a:solidFill>
                </a:endParaRPr>
              </a:p>
              <a:p>
                <a:r>
                  <a:rPr lang="zh-CN" altLang="en-US" sz="800" dirty="0">
                    <a:solidFill>
                      <a:srgbClr val="595959"/>
                    </a:solidFill>
                  </a:rPr>
                  <a:t>垃圾收费</a:t>
                </a:r>
              </a:p>
            </p:txBody>
          </p:sp>
        </p:grpSp>
        <p:sp>
          <p:nvSpPr>
            <p:cNvPr id="71" name="左大括号 70">
              <a:extLst>
                <a:ext uri="{FF2B5EF4-FFF2-40B4-BE49-F238E27FC236}">
                  <a16:creationId xmlns:a16="http://schemas.microsoft.com/office/drawing/2014/main" id="{143C186C-421D-4B21-A6F1-863132185F13}"/>
                </a:ext>
              </a:extLst>
            </p:cNvPr>
            <p:cNvSpPr/>
            <p:nvPr/>
          </p:nvSpPr>
          <p:spPr>
            <a:xfrm rot="16200000">
              <a:off x="6003659" y="-2065866"/>
              <a:ext cx="184680" cy="10412579"/>
            </a:xfrm>
            <a:prstGeom prst="leftBrace">
              <a:avLst/>
            </a:prstGeom>
            <a:ln w="28575">
              <a:solidFill>
                <a:srgbClr val="4860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7D1C94FD-43ED-4F23-9723-DDB22BBE5605}"/>
                </a:ext>
              </a:extLst>
            </p:cNvPr>
            <p:cNvGrpSpPr/>
            <p:nvPr/>
          </p:nvGrpSpPr>
          <p:grpSpPr>
            <a:xfrm>
              <a:off x="2553680" y="3311226"/>
              <a:ext cx="360000" cy="360000"/>
              <a:chOff x="2051158" y="3377779"/>
              <a:chExt cx="360000" cy="360000"/>
            </a:xfrm>
          </p:grpSpPr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5650602C-68AF-4E27-BF06-194F795C1D13}"/>
                  </a:ext>
                </a:extLst>
              </p:cNvPr>
              <p:cNvSpPr/>
              <p:nvPr/>
            </p:nvSpPr>
            <p:spPr>
              <a:xfrm>
                <a:off x="2051158" y="3377779"/>
                <a:ext cx="360000" cy="360000"/>
              </a:xfrm>
              <a:prstGeom prst="ellipse">
                <a:avLst/>
              </a:prstGeom>
              <a:solidFill>
                <a:srgbClr val="4860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  <p:sp>
            <p:nvSpPr>
              <p:cNvPr id="74" name="Freeform 93">
                <a:extLst>
                  <a:ext uri="{FF2B5EF4-FFF2-40B4-BE49-F238E27FC236}">
                    <a16:creationId xmlns:a16="http://schemas.microsoft.com/office/drawing/2014/main" id="{6F87A6DA-5F00-490B-B628-C47B2356920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131838" y="3481032"/>
                <a:ext cx="198640" cy="195615"/>
              </a:xfrm>
              <a:custGeom>
                <a:avLst/>
                <a:gdLst>
                  <a:gd name="T0" fmla="*/ 60 w 81"/>
                  <a:gd name="T1" fmla="*/ 0 h 80"/>
                  <a:gd name="T2" fmla="*/ 64 w 81"/>
                  <a:gd name="T3" fmla="*/ 2 h 80"/>
                  <a:gd name="T4" fmla="*/ 64 w 81"/>
                  <a:gd name="T5" fmla="*/ 5 h 80"/>
                  <a:gd name="T6" fmla="*/ 67 w 81"/>
                  <a:gd name="T7" fmla="*/ 6 h 80"/>
                  <a:gd name="T8" fmla="*/ 80 w 81"/>
                  <a:gd name="T9" fmla="*/ 13 h 80"/>
                  <a:gd name="T10" fmla="*/ 77 w 81"/>
                  <a:gd name="T11" fmla="*/ 30 h 80"/>
                  <a:gd name="T12" fmla="*/ 63 w 81"/>
                  <a:gd name="T13" fmla="*/ 40 h 80"/>
                  <a:gd name="T14" fmla="*/ 54 w 81"/>
                  <a:gd name="T15" fmla="*/ 50 h 80"/>
                  <a:gd name="T16" fmla="*/ 44 w 81"/>
                  <a:gd name="T17" fmla="*/ 54 h 80"/>
                  <a:gd name="T18" fmla="*/ 43 w 81"/>
                  <a:gd name="T19" fmla="*/ 63 h 80"/>
                  <a:gd name="T20" fmla="*/ 50 w 81"/>
                  <a:gd name="T21" fmla="*/ 67 h 80"/>
                  <a:gd name="T22" fmla="*/ 58 w 81"/>
                  <a:gd name="T23" fmla="*/ 80 h 80"/>
                  <a:gd name="T24" fmla="*/ 31 w 81"/>
                  <a:gd name="T25" fmla="*/ 80 h 80"/>
                  <a:gd name="T26" fmla="*/ 24 w 81"/>
                  <a:gd name="T27" fmla="*/ 80 h 80"/>
                  <a:gd name="T28" fmla="*/ 27 w 81"/>
                  <a:gd name="T29" fmla="*/ 68 h 80"/>
                  <a:gd name="T30" fmla="*/ 36 w 81"/>
                  <a:gd name="T31" fmla="*/ 66 h 80"/>
                  <a:gd name="T32" fmla="*/ 38 w 81"/>
                  <a:gd name="T33" fmla="*/ 57 h 80"/>
                  <a:gd name="T34" fmla="*/ 32 w 81"/>
                  <a:gd name="T35" fmla="*/ 53 h 80"/>
                  <a:gd name="T36" fmla="*/ 23 w 81"/>
                  <a:gd name="T37" fmla="*/ 44 h 80"/>
                  <a:gd name="T38" fmla="*/ 12 w 81"/>
                  <a:gd name="T39" fmla="*/ 37 h 80"/>
                  <a:gd name="T40" fmla="*/ 1 w 81"/>
                  <a:gd name="T41" fmla="*/ 21 h 80"/>
                  <a:gd name="T42" fmla="*/ 8 w 81"/>
                  <a:gd name="T43" fmla="*/ 7 h 80"/>
                  <a:gd name="T44" fmla="*/ 16 w 81"/>
                  <a:gd name="T45" fmla="*/ 7 h 80"/>
                  <a:gd name="T46" fmla="*/ 16 w 81"/>
                  <a:gd name="T47" fmla="*/ 3 h 80"/>
                  <a:gd name="T48" fmla="*/ 21 w 81"/>
                  <a:gd name="T49" fmla="*/ 0 h 80"/>
                  <a:gd name="T50" fmla="*/ 40 w 81"/>
                  <a:gd name="T51" fmla="*/ 4 h 80"/>
                  <a:gd name="T52" fmla="*/ 25 w 81"/>
                  <a:gd name="T53" fmla="*/ 4 h 80"/>
                  <a:gd name="T54" fmla="*/ 21 w 81"/>
                  <a:gd name="T55" fmla="*/ 7 h 80"/>
                  <a:gd name="T56" fmla="*/ 23 w 81"/>
                  <a:gd name="T57" fmla="*/ 23 h 80"/>
                  <a:gd name="T58" fmla="*/ 25 w 81"/>
                  <a:gd name="T59" fmla="*/ 40 h 80"/>
                  <a:gd name="T60" fmla="*/ 44 w 81"/>
                  <a:gd name="T61" fmla="*/ 50 h 80"/>
                  <a:gd name="T62" fmla="*/ 57 w 81"/>
                  <a:gd name="T63" fmla="*/ 33 h 80"/>
                  <a:gd name="T64" fmla="*/ 59 w 81"/>
                  <a:gd name="T65" fmla="*/ 10 h 80"/>
                  <a:gd name="T66" fmla="*/ 58 w 81"/>
                  <a:gd name="T67" fmla="*/ 4 h 80"/>
                  <a:gd name="T68" fmla="*/ 40 w 81"/>
                  <a:gd name="T69" fmla="*/ 4 h 80"/>
                  <a:gd name="T70" fmla="*/ 76 w 81"/>
                  <a:gd name="T71" fmla="*/ 14 h 80"/>
                  <a:gd name="T72" fmla="*/ 63 w 81"/>
                  <a:gd name="T73" fmla="*/ 15 h 80"/>
                  <a:gd name="T74" fmla="*/ 61 w 81"/>
                  <a:gd name="T75" fmla="*/ 30 h 80"/>
                  <a:gd name="T76" fmla="*/ 61 w 81"/>
                  <a:gd name="T77" fmla="*/ 35 h 80"/>
                  <a:gd name="T78" fmla="*/ 65 w 81"/>
                  <a:gd name="T79" fmla="*/ 35 h 80"/>
                  <a:gd name="T80" fmla="*/ 76 w 81"/>
                  <a:gd name="T81" fmla="*/ 18 h 80"/>
                  <a:gd name="T82" fmla="*/ 5 w 81"/>
                  <a:gd name="T83" fmla="*/ 20 h 80"/>
                  <a:gd name="T84" fmla="*/ 12 w 81"/>
                  <a:gd name="T85" fmla="*/ 32 h 80"/>
                  <a:gd name="T86" fmla="*/ 20 w 81"/>
                  <a:gd name="T87" fmla="*/ 34 h 80"/>
                  <a:gd name="T88" fmla="*/ 20 w 81"/>
                  <a:gd name="T89" fmla="*/ 29 h 80"/>
                  <a:gd name="T90" fmla="*/ 17 w 81"/>
                  <a:gd name="T91" fmla="*/ 12 h 80"/>
                  <a:gd name="T92" fmla="*/ 5 w 81"/>
                  <a:gd name="T93" fmla="*/ 18 h 80"/>
                  <a:gd name="T94" fmla="*/ 41 w 81"/>
                  <a:gd name="T95" fmla="*/ 76 h 80"/>
                  <a:gd name="T96" fmla="*/ 53 w 81"/>
                  <a:gd name="T97" fmla="*/ 76 h 80"/>
                  <a:gd name="T98" fmla="*/ 54 w 81"/>
                  <a:gd name="T99" fmla="*/ 74 h 80"/>
                  <a:gd name="T100" fmla="*/ 33 w 81"/>
                  <a:gd name="T101" fmla="*/ 71 h 80"/>
                  <a:gd name="T102" fmla="*/ 28 w 81"/>
                  <a:gd name="T103" fmla="*/ 76 h 80"/>
                  <a:gd name="T104" fmla="*/ 41 w 81"/>
                  <a:gd name="T105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1" h="80">
                    <a:moveTo>
                      <a:pt x="41" y="0"/>
                    </a:moveTo>
                    <a:cubicBezTo>
                      <a:pt x="47" y="0"/>
                      <a:pt x="53" y="0"/>
                      <a:pt x="60" y="0"/>
                    </a:cubicBezTo>
                    <a:cubicBezTo>
                      <a:pt x="60" y="0"/>
                      <a:pt x="61" y="0"/>
                      <a:pt x="62" y="0"/>
                    </a:cubicBezTo>
                    <a:cubicBezTo>
                      <a:pt x="64" y="0"/>
                      <a:pt x="64" y="1"/>
                      <a:pt x="64" y="2"/>
                    </a:cubicBezTo>
                    <a:cubicBezTo>
                      <a:pt x="64" y="3"/>
                      <a:pt x="64" y="4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6"/>
                      <a:pt x="65" y="6"/>
                      <a:pt x="66" y="6"/>
                    </a:cubicBezTo>
                    <a:cubicBezTo>
                      <a:pt x="66" y="6"/>
                      <a:pt x="67" y="6"/>
                      <a:pt x="67" y="6"/>
                    </a:cubicBezTo>
                    <a:cubicBezTo>
                      <a:pt x="70" y="6"/>
                      <a:pt x="73" y="6"/>
                      <a:pt x="76" y="8"/>
                    </a:cubicBezTo>
                    <a:cubicBezTo>
                      <a:pt x="78" y="9"/>
                      <a:pt x="79" y="11"/>
                      <a:pt x="80" y="13"/>
                    </a:cubicBezTo>
                    <a:cubicBezTo>
                      <a:pt x="81" y="16"/>
                      <a:pt x="81" y="19"/>
                      <a:pt x="80" y="21"/>
                    </a:cubicBezTo>
                    <a:cubicBezTo>
                      <a:pt x="80" y="24"/>
                      <a:pt x="78" y="27"/>
                      <a:pt x="77" y="30"/>
                    </a:cubicBezTo>
                    <a:cubicBezTo>
                      <a:pt x="74" y="34"/>
                      <a:pt x="72" y="36"/>
                      <a:pt x="68" y="38"/>
                    </a:cubicBezTo>
                    <a:cubicBezTo>
                      <a:pt x="66" y="39"/>
                      <a:pt x="65" y="39"/>
                      <a:pt x="63" y="40"/>
                    </a:cubicBezTo>
                    <a:cubicBezTo>
                      <a:pt x="61" y="41"/>
                      <a:pt x="59" y="43"/>
                      <a:pt x="58" y="45"/>
                    </a:cubicBezTo>
                    <a:cubicBezTo>
                      <a:pt x="57" y="47"/>
                      <a:pt x="55" y="48"/>
                      <a:pt x="54" y="50"/>
                    </a:cubicBezTo>
                    <a:cubicBezTo>
                      <a:pt x="52" y="52"/>
                      <a:pt x="49" y="53"/>
                      <a:pt x="47" y="54"/>
                    </a:cubicBezTo>
                    <a:cubicBezTo>
                      <a:pt x="46" y="54"/>
                      <a:pt x="45" y="54"/>
                      <a:pt x="44" y="54"/>
                    </a:cubicBezTo>
                    <a:cubicBezTo>
                      <a:pt x="43" y="55"/>
                      <a:pt x="43" y="56"/>
                      <a:pt x="43" y="58"/>
                    </a:cubicBezTo>
                    <a:cubicBezTo>
                      <a:pt x="43" y="59"/>
                      <a:pt x="43" y="61"/>
                      <a:pt x="43" y="63"/>
                    </a:cubicBezTo>
                    <a:cubicBezTo>
                      <a:pt x="43" y="65"/>
                      <a:pt x="44" y="66"/>
                      <a:pt x="46" y="66"/>
                    </a:cubicBezTo>
                    <a:cubicBezTo>
                      <a:pt x="47" y="66"/>
                      <a:pt x="49" y="66"/>
                      <a:pt x="50" y="67"/>
                    </a:cubicBezTo>
                    <a:cubicBezTo>
                      <a:pt x="55" y="68"/>
                      <a:pt x="59" y="72"/>
                      <a:pt x="60" y="76"/>
                    </a:cubicBezTo>
                    <a:cubicBezTo>
                      <a:pt x="60" y="78"/>
                      <a:pt x="59" y="80"/>
                      <a:pt x="58" y="80"/>
                    </a:cubicBezTo>
                    <a:cubicBezTo>
                      <a:pt x="56" y="80"/>
                      <a:pt x="55" y="80"/>
                      <a:pt x="53" y="80"/>
                    </a:cubicBezTo>
                    <a:cubicBezTo>
                      <a:pt x="46" y="80"/>
                      <a:pt x="39" y="80"/>
                      <a:pt x="31" y="80"/>
                    </a:cubicBezTo>
                    <a:cubicBezTo>
                      <a:pt x="29" y="80"/>
                      <a:pt x="28" y="80"/>
                      <a:pt x="26" y="80"/>
                    </a:cubicBezTo>
                    <a:cubicBezTo>
                      <a:pt x="25" y="80"/>
                      <a:pt x="24" y="80"/>
                      <a:pt x="24" y="80"/>
                    </a:cubicBezTo>
                    <a:cubicBezTo>
                      <a:pt x="22" y="80"/>
                      <a:pt x="21" y="78"/>
                      <a:pt x="21" y="76"/>
                    </a:cubicBezTo>
                    <a:cubicBezTo>
                      <a:pt x="22" y="73"/>
                      <a:pt x="24" y="70"/>
                      <a:pt x="27" y="68"/>
                    </a:cubicBezTo>
                    <a:cubicBezTo>
                      <a:pt x="29" y="67"/>
                      <a:pt x="31" y="67"/>
                      <a:pt x="32" y="66"/>
                    </a:cubicBezTo>
                    <a:cubicBezTo>
                      <a:pt x="34" y="66"/>
                      <a:pt x="35" y="66"/>
                      <a:pt x="36" y="66"/>
                    </a:cubicBezTo>
                    <a:cubicBezTo>
                      <a:pt x="38" y="66"/>
                      <a:pt x="38" y="65"/>
                      <a:pt x="38" y="64"/>
                    </a:cubicBezTo>
                    <a:cubicBezTo>
                      <a:pt x="39" y="62"/>
                      <a:pt x="39" y="60"/>
                      <a:pt x="38" y="57"/>
                    </a:cubicBezTo>
                    <a:cubicBezTo>
                      <a:pt x="38" y="56"/>
                      <a:pt x="37" y="55"/>
                      <a:pt x="36" y="54"/>
                    </a:cubicBezTo>
                    <a:cubicBezTo>
                      <a:pt x="35" y="54"/>
                      <a:pt x="33" y="53"/>
                      <a:pt x="32" y="53"/>
                    </a:cubicBezTo>
                    <a:cubicBezTo>
                      <a:pt x="29" y="51"/>
                      <a:pt x="26" y="49"/>
                      <a:pt x="24" y="47"/>
                    </a:cubicBezTo>
                    <a:cubicBezTo>
                      <a:pt x="24" y="46"/>
                      <a:pt x="23" y="45"/>
                      <a:pt x="23" y="44"/>
                    </a:cubicBezTo>
                    <a:cubicBezTo>
                      <a:pt x="21" y="42"/>
                      <a:pt x="20" y="41"/>
                      <a:pt x="18" y="40"/>
                    </a:cubicBezTo>
                    <a:cubicBezTo>
                      <a:pt x="16" y="39"/>
                      <a:pt x="14" y="38"/>
                      <a:pt x="12" y="37"/>
                    </a:cubicBezTo>
                    <a:cubicBezTo>
                      <a:pt x="8" y="35"/>
                      <a:pt x="5" y="32"/>
                      <a:pt x="3" y="28"/>
                    </a:cubicBezTo>
                    <a:cubicBezTo>
                      <a:pt x="2" y="26"/>
                      <a:pt x="1" y="24"/>
                      <a:pt x="1" y="21"/>
                    </a:cubicBezTo>
                    <a:cubicBezTo>
                      <a:pt x="0" y="19"/>
                      <a:pt x="0" y="16"/>
                      <a:pt x="2" y="13"/>
                    </a:cubicBezTo>
                    <a:cubicBezTo>
                      <a:pt x="3" y="10"/>
                      <a:pt x="5" y="8"/>
                      <a:pt x="8" y="7"/>
                    </a:cubicBezTo>
                    <a:cubicBezTo>
                      <a:pt x="10" y="6"/>
                      <a:pt x="12" y="6"/>
                      <a:pt x="15" y="7"/>
                    </a:cubicBezTo>
                    <a:cubicBezTo>
                      <a:pt x="15" y="7"/>
                      <a:pt x="15" y="7"/>
                      <a:pt x="16" y="7"/>
                    </a:cubicBezTo>
                    <a:cubicBezTo>
                      <a:pt x="16" y="7"/>
                      <a:pt x="17" y="6"/>
                      <a:pt x="17" y="5"/>
                    </a:cubicBezTo>
                    <a:cubicBezTo>
                      <a:pt x="17" y="5"/>
                      <a:pt x="17" y="4"/>
                      <a:pt x="16" y="3"/>
                    </a:cubicBezTo>
                    <a:cubicBezTo>
                      <a:pt x="16" y="2"/>
                      <a:pt x="17" y="0"/>
                      <a:pt x="19" y="0"/>
                    </a:cubicBezTo>
                    <a:cubicBezTo>
                      <a:pt x="19" y="0"/>
                      <a:pt x="20" y="0"/>
                      <a:pt x="21" y="0"/>
                    </a:cubicBezTo>
                    <a:cubicBezTo>
                      <a:pt x="27" y="0"/>
                      <a:pt x="34" y="0"/>
                      <a:pt x="41" y="0"/>
                    </a:cubicBezTo>
                    <a:close/>
                    <a:moveTo>
                      <a:pt x="40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35" y="4"/>
                      <a:pt x="30" y="4"/>
                      <a:pt x="25" y="4"/>
                    </a:cubicBezTo>
                    <a:cubicBezTo>
                      <a:pt x="25" y="4"/>
                      <a:pt x="24" y="4"/>
                      <a:pt x="24" y="4"/>
                    </a:cubicBezTo>
                    <a:cubicBezTo>
                      <a:pt x="22" y="4"/>
                      <a:pt x="21" y="5"/>
                      <a:pt x="21" y="7"/>
                    </a:cubicBezTo>
                    <a:cubicBezTo>
                      <a:pt x="22" y="9"/>
                      <a:pt x="22" y="12"/>
                      <a:pt x="22" y="14"/>
                    </a:cubicBezTo>
                    <a:cubicBezTo>
                      <a:pt x="23" y="17"/>
                      <a:pt x="23" y="20"/>
                      <a:pt x="23" y="23"/>
                    </a:cubicBezTo>
                    <a:cubicBezTo>
                      <a:pt x="24" y="27"/>
                      <a:pt x="24" y="30"/>
                      <a:pt x="24" y="34"/>
                    </a:cubicBezTo>
                    <a:cubicBezTo>
                      <a:pt x="24" y="36"/>
                      <a:pt x="25" y="38"/>
                      <a:pt x="25" y="40"/>
                    </a:cubicBezTo>
                    <a:cubicBezTo>
                      <a:pt x="26" y="43"/>
                      <a:pt x="28" y="46"/>
                      <a:pt x="31" y="48"/>
                    </a:cubicBezTo>
                    <a:cubicBezTo>
                      <a:pt x="35" y="50"/>
                      <a:pt x="39" y="51"/>
                      <a:pt x="44" y="50"/>
                    </a:cubicBezTo>
                    <a:cubicBezTo>
                      <a:pt x="49" y="49"/>
                      <a:pt x="52" y="47"/>
                      <a:pt x="55" y="42"/>
                    </a:cubicBezTo>
                    <a:cubicBezTo>
                      <a:pt x="56" y="40"/>
                      <a:pt x="57" y="37"/>
                      <a:pt x="57" y="33"/>
                    </a:cubicBezTo>
                    <a:cubicBezTo>
                      <a:pt x="57" y="30"/>
                      <a:pt x="57" y="27"/>
                      <a:pt x="57" y="23"/>
                    </a:cubicBezTo>
                    <a:cubicBezTo>
                      <a:pt x="58" y="19"/>
                      <a:pt x="58" y="15"/>
                      <a:pt x="59" y="10"/>
                    </a:cubicBezTo>
                    <a:cubicBezTo>
                      <a:pt x="59" y="9"/>
                      <a:pt x="59" y="8"/>
                      <a:pt x="59" y="7"/>
                    </a:cubicBezTo>
                    <a:cubicBezTo>
                      <a:pt x="60" y="5"/>
                      <a:pt x="59" y="4"/>
                      <a:pt x="58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1" y="4"/>
                      <a:pt x="45" y="4"/>
                      <a:pt x="40" y="4"/>
                    </a:cubicBezTo>
                    <a:close/>
                    <a:moveTo>
                      <a:pt x="76" y="18"/>
                    </a:moveTo>
                    <a:cubicBezTo>
                      <a:pt x="76" y="17"/>
                      <a:pt x="76" y="15"/>
                      <a:pt x="76" y="14"/>
                    </a:cubicBezTo>
                    <a:cubicBezTo>
                      <a:pt x="74" y="11"/>
                      <a:pt x="71" y="9"/>
                      <a:pt x="68" y="10"/>
                    </a:cubicBezTo>
                    <a:cubicBezTo>
                      <a:pt x="65" y="11"/>
                      <a:pt x="64" y="13"/>
                      <a:pt x="63" y="15"/>
                    </a:cubicBezTo>
                    <a:cubicBezTo>
                      <a:pt x="62" y="16"/>
                      <a:pt x="62" y="17"/>
                      <a:pt x="62" y="19"/>
                    </a:cubicBezTo>
                    <a:cubicBezTo>
                      <a:pt x="61" y="22"/>
                      <a:pt x="61" y="26"/>
                      <a:pt x="61" y="30"/>
                    </a:cubicBezTo>
                    <a:cubicBezTo>
                      <a:pt x="61" y="31"/>
                      <a:pt x="61" y="32"/>
                      <a:pt x="61" y="33"/>
                    </a:cubicBezTo>
                    <a:cubicBezTo>
                      <a:pt x="61" y="34"/>
                      <a:pt x="61" y="34"/>
                      <a:pt x="61" y="35"/>
                    </a:cubicBezTo>
                    <a:cubicBezTo>
                      <a:pt x="62" y="35"/>
                      <a:pt x="62" y="36"/>
                      <a:pt x="63" y="36"/>
                    </a:cubicBezTo>
                    <a:cubicBezTo>
                      <a:pt x="64" y="36"/>
                      <a:pt x="64" y="35"/>
                      <a:pt x="65" y="35"/>
                    </a:cubicBezTo>
                    <a:cubicBezTo>
                      <a:pt x="68" y="34"/>
                      <a:pt x="71" y="31"/>
                      <a:pt x="73" y="28"/>
                    </a:cubicBezTo>
                    <a:cubicBezTo>
                      <a:pt x="75" y="25"/>
                      <a:pt x="76" y="22"/>
                      <a:pt x="76" y="18"/>
                    </a:cubicBezTo>
                    <a:close/>
                    <a:moveTo>
                      <a:pt x="5" y="18"/>
                    </a:moveTo>
                    <a:cubicBezTo>
                      <a:pt x="5" y="19"/>
                      <a:pt x="5" y="19"/>
                      <a:pt x="5" y="20"/>
                    </a:cubicBezTo>
                    <a:cubicBezTo>
                      <a:pt x="5" y="20"/>
                      <a:pt x="5" y="21"/>
                      <a:pt x="5" y="21"/>
                    </a:cubicBezTo>
                    <a:cubicBezTo>
                      <a:pt x="6" y="26"/>
                      <a:pt x="8" y="29"/>
                      <a:pt x="12" y="32"/>
                    </a:cubicBezTo>
                    <a:cubicBezTo>
                      <a:pt x="13" y="34"/>
                      <a:pt x="16" y="35"/>
                      <a:pt x="18" y="35"/>
                    </a:cubicBezTo>
                    <a:cubicBezTo>
                      <a:pt x="19" y="36"/>
                      <a:pt x="20" y="35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2"/>
                      <a:pt x="20" y="30"/>
                      <a:pt x="20" y="29"/>
                    </a:cubicBezTo>
                    <a:cubicBezTo>
                      <a:pt x="20" y="25"/>
                      <a:pt x="19" y="21"/>
                      <a:pt x="19" y="18"/>
                    </a:cubicBezTo>
                    <a:cubicBezTo>
                      <a:pt x="19" y="16"/>
                      <a:pt x="18" y="14"/>
                      <a:pt x="17" y="12"/>
                    </a:cubicBezTo>
                    <a:cubicBezTo>
                      <a:pt x="14" y="10"/>
                      <a:pt x="11" y="9"/>
                      <a:pt x="9" y="11"/>
                    </a:cubicBezTo>
                    <a:cubicBezTo>
                      <a:pt x="6" y="13"/>
                      <a:pt x="5" y="15"/>
                      <a:pt x="5" y="18"/>
                    </a:cubicBezTo>
                    <a:close/>
                    <a:moveTo>
                      <a:pt x="41" y="76"/>
                    </a:moveTo>
                    <a:cubicBezTo>
                      <a:pt x="41" y="76"/>
                      <a:pt x="41" y="76"/>
                      <a:pt x="41" y="76"/>
                    </a:cubicBezTo>
                    <a:cubicBezTo>
                      <a:pt x="45" y="76"/>
                      <a:pt x="49" y="76"/>
                      <a:pt x="53" y="76"/>
                    </a:cubicBezTo>
                    <a:cubicBezTo>
                      <a:pt x="53" y="76"/>
                      <a:pt x="53" y="76"/>
                      <a:pt x="53" y="76"/>
                    </a:cubicBezTo>
                    <a:cubicBezTo>
                      <a:pt x="54" y="76"/>
                      <a:pt x="54" y="76"/>
                      <a:pt x="55" y="75"/>
                    </a:cubicBezTo>
                    <a:cubicBezTo>
                      <a:pt x="55" y="75"/>
                      <a:pt x="55" y="74"/>
                      <a:pt x="54" y="74"/>
                    </a:cubicBezTo>
                    <a:cubicBezTo>
                      <a:pt x="53" y="72"/>
                      <a:pt x="51" y="71"/>
                      <a:pt x="48" y="71"/>
                    </a:cubicBezTo>
                    <a:cubicBezTo>
                      <a:pt x="43" y="71"/>
                      <a:pt x="38" y="71"/>
                      <a:pt x="33" y="71"/>
                    </a:cubicBezTo>
                    <a:cubicBezTo>
                      <a:pt x="30" y="71"/>
                      <a:pt x="28" y="72"/>
                      <a:pt x="27" y="74"/>
                    </a:cubicBezTo>
                    <a:cubicBezTo>
                      <a:pt x="26" y="75"/>
                      <a:pt x="27" y="76"/>
                      <a:pt x="28" y="76"/>
                    </a:cubicBezTo>
                    <a:cubicBezTo>
                      <a:pt x="28" y="76"/>
                      <a:pt x="29" y="76"/>
                      <a:pt x="29" y="76"/>
                    </a:cubicBezTo>
                    <a:cubicBezTo>
                      <a:pt x="33" y="76"/>
                      <a:pt x="37" y="76"/>
                      <a:pt x="41" y="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00"/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44A63B01-D142-410F-8EC1-496406961924}"/>
                </a:ext>
              </a:extLst>
            </p:cNvPr>
            <p:cNvGrpSpPr/>
            <p:nvPr/>
          </p:nvGrpSpPr>
          <p:grpSpPr>
            <a:xfrm>
              <a:off x="8020845" y="3317541"/>
              <a:ext cx="360000" cy="360000"/>
              <a:chOff x="2051158" y="3377779"/>
              <a:chExt cx="360000" cy="360000"/>
            </a:xfrm>
          </p:grpSpPr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75019F78-4850-4BA4-8D14-AED04F84C5D5}"/>
                  </a:ext>
                </a:extLst>
              </p:cNvPr>
              <p:cNvSpPr/>
              <p:nvPr/>
            </p:nvSpPr>
            <p:spPr>
              <a:xfrm>
                <a:off x="2051158" y="3377779"/>
                <a:ext cx="360000" cy="360000"/>
              </a:xfrm>
              <a:prstGeom prst="ellipse">
                <a:avLst/>
              </a:prstGeom>
              <a:solidFill>
                <a:srgbClr val="4860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  <p:sp>
            <p:nvSpPr>
              <p:cNvPr id="77" name="Freeform 93">
                <a:extLst>
                  <a:ext uri="{FF2B5EF4-FFF2-40B4-BE49-F238E27FC236}">
                    <a16:creationId xmlns:a16="http://schemas.microsoft.com/office/drawing/2014/main" id="{F6B51B4B-DD0A-4D14-BB5F-6D3A899E97CA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131838" y="3481032"/>
                <a:ext cx="198640" cy="195615"/>
              </a:xfrm>
              <a:custGeom>
                <a:avLst/>
                <a:gdLst>
                  <a:gd name="T0" fmla="*/ 60 w 81"/>
                  <a:gd name="T1" fmla="*/ 0 h 80"/>
                  <a:gd name="T2" fmla="*/ 64 w 81"/>
                  <a:gd name="T3" fmla="*/ 2 h 80"/>
                  <a:gd name="T4" fmla="*/ 64 w 81"/>
                  <a:gd name="T5" fmla="*/ 5 h 80"/>
                  <a:gd name="T6" fmla="*/ 67 w 81"/>
                  <a:gd name="T7" fmla="*/ 6 h 80"/>
                  <a:gd name="T8" fmla="*/ 80 w 81"/>
                  <a:gd name="T9" fmla="*/ 13 h 80"/>
                  <a:gd name="T10" fmla="*/ 77 w 81"/>
                  <a:gd name="T11" fmla="*/ 30 h 80"/>
                  <a:gd name="T12" fmla="*/ 63 w 81"/>
                  <a:gd name="T13" fmla="*/ 40 h 80"/>
                  <a:gd name="T14" fmla="*/ 54 w 81"/>
                  <a:gd name="T15" fmla="*/ 50 h 80"/>
                  <a:gd name="T16" fmla="*/ 44 w 81"/>
                  <a:gd name="T17" fmla="*/ 54 h 80"/>
                  <a:gd name="T18" fmla="*/ 43 w 81"/>
                  <a:gd name="T19" fmla="*/ 63 h 80"/>
                  <a:gd name="T20" fmla="*/ 50 w 81"/>
                  <a:gd name="T21" fmla="*/ 67 h 80"/>
                  <a:gd name="T22" fmla="*/ 58 w 81"/>
                  <a:gd name="T23" fmla="*/ 80 h 80"/>
                  <a:gd name="T24" fmla="*/ 31 w 81"/>
                  <a:gd name="T25" fmla="*/ 80 h 80"/>
                  <a:gd name="T26" fmla="*/ 24 w 81"/>
                  <a:gd name="T27" fmla="*/ 80 h 80"/>
                  <a:gd name="T28" fmla="*/ 27 w 81"/>
                  <a:gd name="T29" fmla="*/ 68 h 80"/>
                  <a:gd name="T30" fmla="*/ 36 w 81"/>
                  <a:gd name="T31" fmla="*/ 66 h 80"/>
                  <a:gd name="T32" fmla="*/ 38 w 81"/>
                  <a:gd name="T33" fmla="*/ 57 h 80"/>
                  <a:gd name="T34" fmla="*/ 32 w 81"/>
                  <a:gd name="T35" fmla="*/ 53 h 80"/>
                  <a:gd name="T36" fmla="*/ 23 w 81"/>
                  <a:gd name="T37" fmla="*/ 44 h 80"/>
                  <a:gd name="T38" fmla="*/ 12 w 81"/>
                  <a:gd name="T39" fmla="*/ 37 h 80"/>
                  <a:gd name="T40" fmla="*/ 1 w 81"/>
                  <a:gd name="T41" fmla="*/ 21 h 80"/>
                  <a:gd name="T42" fmla="*/ 8 w 81"/>
                  <a:gd name="T43" fmla="*/ 7 h 80"/>
                  <a:gd name="T44" fmla="*/ 16 w 81"/>
                  <a:gd name="T45" fmla="*/ 7 h 80"/>
                  <a:gd name="T46" fmla="*/ 16 w 81"/>
                  <a:gd name="T47" fmla="*/ 3 h 80"/>
                  <a:gd name="T48" fmla="*/ 21 w 81"/>
                  <a:gd name="T49" fmla="*/ 0 h 80"/>
                  <a:gd name="T50" fmla="*/ 40 w 81"/>
                  <a:gd name="T51" fmla="*/ 4 h 80"/>
                  <a:gd name="T52" fmla="*/ 25 w 81"/>
                  <a:gd name="T53" fmla="*/ 4 h 80"/>
                  <a:gd name="T54" fmla="*/ 21 w 81"/>
                  <a:gd name="T55" fmla="*/ 7 h 80"/>
                  <a:gd name="T56" fmla="*/ 23 w 81"/>
                  <a:gd name="T57" fmla="*/ 23 h 80"/>
                  <a:gd name="T58" fmla="*/ 25 w 81"/>
                  <a:gd name="T59" fmla="*/ 40 h 80"/>
                  <a:gd name="T60" fmla="*/ 44 w 81"/>
                  <a:gd name="T61" fmla="*/ 50 h 80"/>
                  <a:gd name="T62" fmla="*/ 57 w 81"/>
                  <a:gd name="T63" fmla="*/ 33 h 80"/>
                  <a:gd name="T64" fmla="*/ 59 w 81"/>
                  <a:gd name="T65" fmla="*/ 10 h 80"/>
                  <a:gd name="T66" fmla="*/ 58 w 81"/>
                  <a:gd name="T67" fmla="*/ 4 h 80"/>
                  <a:gd name="T68" fmla="*/ 40 w 81"/>
                  <a:gd name="T69" fmla="*/ 4 h 80"/>
                  <a:gd name="T70" fmla="*/ 76 w 81"/>
                  <a:gd name="T71" fmla="*/ 14 h 80"/>
                  <a:gd name="T72" fmla="*/ 63 w 81"/>
                  <a:gd name="T73" fmla="*/ 15 h 80"/>
                  <a:gd name="T74" fmla="*/ 61 w 81"/>
                  <a:gd name="T75" fmla="*/ 30 h 80"/>
                  <a:gd name="T76" fmla="*/ 61 w 81"/>
                  <a:gd name="T77" fmla="*/ 35 h 80"/>
                  <a:gd name="T78" fmla="*/ 65 w 81"/>
                  <a:gd name="T79" fmla="*/ 35 h 80"/>
                  <a:gd name="T80" fmla="*/ 76 w 81"/>
                  <a:gd name="T81" fmla="*/ 18 h 80"/>
                  <a:gd name="T82" fmla="*/ 5 w 81"/>
                  <a:gd name="T83" fmla="*/ 20 h 80"/>
                  <a:gd name="T84" fmla="*/ 12 w 81"/>
                  <a:gd name="T85" fmla="*/ 32 h 80"/>
                  <a:gd name="T86" fmla="*/ 20 w 81"/>
                  <a:gd name="T87" fmla="*/ 34 h 80"/>
                  <a:gd name="T88" fmla="*/ 20 w 81"/>
                  <a:gd name="T89" fmla="*/ 29 h 80"/>
                  <a:gd name="T90" fmla="*/ 17 w 81"/>
                  <a:gd name="T91" fmla="*/ 12 h 80"/>
                  <a:gd name="T92" fmla="*/ 5 w 81"/>
                  <a:gd name="T93" fmla="*/ 18 h 80"/>
                  <a:gd name="T94" fmla="*/ 41 w 81"/>
                  <a:gd name="T95" fmla="*/ 76 h 80"/>
                  <a:gd name="T96" fmla="*/ 53 w 81"/>
                  <a:gd name="T97" fmla="*/ 76 h 80"/>
                  <a:gd name="T98" fmla="*/ 54 w 81"/>
                  <a:gd name="T99" fmla="*/ 74 h 80"/>
                  <a:gd name="T100" fmla="*/ 33 w 81"/>
                  <a:gd name="T101" fmla="*/ 71 h 80"/>
                  <a:gd name="T102" fmla="*/ 28 w 81"/>
                  <a:gd name="T103" fmla="*/ 76 h 80"/>
                  <a:gd name="T104" fmla="*/ 41 w 81"/>
                  <a:gd name="T105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1" h="80">
                    <a:moveTo>
                      <a:pt x="41" y="0"/>
                    </a:moveTo>
                    <a:cubicBezTo>
                      <a:pt x="47" y="0"/>
                      <a:pt x="53" y="0"/>
                      <a:pt x="60" y="0"/>
                    </a:cubicBezTo>
                    <a:cubicBezTo>
                      <a:pt x="60" y="0"/>
                      <a:pt x="61" y="0"/>
                      <a:pt x="62" y="0"/>
                    </a:cubicBezTo>
                    <a:cubicBezTo>
                      <a:pt x="64" y="0"/>
                      <a:pt x="64" y="1"/>
                      <a:pt x="64" y="2"/>
                    </a:cubicBezTo>
                    <a:cubicBezTo>
                      <a:pt x="64" y="3"/>
                      <a:pt x="64" y="4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6"/>
                      <a:pt x="65" y="6"/>
                      <a:pt x="66" y="6"/>
                    </a:cubicBezTo>
                    <a:cubicBezTo>
                      <a:pt x="66" y="6"/>
                      <a:pt x="67" y="6"/>
                      <a:pt x="67" y="6"/>
                    </a:cubicBezTo>
                    <a:cubicBezTo>
                      <a:pt x="70" y="6"/>
                      <a:pt x="73" y="6"/>
                      <a:pt x="76" y="8"/>
                    </a:cubicBezTo>
                    <a:cubicBezTo>
                      <a:pt x="78" y="9"/>
                      <a:pt x="79" y="11"/>
                      <a:pt x="80" y="13"/>
                    </a:cubicBezTo>
                    <a:cubicBezTo>
                      <a:pt x="81" y="16"/>
                      <a:pt x="81" y="19"/>
                      <a:pt x="80" y="21"/>
                    </a:cubicBezTo>
                    <a:cubicBezTo>
                      <a:pt x="80" y="24"/>
                      <a:pt x="78" y="27"/>
                      <a:pt x="77" y="30"/>
                    </a:cubicBezTo>
                    <a:cubicBezTo>
                      <a:pt x="74" y="34"/>
                      <a:pt x="72" y="36"/>
                      <a:pt x="68" y="38"/>
                    </a:cubicBezTo>
                    <a:cubicBezTo>
                      <a:pt x="66" y="39"/>
                      <a:pt x="65" y="39"/>
                      <a:pt x="63" y="40"/>
                    </a:cubicBezTo>
                    <a:cubicBezTo>
                      <a:pt x="61" y="41"/>
                      <a:pt x="59" y="43"/>
                      <a:pt x="58" y="45"/>
                    </a:cubicBezTo>
                    <a:cubicBezTo>
                      <a:pt x="57" y="47"/>
                      <a:pt x="55" y="48"/>
                      <a:pt x="54" y="50"/>
                    </a:cubicBezTo>
                    <a:cubicBezTo>
                      <a:pt x="52" y="52"/>
                      <a:pt x="49" y="53"/>
                      <a:pt x="47" y="54"/>
                    </a:cubicBezTo>
                    <a:cubicBezTo>
                      <a:pt x="46" y="54"/>
                      <a:pt x="45" y="54"/>
                      <a:pt x="44" y="54"/>
                    </a:cubicBezTo>
                    <a:cubicBezTo>
                      <a:pt x="43" y="55"/>
                      <a:pt x="43" y="56"/>
                      <a:pt x="43" y="58"/>
                    </a:cubicBezTo>
                    <a:cubicBezTo>
                      <a:pt x="43" y="59"/>
                      <a:pt x="43" y="61"/>
                      <a:pt x="43" y="63"/>
                    </a:cubicBezTo>
                    <a:cubicBezTo>
                      <a:pt x="43" y="65"/>
                      <a:pt x="44" y="66"/>
                      <a:pt x="46" y="66"/>
                    </a:cubicBezTo>
                    <a:cubicBezTo>
                      <a:pt x="47" y="66"/>
                      <a:pt x="49" y="66"/>
                      <a:pt x="50" y="67"/>
                    </a:cubicBezTo>
                    <a:cubicBezTo>
                      <a:pt x="55" y="68"/>
                      <a:pt x="59" y="72"/>
                      <a:pt x="60" y="76"/>
                    </a:cubicBezTo>
                    <a:cubicBezTo>
                      <a:pt x="60" y="78"/>
                      <a:pt x="59" y="80"/>
                      <a:pt x="58" y="80"/>
                    </a:cubicBezTo>
                    <a:cubicBezTo>
                      <a:pt x="56" y="80"/>
                      <a:pt x="55" y="80"/>
                      <a:pt x="53" y="80"/>
                    </a:cubicBezTo>
                    <a:cubicBezTo>
                      <a:pt x="46" y="80"/>
                      <a:pt x="39" y="80"/>
                      <a:pt x="31" y="80"/>
                    </a:cubicBezTo>
                    <a:cubicBezTo>
                      <a:pt x="29" y="80"/>
                      <a:pt x="28" y="80"/>
                      <a:pt x="26" y="80"/>
                    </a:cubicBezTo>
                    <a:cubicBezTo>
                      <a:pt x="25" y="80"/>
                      <a:pt x="24" y="80"/>
                      <a:pt x="24" y="80"/>
                    </a:cubicBezTo>
                    <a:cubicBezTo>
                      <a:pt x="22" y="80"/>
                      <a:pt x="21" y="78"/>
                      <a:pt x="21" y="76"/>
                    </a:cubicBezTo>
                    <a:cubicBezTo>
                      <a:pt x="22" y="73"/>
                      <a:pt x="24" y="70"/>
                      <a:pt x="27" y="68"/>
                    </a:cubicBezTo>
                    <a:cubicBezTo>
                      <a:pt x="29" y="67"/>
                      <a:pt x="31" y="67"/>
                      <a:pt x="32" y="66"/>
                    </a:cubicBezTo>
                    <a:cubicBezTo>
                      <a:pt x="34" y="66"/>
                      <a:pt x="35" y="66"/>
                      <a:pt x="36" y="66"/>
                    </a:cubicBezTo>
                    <a:cubicBezTo>
                      <a:pt x="38" y="66"/>
                      <a:pt x="38" y="65"/>
                      <a:pt x="38" y="64"/>
                    </a:cubicBezTo>
                    <a:cubicBezTo>
                      <a:pt x="39" y="62"/>
                      <a:pt x="39" y="60"/>
                      <a:pt x="38" y="57"/>
                    </a:cubicBezTo>
                    <a:cubicBezTo>
                      <a:pt x="38" y="56"/>
                      <a:pt x="37" y="55"/>
                      <a:pt x="36" y="54"/>
                    </a:cubicBezTo>
                    <a:cubicBezTo>
                      <a:pt x="35" y="54"/>
                      <a:pt x="33" y="53"/>
                      <a:pt x="32" y="53"/>
                    </a:cubicBezTo>
                    <a:cubicBezTo>
                      <a:pt x="29" y="51"/>
                      <a:pt x="26" y="49"/>
                      <a:pt x="24" y="47"/>
                    </a:cubicBezTo>
                    <a:cubicBezTo>
                      <a:pt x="24" y="46"/>
                      <a:pt x="23" y="45"/>
                      <a:pt x="23" y="44"/>
                    </a:cubicBezTo>
                    <a:cubicBezTo>
                      <a:pt x="21" y="42"/>
                      <a:pt x="20" y="41"/>
                      <a:pt x="18" y="40"/>
                    </a:cubicBezTo>
                    <a:cubicBezTo>
                      <a:pt x="16" y="39"/>
                      <a:pt x="14" y="38"/>
                      <a:pt x="12" y="37"/>
                    </a:cubicBezTo>
                    <a:cubicBezTo>
                      <a:pt x="8" y="35"/>
                      <a:pt x="5" y="32"/>
                      <a:pt x="3" y="28"/>
                    </a:cubicBezTo>
                    <a:cubicBezTo>
                      <a:pt x="2" y="26"/>
                      <a:pt x="1" y="24"/>
                      <a:pt x="1" y="21"/>
                    </a:cubicBezTo>
                    <a:cubicBezTo>
                      <a:pt x="0" y="19"/>
                      <a:pt x="0" y="16"/>
                      <a:pt x="2" y="13"/>
                    </a:cubicBezTo>
                    <a:cubicBezTo>
                      <a:pt x="3" y="10"/>
                      <a:pt x="5" y="8"/>
                      <a:pt x="8" y="7"/>
                    </a:cubicBezTo>
                    <a:cubicBezTo>
                      <a:pt x="10" y="6"/>
                      <a:pt x="12" y="6"/>
                      <a:pt x="15" y="7"/>
                    </a:cubicBezTo>
                    <a:cubicBezTo>
                      <a:pt x="15" y="7"/>
                      <a:pt x="15" y="7"/>
                      <a:pt x="16" y="7"/>
                    </a:cubicBezTo>
                    <a:cubicBezTo>
                      <a:pt x="16" y="7"/>
                      <a:pt x="17" y="6"/>
                      <a:pt x="17" y="5"/>
                    </a:cubicBezTo>
                    <a:cubicBezTo>
                      <a:pt x="17" y="5"/>
                      <a:pt x="17" y="4"/>
                      <a:pt x="16" y="3"/>
                    </a:cubicBezTo>
                    <a:cubicBezTo>
                      <a:pt x="16" y="2"/>
                      <a:pt x="17" y="0"/>
                      <a:pt x="19" y="0"/>
                    </a:cubicBezTo>
                    <a:cubicBezTo>
                      <a:pt x="19" y="0"/>
                      <a:pt x="20" y="0"/>
                      <a:pt x="21" y="0"/>
                    </a:cubicBezTo>
                    <a:cubicBezTo>
                      <a:pt x="27" y="0"/>
                      <a:pt x="34" y="0"/>
                      <a:pt x="41" y="0"/>
                    </a:cubicBezTo>
                    <a:close/>
                    <a:moveTo>
                      <a:pt x="40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35" y="4"/>
                      <a:pt x="30" y="4"/>
                      <a:pt x="25" y="4"/>
                    </a:cubicBezTo>
                    <a:cubicBezTo>
                      <a:pt x="25" y="4"/>
                      <a:pt x="24" y="4"/>
                      <a:pt x="24" y="4"/>
                    </a:cubicBezTo>
                    <a:cubicBezTo>
                      <a:pt x="22" y="4"/>
                      <a:pt x="21" y="5"/>
                      <a:pt x="21" y="7"/>
                    </a:cubicBezTo>
                    <a:cubicBezTo>
                      <a:pt x="22" y="9"/>
                      <a:pt x="22" y="12"/>
                      <a:pt x="22" y="14"/>
                    </a:cubicBezTo>
                    <a:cubicBezTo>
                      <a:pt x="23" y="17"/>
                      <a:pt x="23" y="20"/>
                      <a:pt x="23" y="23"/>
                    </a:cubicBezTo>
                    <a:cubicBezTo>
                      <a:pt x="24" y="27"/>
                      <a:pt x="24" y="30"/>
                      <a:pt x="24" y="34"/>
                    </a:cubicBezTo>
                    <a:cubicBezTo>
                      <a:pt x="24" y="36"/>
                      <a:pt x="25" y="38"/>
                      <a:pt x="25" y="40"/>
                    </a:cubicBezTo>
                    <a:cubicBezTo>
                      <a:pt x="26" y="43"/>
                      <a:pt x="28" y="46"/>
                      <a:pt x="31" y="48"/>
                    </a:cubicBezTo>
                    <a:cubicBezTo>
                      <a:pt x="35" y="50"/>
                      <a:pt x="39" y="51"/>
                      <a:pt x="44" y="50"/>
                    </a:cubicBezTo>
                    <a:cubicBezTo>
                      <a:pt x="49" y="49"/>
                      <a:pt x="52" y="47"/>
                      <a:pt x="55" y="42"/>
                    </a:cubicBezTo>
                    <a:cubicBezTo>
                      <a:pt x="56" y="40"/>
                      <a:pt x="57" y="37"/>
                      <a:pt x="57" y="33"/>
                    </a:cubicBezTo>
                    <a:cubicBezTo>
                      <a:pt x="57" y="30"/>
                      <a:pt x="57" y="27"/>
                      <a:pt x="57" y="23"/>
                    </a:cubicBezTo>
                    <a:cubicBezTo>
                      <a:pt x="58" y="19"/>
                      <a:pt x="58" y="15"/>
                      <a:pt x="59" y="10"/>
                    </a:cubicBezTo>
                    <a:cubicBezTo>
                      <a:pt x="59" y="9"/>
                      <a:pt x="59" y="8"/>
                      <a:pt x="59" y="7"/>
                    </a:cubicBezTo>
                    <a:cubicBezTo>
                      <a:pt x="60" y="5"/>
                      <a:pt x="59" y="4"/>
                      <a:pt x="58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1" y="4"/>
                      <a:pt x="45" y="4"/>
                      <a:pt x="40" y="4"/>
                    </a:cubicBezTo>
                    <a:close/>
                    <a:moveTo>
                      <a:pt x="76" y="18"/>
                    </a:moveTo>
                    <a:cubicBezTo>
                      <a:pt x="76" y="17"/>
                      <a:pt x="76" y="15"/>
                      <a:pt x="76" y="14"/>
                    </a:cubicBezTo>
                    <a:cubicBezTo>
                      <a:pt x="74" y="11"/>
                      <a:pt x="71" y="9"/>
                      <a:pt x="68" y="10"/>
                    </a:cubicBezTo>
                    <a:cubicBezTo>
                      <a:pt x="65" y="11"/>
                      <a:pt x="64" y="13"/>
                      <a:pt x="63" y="15"/>
                    </a:cubicBezTo>
                    <a:cubicBezTo>
                      <a:pt x="62" y="16"/>
                      <a:pt x="62" y="17"/>
                      <a:pt x="62" y="19"/>
                    </a:cubicBezTo>
                    <a:cubicBezTo>
                      <a:pt x="61" y="22"/>
                      <a:pt x="61" y="26"/>
                      <a:pt x="61" y="30"/>
                    </a:cubicBezTo>
                    <a:cubicBezTo>
                      <a:pt x="61" y="31"/>
                      <a:pt x="61" y="32"/>
                      <a:pt x="61" y="33"/>
                    </a:cubicBezTo>
                    <a:cubicBezTo>
                      <a:pt x="61" y="34"/>
                      <a:pt x="61" y="34"/>
                      <a:pt x="61" y="35"/>
                    </a:cubicBezTo>
                    <a:cubicBezTo>
                      <a:pt x="62" y="35"/>
                      <a:pt x="62" y="36"/>
                      <a:pt x="63" y="36"/>
                    </a:cubicBezTo>
                    <a:cubicBezTo>
                      <a:pt x="64" y="36"/>
                      <a:pt x="64" y="35"/>
                      <a:pt x="65" y="35"/>
                    </a:cubicBezTo>
                    <a:cubicBezTo>
                      <a:pt x="68" y="34"/>
                      <a:pt x="71" y="31"/>
                      <a:pt x="73" y="28"/>
                    </a:cubicBezTo>
                    <a:cubicBezTo>
                      <a:pt x="75" y="25"/>
                      <a:pt x="76" y="22"/>
                      <a:pt x="76" y="18"/>
                    </a:cubicBezTo>
                    <a:close/>
                    <a:moveTo>
                      <a:pt x="5" y="18"/>
                    </a:moveTo>
                    <a:cubicBezTo>
                      <a:pt x="5" y="19"/>
                      <a:pt x="5" y="19"/>
                      <a:pt x="5" y="20"/>
                    </a:cubicBezTo>
                    <a:cubicBezTo>
                      <a:pt x="5" y="20"/>
                      <a:pt x="5" y="21"/>
                      <a:pt x="5" y="21"/>
                    </a:cubicBezTo>
                    <a:cubicBezTo>
                      <a:pt x="6" y="26"/>
                      <a:pt x="8" y="29"/>
                      <a:pt x="12" y="32"/>
                    </a:cubicBezTo>
                    <a:cubicBezTo>
                      <a:pt x="13" y="34"/>
                      <a:pt x="16" y="35"/>
                      <a:pt x="18" y="35"/>
                    </a:cubicBezTo>
                    <a:cubicBezTo>
                      <a:pt x="19" y="36"/>
                      <a:pt x="20" y="35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2"/>
                      <a:pt x="20" y="30"/>
                      <a:pt x="20" y="29"/>
                    </a:cubicBezTo>
                    <a:cubicBezTo>
                      <a:pt x="20" y="25"/>
                      <a:pt x="19" y="21"/>
                      <a:pt x="19" y="18"/>
                    </a:cubicBezTo>
                    <a:cubicBezTo>
                      <a:pt x="19" y="16"/>
                      <a:pt x="18" y="14"/>
                      <a:pt x="17" y="12"/>
                    </a:cubicBezTo>
                    <a:cubicBezTo>
                      <a:pt x="14" y="10"/>
                      <a:pt x="11" y="9"/>
                      <a:pt x="9" y="11"/>
                    </a:cubicBezTo>
                    <a:cubicBezTo>
                      <a:pt x="6" y="13"/>
                      <a:pt x="5" y="15"/>
                      <a:pt x="5" y="18"/>
                    </a:cubicBezTo>
                    <a:close/>
                    <a:moveTo>
                      <a:pt x="41" y="76"/>
                    </a:moveTo>
                    <a:cubicBezTo>
                      <a:pt x="41" y="76"/>
                      <a:pt x="41" y="76"/>
                      <a:pt x="41" y="76"/>
                    </a:cubicBezTo>
                    <a:cubicBezTo>
                      <a:pt x="45" y="76"/>
                      <a:pt x="49" y="76"/>
                      <a:pt x="53" y="76"/>
                    </a:cubicBezTo>
                    <a:cubicBezTo>
                      <a:pt x="53" y="76"/>
                      <a:pt x="53" y="76"/>
                      <a:pt x="53" y="76"/>
                    </a:cubicBezTo>
                    <a:cubicBezTo>
                      <a:pt x="54" y="76"/>
                      <a:pt x="54" y="76"/>
                      <a:pt x="55" y="75"/>
                    </a:cubicBezTo>
                    <a:cubicBezTo>
                      <a:pt x="55" y="75"/>
                      <a:pt x="55" y="74"/>
                      <a:pt x="54" y="74"/>
                    </a:cubicBezTo>
                    <a:cubicBezTo>
                      <a:pt x="53" y="72"/>
                      <a:pt x="51" y="71"/>
                      <a:pt x="48" y="71"/>
                    </a:cubicBezTo>
                    <a:cubicBezTo>
                      <a:pt x="43" y="71"/>
                      <a:pt x="38" y="71"/>
                      <a:pt x="33" y="71"/>
                    </a:cubicBezTo>
                    <a:cubicBezTo>
                      <a:pt x="30" y="71"/>
                      <a:pt x="28" y="72"/>
                      <a:pt x="27" y="74"/>
                    </a:cubicBezTo>
                    <a:cubicBezTo>
                      <a:pt x="26" y="75"/>
                      <a:pt x="27" y="76"/>
                      <a:pt x="28" y="76"/>
                    </a:cubicBezTo>
                    <a:cubicBezTo>
                      <a:pt x="28" y="76"/>
                      <a:pt x="29" y="76"/>
                      <a:pt x="29" y="76"/>
                    </a:cubicBezTo>
                    <a:cubicBezTo>
                      <a:pt x="33" y="76"/>
                      <a:pt x="37" y="76"/>
                      <a:pt x="41" y="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00"/>
              </a:p>
            </p:txBody>
          </p:sp>
        </p:grp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A8660EB5-ED6D-4033-861A-B0A89612346E}"/>
                </a:ext>
              </a:extLst>
            </p:cNvPr>
            <p:cNvSpPr/>
            <p:nvPr/>
          </p:nvSpPr>
          <p:spPr bwMode="auto">
            <a:xfrm>
              <a:off x="3058569" y="3337338"/>
              <a:ext cx="1033425" cy="293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8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源头减量</a:t>
              </a: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C213A110-2466-4549-8260-3084D2FD2943}"/>
                </a:ext>
              </a:extLst>
            </p:cNvPr>
            <p:cNvSpPr/>
            <p:nvPr/>
          </p:nvSpPr>
          <p:spPr bwMode="auto">
            <a:xfrm>
              <a:off x="8524214" y="3337336"/>
              <a:ext cx="1033425" cy="293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8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回收利用</a:t>
              </a: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B9B8B37A-6775-455B-992E-FE7998E0C425}"/>
                </a:ext>
              </a:extLst>
            </p:cNvPr>
            <p:cNvSpPr/>
            <p:nvPr/>
          </p:nvSpPr>
          <p:spPr>
            <a:xfrm>
              <a:off x="1401667" y="3936478"/>
              <a:ext cx="1052453" cy="432048"/>
            </a:xfrm>
            <a:prstGeom prst="rect">
              <a:avLst/>
            </a:prstGeom>
            <a:solidFill>
              <a:srgbClr val="48607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覆盖面</a:t>
              </a: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434F4B6-33CF-4C33-B01E-36DBC3720D2D}"/>
                </a:ext>
              </a:extLst>
            </p:cNvPr>
            <p:cNvSpPr/>
            <p:nvPr/>
          </p:nvSpPr>
          <p:spPr>
            <a:xfrm>
              <a:off x="2733680" y="3920666"/>
              <a:ext cx="1052453" cy="432048"/>
            </a:xfrm>
            <a:prstGeom prst="rect">
              <a:avLst/>
            </a:prstGeom>
            <a:solidFill>
              <a:srgbClr val="48607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限塑令</a:t>
              </a: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97A3BB7C-FC1E-4035-96E8-0ACAF3BB6556}"/>
                </a:ext>
              </a:extLst>
            </p:cNvPr>
            <p:cNvSpPr/>
            <p:nvPr/>
          </p:nvSpPr>
          <p:spPr>
            <a:xfrm>
              <a:off x="4063432" y="3920666"/>
              <a:ext cx="1052453" cy="432048"/>
            </a:xfrm>
            <a:prstGeom prst="rect">
              <a:avLst/>
            </a:prstGeom>
            <a:solidFill>
              <a:srgbClr val="48607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光盘行动</a:t>
              </a: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E8FF45F2-9C4B-49D2-A5F6-84793E8B1BAA}"/>
                </a:ext>
              </a:extLst>
            </p:cNvPr>
            <p:cNvSpPr/>
            <p:nvPr/>
          </p:nvSpPr>
          <p:spPr>
            <a:xfrm>
              <a:off x="1401667" y="4644078"/>
              <a:ext cx="1052453" cy="432048"/>
            </a:xfrm>
            <a:prstGeom prst="rect">
              <a:avLst/>
            </a:prstGeom>
            <a:solidFill>
              <a:srgbClr val="48607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净菜进城</a:t>
              </a: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7B567B36-E9AC-4B4D-9E76-8529D44AF9DB}"/>
                </a:ext>
              </a:extLst>
            </p:cNvPr>
            <p:cNvSpPr/>
            <p:nvPr/>
          </p:nvSpPr>
          <p:spPr>
            <a:xfrm>
              <a:off x="2733680" y="4628266"/>
              <a:ext cx="1052453" cy="432048"/>
            </a:xfrm>
            <a:prstGeom prst="rect">
              <a:avLst/>
            </a:prstGeom>
            <a:solidFill>
              <a:srgbClr val="48607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过度包装</a:t>
              </a: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4F098B70-BC7D-468C-981D-834772153C2A}"/>
                </a:ext>
              </a:extLst>
            </p:cNvPr>
            <p:cNvSpPr/>
            <p:nvPr/>
          </p:nvSpPr>
          <p:spPr>
            <a:xfrm>
              <a:off x="4063432" y="4644078"/>
              <a:ext cx="1052453" cy="432048"/>
            </a:xfrm>
            <a:prstGeom prst="rect">
              <a:avLst/>
            </a:prstGeom>
            <a:solidFill>
              <a:srgbClr val="48607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投放点建设</a:t>
              </a: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91C35230-AE38-4063-A4C7-6F295AB62F4D}"/>
                </a:ext>
              </a:extLst>
            </p:cNvPr>
            <p:cNvSpPr/>
            <p:nvPr/>
          </p:nvSpPr>
          <p:spPr>
            <a:xfrm>
              <a:off x="1401667" y="5351678"/>
              <a:ext cx="1052453" cy="432048"/>
            </a:xfrm>
            <a:prstGeom prst="rect">
              <a:avLst/>
            </a:prstGeom>
            <a:solidFill>
              <a:srgbClr val="48607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定时定点</a:t>
              </a: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4DADCF3-73AB-4ECF-B762-FB2AC3806B4F}"/>
                </a:ext>
              </a:extLst>
            </p:cNvPr>
            <p:cNvSpPr/>
            <p:nvPr/>
          </p:nvSpPr>
          <p:spPr>
            <a:xfrm>
              <a:off x="2733680" y="5335866"/>
              <a:ext cx="1052453" cy="432048"/>
            </a:xfrm>
            <a:prstGeom prst="rect">
              <a:avLst/>
            </a:prstGeom>
            <a:solidFill>
              <a:srgbClr val="48607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分类质量</a:t>
              </a: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562C9B00-73A7-4742-8EE0-007701DF8FC3}"/>
                </a:ext>
              </a:extLst>
            </p:cNvPr>
            <p:cNvSpPr/>
            <p:nvPr/>
          </p:nvSpPr>
          <p:spPr>
            <a:xfrm>
              <a:off x="4063432" y="5335866"/>
              <a:ext cx="1052453" cy="432048"/>
            </a:xfrm>
            <a:prstGeom prst="rect">
              <a:avLst/>
            </a:prstGeom>
            <a:solidFill>
              <a:srgbClr val="48607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就地处置</a:t>
              </a:r>
            </a:p>
          </p:txBody>
        </p:sp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B5D412A1-98F9-4926-809F-23607A42E1A9}"/>
                </a:ext>
              </a:extLst>
            </p:cNvPr>
            <p:cNvSpPr/>
            <p:nvPr/>
          </p:nvSpPr>
          <p:spPr>
            <a:xfrm>
              <a:off x="7073856" y="3908451"/>
              <a:ext cx="1052453" cy="432048"/>
            </a:xfrm>
            <a:prstGeom prst="rect">
              <a:avLst/>
            </a:prstGeom>
            <a:solidFill>
              <a:srgbClr val="48607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回收网络</a:t>
              </a: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58ECE0EF-F9A2-4E97-8E04-2A0478E23047}"/>
                </a:ext>
              </a:extLst>
            </p:cNvPr>
            <p:cNvSpPr/>
            <p:nvPr/>
          </p:nvSpPr>
          <p:spPr>
            <a:xfrm>
              <a:off x="8405869" y="3892639"/>
              <a:ext cx="1052453" cy="432048"/>
            </a:xfrm>
            <a:prstGeom prst="rect">
              <a:avLst/>
            </a:prstGeom>
            <a:solidFill>
              <a:srgbClr val="48607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骨干企业</a:t>
              </a: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13CC5D8E-A59A-423D-AF01-113063C74EDB}"/>
                </a:ext>
              </a:extLst>
            </p:cNvPr>
            <p:cNvSpPr/>
            <p:nvPr/>
          </p:nvSpPr>
          <p:spPr>
            <a:xfrm>
              <a:off x="9735621" y="3908451"/>
              <a:ext cx="1052453" cy="432048"/>
            </a:xfrm>
            <a:prstGeom prst="rect">
              <a:avLst/>
            </a:prstGeom>
            <a:solidFill>
              <a:srgbClr val="48607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回收利用率</a:t>
              </a: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11553C69-63BD-460D-BF56-1E75A8FEA115}"/>
                </a:ext>
              </a:extLst>
            </p:cNvPr>
            <p:cNvSpPr/>
            <p:nvPr/>
          </p:nvSpPr>
          <p:spPr>
            <a:xfrm>
              <a:off x="7073856" y="4616051"/>
              <a:ext cx="1052453" cy="432048"/>
            </a:xfrm>
            <a:prstGeom prst="rect">
              <a:avLst/>
            </a:prstGeom>
            <a:solidFill>
              <a:srgbClr val="48607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两网融合</a:t>
              </a: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EE3C9EE7-6B2A-45B9-80AD-F93CBFB62AA5}"/>
                </a:ext>
              </a:extLst>
            </p:cNvPr>
            <p:cNvSpPr/>
            <p:nvPr/>
          </p:nvSpPr>
          <p:spPr>
            <a:xfrm>
              <a:off x="8405869" y="4600239"/>
              <a:ext cx="1052453" cy="432048"/>
            </a:xfrm>
            <a:prstGeom prst="rect">
              <a:avLst/>
            </a:prstGeom>
            <a:solidFill>
              <a:srgbClr val="48607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废旧农膜</a:t>
              </a: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0267B43F-DCFD-4BA6-AABB-560182EC5458}"/>
                </a:ext>
              </a:extLst>
            </p:cNvPr>
            <p:cNvSpPr/>
            <p:nvPr/>
          </p:nvSpPr>
          <p:spPr>
            <a:xfrm>
              <a:off x="9735621" y="4603914"/>
              <a:ext cx="1052453" cy="432048"/>
            </a:xfrm>
            <a:prstGeom prst="rect">
              <a:avLst/>
            </a:prstGeom>
            <a:solidFill>
              <a:srgbClr val="48607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快递包装</a:t>
              </a:r>
            </a:p>
          </p:txBody>
        </p:sp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8188FE93-55CA-46D3-A695-1D48957BC690}"/>
                </a:ext>
              </a:extLst>
            </p:cNvPr>
            <p:cNvSpPr/>
            <p:nvPr/>
          </p:nvSpPr>
          <p:spPr>
            <a:xfrm>
              <a:off x="7073856" y="5323651"/>
              <a:ext cx="1052453" cy="432048"/>
            </a:xfrm>
            <a:prstGeom prst="rect">
              <a:avLst/>
            </a:prstGeom>
            <a:solidFill>
              <a:srgbClr val="48607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新能源</a:t>
              </a: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3666F46D-B73A-4246-8BDF-DC495603E0ED}"/>
                </a:ext>
              </a:extLst>
            </p:cNvPr>
            <p:cNvSpPr/>
            <p:nvPr/>
          </p:nvSpPr>
          <p:spPr>
            <a:xfrm>
              <a:off x="8405869" y="5307839"/>
              <a:ext cx="1052453" cy="432048"/>
            </a:xfrm>
            <a:prstGeom prst="rect">
              <a:avLst/>
            </a:prstGeom>
            <a:solidFill>
              <a:srgbClr val="48607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医疗废弃</a:t>
              </a:r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3EB190B7-508B-41AB-9F2F-E4226C0931E6}"/>
                </a:ext>
              </a:extLst>
            </p:cNvPr>
            <p:cNvSpPr/>
            <p:nvPr/>
          </p:nvSpPr>
          <p:spPr>
            <a:xfrm>
              <a:off x="9735621" y="5307839"/>
              <a:ext cx="1052453" cy="432048"/>
            </a:xfrm>
            <a:prstGeom prst="rect">
              <a:avLst/>
            </a:prstGeom>
            <a:solidFill>
              <a:srgbClr val="48607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再生资源体系</a:t>
              </a:r>
            </a:p>
          </p:txBody>
        </p:sp>
      </p:grpSp>
      <p:sp>
        <p:nvSpPr>
          <p:cNvPr id="100" name="文本框 99">
            <a:extLst>
              <a:ext uri="{FF2B5EF4-FFF2-40B4-BE49-F238E27FC236}">
                <a16:creationId xmlns:a16="http://schemas.microsoft.com/office/drawing/2014/main" id="{99179EB0-CC22-4BD2-8E3F-7C24AB370F56}"/>
              </a:ext>
            </a:extLst>
          </p:cNvPr>
          <p:cNvSpPr txBox="1"/>
          <p:nvPr/>
        </p:nvSpPr>
        <p:spPr>
          <a:xfrm>
            <a:off x="6862418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893933D4-1B94-4010-85ED-991127D56B0C}"/>
              </a:ext>
            </a:extLst>
          </p:cNvPr>
          <p:cNvSpPr txBox="1"/>
          <p:nvPr/>
        </p:nvSpPr>
        <p:spPr>
          <a:xfrm>
            <a:off x="8717780" y="4693885"/>
            <a:ext cx="38582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5110119"/>
      </p:ext>
    </p:extLst>
  </p:cSld>
  <p:clrMapOvr>
    <a:masterClrMapping/>
  </p:clrMapOvr>
  <p:transition spd="slow" advTm="0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4419495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管好一本账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283578A-7EEC-4EEE-8C81-A3AC4A2AFB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33" y="1287967"/>
            <a:ext cx="3916945" cy="22191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0" name="文本框 99">
            <a:extLst>
              <a:ext uri="{FF2B5EF4-FFF2-40B4-BE49-F238E27FC236}">
                <a16:creationId xmlns:a16="http://schemas.microsoft.com/office/drawing/2014/main" id="{99179EB0-CC22-4BD2-8E3F-7C24AB370F56}"/>
              </a:ext>
            </a:extLst>
          </p:cNvPr>
          <p:cNvSpPr txBox="1"/>
          <p:nvPr/>
        </p:nvSpPr>
        <p:spPr>
          <a:xfrm>
            <a:off x="6862418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893933D4-1B94-4010-85ED-991127D56B0C}"/>
              </a:ext>
            </a:extLst>
          </p:cNvPr>
          <p:cNvSpPr txBox="1"/>
          <p:nvPr/>
        </p:nvSpPr>
        <p:spPr>
          <a:xfrm>
            <a:off x="8717780" y="4693885"/>
            <a:ext cx="38582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6F4C6FA-DE5D-48EF-A6BD-608FE936F240}"/>
              </a:ext>
            </a:extLst>
          </p:cNvPr>
          <p:cNvGrpSpPr/>
          <p:nvPr/>
        </p:nvGrpSpPr>
        <p:grpSpPr>
          <a:xfrm>
            <a:off x="3895441" y="1103864"/>
            <a:ext cx="5196449" cy="4039635"/>
            <a:chOff x="3467104" y="1609670"/>
            <a:chExt cx="5683078" cy="3517163"/>
          </a:xfrm>
        </p:grpSpPr>
        <p:sp>
          <p:nvSpPr>
            <p:cNvPr id="99" name="Freeform 6">
              <a:extLst>
                <a:ext uri="{FF2B5EF4-FFF2-40B4-BE49-F238E27FC236}">
                  <a16:creationId xmlns:a16="http://schemas.microsoft.com/office/drawing/2014/main" id="{7AD4B532-41FF-4FDC-A9C6-478F1DD73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148" y="1614488"/>
              <a:ext cx="1192540" cy="3512344"/>
            </a:xfrm>
            <a:custGeom>
              <a:avLst/>
              <a:gdLst>
                <a:gd name="T0" fmla="*/ 469 w 2278"/>
                <a:gd name="T1" fmla="*/ 132 h 6709"/>
                <a:gd name="T2" fmla="*/ 1800 w 2278"/>
                <a:gd name="T3" fmla="*/ 132 h 6709"/>
                <a:gd name="T4" fmla="*/ 1800 w 2278"/>
                <a:gd name="T5" fmla="*/ 0 h 6709"/>
                <a:gd name="T6" fmla="*/ 2039 w 2278"/>
                <a:gd name="T7" fmla="*/ 190 h 6709"/>
                <a:gd name="T8" fmla="*/ 2278 w 2278"/>
                <a:gd name="T9" fmla="*/ 379 h 6709"/>
                <a:gd name="T10" fmla="*/ 2039 w 2278"/>
                <a:gd name="T11" fmla="*/ 569 h 6709"/>
                <a:gd name="T12" fmla="*/ 1800 w 2278"/>
                <a:gd name="T13" fmla="*/ 758 h 6709"/>
                <a:gd name="T14" fmla="*/ 1800 w 2278"/>
                <a:gd name="T15" fmla="*/ 621 h 6709"/>
                <a:gd name="T16" fmla="*/ 797 w 2278"/>
                <a:gd name="T17" fmla="*/ 621 h 6709"/>
                <a:gd name="T18" fmla="*/ 489 w 2278"/>
                <a:gd name="T19" fmla="*/ 868 h 6709"/>
                <a:gd name="T20" fmla="*/ 489 w 2278"/>
                <a:gd name="T21" fmla="*/ 6709 h 6709"/>
                <a:gd name="T22" fmla="*/ 0 w 2278"/>
                <a:gd name="T23" fmla="*/ 6709 h 6709"/>
                <a:gd name="T24" fmla="*/ 0 w 2278"/>
                <a:gd name="T25" fmla="*/ 601 h 6709"/>
                <a:gd name="T26" fmla="*/ 469 w 2278"/>
                <a:gd name="T27" fmla="*/ 132 h 6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78" h="6709">
                  <a:moveTo>
                    <a:pt x="469" y="132"/>
                  </a:moveTo>
                  <a:lnTo>
                    <a:pt x="1800" y="132"/>
                  </a:lnTo>
                  <a:lnTo>
                    <a:pt x="1800" y="0"/>
                  </a:lnTo>
                  <a:lnTo>
                    <a:pt x="2039" y="190"/>
                  </a:lnTo>
                  <a:lnTo>
                    <a:pt x="2278" y="379"/>
                  </a:lnTo>
                  <a:lnTo>
                    <a:pt x="2039" y="569"/>
                  </a:lnTo>
                  <a:lnTo>
                    <a:pt x="1800" y="758"/>
                  </a:lnTo>
                  <a:lnTo>
                    <a:pt x="1800" y="621"/>
                  </a:lnTo>
                  <a:lnTo>
                    <a:pt x="797" y="621"/>
                  </a:lnTo>
                  <a:cubicBezTo>
                    <a:pt x="600" y="621"/>
                    <a:pt x="489" y="670"/>
                    <a:pt x="489" y="868"/>
                  </a:cubicBezTo>
                  <a:lnTo>
                    <a:pt x="489" y="6709"/>
                  </a:lnTo>
                  <a:lnTo>
                    <a:pt x="0" y="6709"/>
                  </a:lnTo>
                  <a:lnTo>
                    <a:pt x="0" y="601"/>
                  </a:lnTo>
                  <a:cubicBezTo>
                    <a:pt x="0" y="343"/>
                    <a:pt x="211" y="132"/>
                    <a:pt x="469" y="132"/>
                  </a:cubicBezTo>
                  <a:close/>
                </a:path>
              </a:pathLst>
            </a:custGeom>
            <a:solidFill>
              <a:srgbClr val="486078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2" name="Freeform 7">
              <a:extLst>
                <a:ext uri="{FF2B5EF4-FFF2-40B4-BE49-F238E27FC236}">
                  <a16:creationId xmlns:a16="http://schemas.microsoft.com/office/drawing/2014/main" id="{B2E1FC90-1A0C-47DA-89B7-A5725CD7CD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2963" y="2669382"/>
              <a:ext cx="840253" cy="2457450"/>
            </a:xfrm>
            <a:custGeom>
              <a:avLst/>
              <a:gdLst>
                <a:gd name="T0" fmla="*/ 468 w 1605"/>
                <a:gd name="T1" fmla="*/ 132 h 4693"/>
                <a:gd name="T2" fmla="*/ 1127 w 1605"/>
                <a:gd name="T3" fmla="*/ 132 h 4693"/>
                <a:gd name="T4" fmla="*/ 1127 w 1605"/>
                <a:gd name="T5" fmla="*/ 0 h 4693"/>
                <a:gd name="T6" fmla="*/ 1366 w 1605"/>
                <a:gd name="T7" fmla="*/ 189 h 4693"/>
                <a:gd name="T8" fmla="*/ 1605 w 1605"/>
                <a:gd name="T9" fmla="*/ 379 h 4693"/>
                <a:gd name="T10" fmla="*/ 1366 w 1605"/>
                <a:gd name="T11" fmla="*/ 568 h 4693"/>
                <a:gd name="T12" fmla="*/ 1127 w 1605"/>
                <a:gd name="T13" fmla="*/ 758 h 4693"/>
                <a:gd name="T14" fmla="*/ 1127 w 1605"/>
                <a:gd name="T15" fmla="*/ 620 h 4693"/>
                <a:gd name="T16" fmla="*/ 796 w 1605"/>
                <a:gd name="T17" fmla="*/ 620 h 4693"/>
                <a:gd name="T18" fmla="*/ 488 w 1605"/>
                <a:gd name="T19" fmla="*/ 867 h 4693"/>
                <a:gd name="T20" fmla="*/ 488 w 1605"/>
                <a:gd name="T21" fmla="*/ 4693 h 4693"/>
                <a:gd name="T22" fmla="*/ 0 w 1605"/>
                <a:gd name="T23" fmla="*/ 4693 h 4693"/>
                <a:gd name="T24" fmla="*/ 0 w 1605"/>
                <a:gd name="T25" fmla="*/ 600 h 4693"/>
                <a:gd name="T26" fmla="*/ 468 w 1605"/>
                <a:gd name="T27" fmla="*/ 132 h 4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05" h="4693">
                  <a:moveTo>
                    <a:pt x="468" y="132"/>
                  </a:moveTo>
                  <a:lnTo>
                    <a:pt x="1127" y="132"/>
                  </a:lnTo>
                  <a:lnTo>
                    <a:pt x="1127" y="0"/>
                  </a:lnTo>
                  <a:lnTo>
                    <a:pt x="1366" y="189"/>
                  </a:lnTo>
                  <a:lnTo>
                    <a:pt x="1605" y="379"/>
                  </a:lnTo>
                  <a:lnTo>
                    <a:pt x="1366" y="568"/>
                  </a:lnTo>
                  <a:lnTo>
                    <a:pt x="1127" y="758"/>
                  </a:lnTo>
                  <a:lnTo>
                    <a:pt x="1127" y="620"/>
                  </a:lnTo>
                  <a:lnTo>
                    <a:pt x="796" y="620"/>
                  </a:lnTo>
                  <a:cubicBezTo>
                    <a:pt x="599" y="620"/>
                    <a:pt x="488" y="670"/>
                    <a:pt x="488" y="867"/>
                  </a:cubicBezTo>
                  <a:lnTo>
                    <a:pt x="488" y="4693"/>
                  </a:lnTo>
                  <a:lnTo>
                    <a:pt x="0" y="4693"/>
                  </a:lnTo>
                  <a:lnTo>
                    <a:pt x="0" y="600"/>
                  </a:lnTo>
                  <a:cubicBezTo>
                    <a:pt x="0" y="343"/>
                    <a:pt x="210" y="132"/>
                    <a:pt x="468" y="132"/>
                  </a:cubicBezTo>
                  <a:close/>
                </a:path>
              </a:pathLst>
            </a:custGeom>
            <a:solidFill>
              <a:srgbClr val="7890A8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3" name="Freeform 8">
              <a:extLst>
                <a:ext uri="{FF2B5EF4-FFF2-40B4-BE49-F238E27FC236}">
                  <a16:creationId xmlns:a16="http://schemas.microsoft.com/office/drawing/2014/main" id="{A326C4AC-F138-4065-A0EB-DD4A1BEB14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1965" y="2328864"/>
              <a:ext cx="1192540" cy="2797969"/>
            </a:xfrm>
            <a:custGeom>
              <a:avLst/>
              <a:gdLst>
                <a:gd name="T0" fmla="*/ 1809 w 2278"/>
                <a:gd name="T1" fmla="*/ 132 h 5345"/>
                <a:gd name="T2" fmla="*/ 478 w 2278"/>
                <a:gd name="T3" fmla="*/ 132 h 5345"/>
                <a:gd name="T4" fmla="*/ 478 w 2278"/>
                <a:gd name="T5" fmla="*/ 0 h 5345"/>
                <a:gd name="T6" fmla="*/ 239 w 2278"/>
                <a:gd name="T7" fmla="*/ 190 h 5345"/>
                <a:gd name="T8" fmla="*/ 0 w 2278"/>
                <a:gd name="T9" fmla="*/ 379 h 5345"/>
                <a:gd name="T10" fmla="*/ 239 w 2278"/>
                <a:gd name="T11" fmla="*/ 569 h 5345"/>
                <a:gd name="T12" fmla="*/ 478 w 2278"/>
                <a:gd name="T13" fmla="*/ 758 h 5345"/>
                <a:gd name="T14" fmla="*/ 478 w 2278"/>
                <a:gd name="T15" fmla="*/ 621 h 5345"/>
                <a:gd name="T16" fmla="*/ 1481 w 2278"/>
                <a:gd name="T17" fmla="*/ 621 h 5345"/>
                <a:gd name="T18" fmla="*/ 1789 w 2278"/>
                <a:gd name="T19" fmla="*/ 868 h 5345"/>
                <a:gd name="T20" fmla="*/ 1789 w 2278"/>
                <a:gd name="T21" fmla="*/ 5345 h 5345"/>
                <a:gd name="T22" fmla="*/ 2278 w 2278"/>
                <a:gd name="T23" fmla="*/ 5345 h 5345"/>
                <a:gd name="T24" fmla="*/ 2278 w 2278"/>
                <a:gd name="T25" fmla="*/ 601 h 5345"/>
                <a:gd name="T26" fmla="*/ 1809 w 2278"/>
                <a:gd name="T27" fmla="*/ 132 h 5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78" h="5345">
                  <a:moveTo>
                    <a:pt x="1809" y="132"/>
                  </a:moveTo>
                  <a:lnTo>
                    <a:pt x="478" y="132"/>
                  </a:lnTo>
                  <a:lnTo>
                    <a:pt x="478" y="0"/>
                  </a:lnTo>
                  <a:lnTo>
                    <a:pt x="239" y="190"/>
                  </a:lnTo>
                  <a:lnTo>
                    <a:pt x="0" y="379"/>
                  </a:lnTo>
                  <a:lnTo>
                    <a:pt x="239" y="569"/>
                  </a:lnTo>
                  <a:lnTo>
                    <a:pt x="478" y="758"/>
                  </a:lnTo>
                  <a:lnTo>
                    <a:pt x="478" y="621"/>
                  </a:lnTo>
                  <a:lnTo>
                    <a:pt x="1481" y="621"/>
                  </a:lnTo>
                  <a:cubicBezTo>
                    <a:pt x="1678" y="621"/>
                    <a:pt x="1789" y="670"/>
                    <a:pt x="1789" y="868"/>
                  </a:cubicBezTo>
                  <a:lnTo>
                    <a:pt x="1789" y="5345"/>
                  </a:lnTo>
                  <a:lnTo>
                    <a:pt x="2278" y="5345"/>
                  </a:lnTo>
                  <a:lnTo>
                    <a:pt x="2278" y="601"/>
                  </a:lnTo>
                  <a:cubicBezTo>
                    <a:pt x="2278" y="343"/>
                    <a:pt x="2067" y="132"/>
                    <a:pt x="1809" y="132"/>
                  </a:cubicBezTo>
                  <a:close/>
                </a:path>
              </a:pathLst>
            </a:custGeom>
            <a:solidFill>
              <a:srgbClr val="7890A8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4" name="Freeform 9">
              <a:extLst>
                <a:ext uri="{FF2B5EF4-FFF2-40B4-BE49-F238E27FC236}">
                  <a16:creationId xmlns:a16="http://schemas.microsoft.com/office/drawing/2014/main" id="{B14BAF2D-9EBB-4548-835E-90EE256094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8627" y="3362326"/>
              <a:ext cx="840253" cy="1764506"/>
            </a:xfrm>
            <a:custGeom>
              <a:avLst/>
              <a:gdLst>
                <a:gd name="T0" fmla="*/ 1137 w 1605"/>
                <a:gd name="T1" fmla="*/ 132 h 3370"/>
                <a:gd name="T2" fmla="*/ 478 w 1605"/>
                <a:gd name="T3" fmla="*/ 132 h 3370"/>
                <a:gd name="T4" fmla="*/ 478 w 1605"/>
                <a:gd name="T5" fmla="*/ 0 h 3370"/>
                <a:gd name="T6" fmla="*/ 239 w 1605"/>
                <a:gd name="T7" fmla="*/ 190 h 3370"/>
                <a:gd name="T8" fmla="*/ 0 w 1605"/>
                <a:gd name="T9" fmla="*/ 379 h 3370"/>
                <a:gd name="T10" fmla="*/ 239 w 1605"/>
                <a:gd name="T11" fmla="*/ 569 h 3370"/>
                <a:gd name="T12" fmla="*/ 478 w 1605"/>
                <a:gd name="T13" fmla="*/ 758 h 3370"/>
                <a:gd name="T14" fmla="*/ 478 w 1605"/>
                <a:gd name="T15" fmla="*/ 621 h 3370"/>
                <a:gd name="T16" fmla="*/ 809 w 1605"/>
                <a:gd name="T17" fmla="*/ 621 h 3370"/>
                <a:gd name="T18" fmla="*/ 1117 w 1605"/>
                <a:gd name="T19" fmla="*/ 868 h 3370"/>
                <a:gd name="T20" fmla="*/ 1117 w 1605"/>
                <a:gd name="T21" fmla="*/ 3370 h 3370"/>
                <a:gd name="T22" fmla="*/ 1605 w 1605"/>
                <a:gd name="T23" fmla="*/ 3370 h 3370"/>
                <a:gd name="T24" fmla="*/ 1605 w 1605"/>
                <a:gd name="T25" fmla="*/ 601 h 3370"/>
                <a:gd name="T26" fmla="*/ 1137 w 1605"/>
                <a:gd name="T27" fmla="*/ 132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05" h="3370">
                  <a:moveTo>
                    <a:pt x="1137" y="132"/>
                  </a:moveTo>
                  <a:lnTo>
                    <a:pt x="478" y="132"/>
                  </a:lnTo>
                  <a:lnTo>
                    <a:pt x="478" y="0"/>
                  </a:lnTo>
                  <a:lnTo>
                    <a:pt x="239" y="190"/>
                  </a:lnTo>
                  <a:lnTo>
                    <a:pt x="0" y="379"/>
                  </a:lnTo>
                  <a:lnTo>
                    <a:pt x="239" y="569"/>
                  </a:lnTo>
                  <a:lnTo>
                    <a:pt x="478" y="758"/>
                  </a:lnTo>
                  <a:lnTo>
                    <a:pt x="478" y="621"/>
                  </a:lnTo>
                  <a:lnTo>
                    <a:pt x="809" y="621"/>
                  </a:lnTo>
                  <a:cubicBezTo>
                    <a:pt x="1006" y="621"/>
                    <a:pt x="1117" y="670"/>
                    <a:pt x="1117" y="868"/>
                  </a:cubicBezTo>
                  <a:lnTo>
                    <a:pt x="1117" y="3370"/>
                  </a:lnTo>
                  <a:lnTo>
                    <a:pt x="1605" y="3370"/>
                  </a:lnTo>
                  <a:lnTo>
                    <a:pt x="1605" y="601"/>
                  </a:lnTo>
                  <a:cubicBezTo>
                    <a:pt x="1605" y="343"/>
                    <a:pt x="1395" y="132"/>
                    <a:pt x="1137" y="132"/>
                  </a:cubicBezTo>
                  <a:close/>
                </a:path>
              </a:pathLst>
            </a:custGeom>
            <a:solidFill>
              <a:srgbClr val="486078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5" name="TextBox 60">
              <a:extLst>
                <a:ext uri="{FF2B5EF4-FFF2-40B4-BE49-F238E27FC236}">
                  <a16:creationId xmlns:a16="http://schemas.microsoft.com/office/drawing/2014/main" id="{899F46A1-6912-4038-A27A-DCF3748DF6F8}"/>
                </a:ext>
              </a:extLst>
            </p:cNvPr>
            <p:cNvSpPr txBox="1"/>
            <p:nvPr/>
          </p:nvSpPr>
          <p:spPr>
            <a:xfrm>
              <a:off x="7652757" y="2751369"/>
              <a:ext cx="1497425" cy="462232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运维管理</a:t>
              </a:r>
              <a:endParaRPr lang="en-US" altLang="zh-C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  <a:p>
              <a:r>
                <a:rPr lang="zh-CN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实时报警</a:t>
              </a:r>
            </a:p>
          </p:txBody>
        </p:sp>
        <p:sp>
          <p:nvSpPr>
            <p:cNvPr id="107" name="TextBox 62">
              <a:extLst>
                <a:ext uri="{FF2B5EF4-FFF2-40B4-BE49-F238E27FC236}">
                  <a16:creationId xmlns:a16="http://schemas.microsoft.com/office/drawing/2014/main" id="{EEE3EF68-C7D0-47E8-99A7-7C7F9BBB2731}"/>
                </a:ext>
              </a:extLst>
            </p:cNvPr>
            <p:cNvSpPr txBox="1"/>
            <p:nvPr/>
          </p:nvSpPr>
          <p:spPr>
            <a:xfrm>
              <a:off x="7652757" y="1609670"/>
              <a:ext cx="1497425" cy="408638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r>
                <a:rPr lang="zh-CN" altLang="en-US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用户信息</a:t>
              </a:r>
              <a:endParaRPr lang="en-US" altLang="zh-CN" sz="1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  <a:p>
              <a:r>
                <a:rPr lang="zh-CN" altLang="en-US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场景信息</a:t>
              </a:r>
            </a:p>
          </p:txBody>
        </p:sp>
        <p:sp>
          <p:nvSpPr>
            <p:cNvPr id="109" name="TextBox 64">
              <a:extLst>
                <a:ext uri="{FF2B5EF4-FFF2-40B4-BE49-F238E27FC236}">
                  <a16:creationId xmlns:a16="http://schemas.microsoft.com/office/drawing/2014/main" id="{21AF5B3E-6C99-453B-8207-E3751B9C0ED6}"/>
                </a:ext>
              </a:extLst>
            </p:cNvPr>
            <p:cNvSpPr txBox="1"/>
            <p:nvPr/>
          </p:nvSpPr>
          <p:spPr>
            <a:xfrm>
              <a:off x="3810887" y="2289137"/>
              <a:ext cx="1112306" cy="462232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pPr algn="r"/>
              <a:r>
                <a:rPr lang="zh-CN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设备信息</a:t>
              </a:r>
              <a:endParaRPr lang="en-US" altLang="zh-C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  <a:p>
              <a:pPr algn="r"/>
              <a:r>
                <a:rPr lang="zh-CN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人员信息</a:t>
              </a:r>
            </a:p>
          </p:txBody>
        </p:sp>
        <p:sp>
          <p:nvSpPr>
            <p:cNvPr id="111" name="TextBox 66">
              <a:extLst>
                <a:ext uri="{FF2B5EF4-FFF2-40B4-BE49-F238E27FC236}">
                  <a16:creationId xmlns:a16="http://schemas.microsoft.com/office/drawing/2014/main" id="{343AD540-AC58-4A86-A27F-2D3DDA9994D9}"/>
                </a:ext>
              </a:extLst>
            </p:cNvPr>
            <p:cNvSpPr txBox="1"/>
            <p:nvPr/>
          </p:nvSpPr>
          <p:spPr>
            <a:xfrm>
              <a:off x="3467104" y="3239855"/>
              <a:ext cx="1497425" cy="462232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pPr algn="r"/>
              <a:r>
                <a:rPr lang="zh-CN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数据分析</a:t>
              </a:r>
              <a:endParaRPr lang="en-US" altLang="zh-C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  <a:p>
              <a:pPr algn="r"/>
              <a:r>
                <a:rPr lang="zh-CN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多维分析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B53A06F-55D7-48BD-A9A1-044DDC847C2D}"/>
              </a:ext>
            </a:extLst>
          </p:cNvPr>
          <p:cNvSpPr txBox="1"/>
          <p:nvPr/>
        </p:nvSpPr>
        <p:spPr>
          <a:xfrm>
            <a:off x="687477" y="3696610"/>
            <a:ext cx="2954655" cy="8735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404040"/>
                </a:solidFill>
              </a:rPr>
              <a:t>联运垃圾分类高效运营平台</a:t>
            </a:r>
            <a:endParaRPr lang="en-US" altLang="zh-CN" b="1" dirty="0">
              <a:solidFill>
                <a:srgbClr val="40404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404040"/>
                </a:solidFill>
              </a:rPr>
              <a:t>高效助力垃圾分类项目运营</a:t>
            </a:r>
          </a:p>
        </p:txBody>
      </p:sp>
    </p:spTree>
    <p:extLst>
      <p:ext uri="{BB962C8B-B14F-4D97-AF65-F5344CB8AC3E}">
        <p14:creationId xmlns:p14="http://schemas.microsoft.com/office/powerpoint/2010/main" val="3019624991"/>
      </p:ext>
    </p:extLst>
  </p:cSld>
  <p:clrMapOvr>
    <a:masterClrMapping/>
  </p:clrMapOvr>
  <p:transition spd="slow" advTm="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4419495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收运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-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数据可追溯</a:t>
            </a:r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15BB25AB-D53D-4AA6-A886-805D6CEE5978}"/>
              </a:ext>
            </a:extLst>
          </p:cNvPr>
          <p:cNvGrpSpPr/>
          <p:nvPr/>
        </p:nvGrpSpPr>
        <p:grpSpPr>
          <a:xfrm>
            <a:off x="646234" y="846991"/>
            <a:ext cx="7184518" cy="3720000"/>
            <a:chOff x="174757" y="332656"/>
            <a:chExt cx="7673607" cy="6295238"/>
          </a:xfrm>
        </p:grpSpPr>
        <p:cxnSp>
          <p:nvCxnSpPr>
            <p:cNvPr id="100" name="直接箭头连接符 99">
              <a:extLst>
                <a:ext uri="{FF2B5EF4-FFF2-40B4-BE49-F238E27FC236}">
                  <a16:creationId xmlns:a16="http://schemas.microsoft.com/office/drawing/2014/main" id="{352B9E64-BA5C-4BF4-A481-0C50BEEA3BB8}"/>
                </a:ext>
              </a:extLst>
            </p:cNvPr>
            <p:cNvCxnSpPr>
              <a:stCxn id="112" idx="0"/>
              <a:endCxn id="113" idx="1"/>
            </p:cNvCxnSpPr>
            <p:nvPr/>
          </p:nvCxnSpPr>
          <p:spPr>
            <a:xfrm flipV="1">
              <a:off x="1619672" y="764704"/>
              <a:ext cx="3240360" cy="2232248"/>
            </a:xfrm>
            <a:prstGeom prst="straightConnector1">
              <a:avLst/>
            </a:prstGeom>
            <a:ln w="19050">
              <a:solidFill>
                <a:srgbClr val="59595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流程图: 联系 8">
              <a:extLst>
                <a:ext uri="{FF2B5EF4-FFF2-40B4-BE49-F238E27FC236}">
                  <a16:creationId xmlns:a16="http://schemas.microsoft.com/office/drawing/2014/main" id="{738DA654-2258-42FC-8F28-3AF1F6F0F93D}"/>
                </a:ext>
              </a:extLst>
            </p:cNvPr>
            <p:cNvSpPr/>
            <p:nvPr/>
          </p:nvSpPr>
          <p:spPr>
            <a:xfrm>
              <a:off x="3059832" y="3573016"/>
              <a:ext cx="720080" cy="648072"/>
            </a:xfrm>
            <a:prstGeom prst="flowChartConnector">
              <a:avLst/>
            </a:prstGeom>
            <a:solidFill>
              <a:srgbClr val="789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集中点</a:t>
              </a:r>
            </a:p>
          </p:txBody>
        </p:sp>
        <p:sp>
          <p:nvSpPr>
            <p:cNvPr id="102" name="流程图: 联系 9">
              <a:extLst>
                <a:ext uri="{FF2B5EF4-FFF2-40B4-BE49-F238E27FC236}">
                  <a16:creationId xmlns:a16="http://schemas.microsoft.com/office/drawing/2014/main" id="{98F3A969-9503-40F2-A906-0787B947496C}"/>
                </a:ext>
              </a:extLst>
            </p:cNvPr>
            <p:cNvSpPr/>
            <p:nvPr/>
          </p:nvSpPr>
          <p:spPr>
            <a:xfrm>
              <a:off x="395536" y="3573016"/>
              <a:ext cx="1584176" cy="648072"/>
            </a:xfrm>
            <a:prstGeom prst="flowChartConnector">
              <a:avLst/>
            </a:prstGeom>
            <a:solidFill>
              <a:srgbClr val="789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投放点</a:t>
              </a:r>
            </a:p>
          </p:txBody>
        </p:sp>
        <p:cxnSp>
          <p:nvCxnSpPr>
            <p:cNvPr id="103" name="直接箭头连接符 102">
              <a:extLst>
                <a:ext uri="{FF2B5EF4-FFF2-40B4-BE49-F238E27FC236}">
                  <a16:creationId xmlns:a16="http://schemas.microsoft.com/office/drawing/2014/main" id="{6DB1E656-8ECA-46E6-8C28-A12F78BB7B64}"/>
                </a:ext>
              </a:extLst>
            </p:cNvPr>
            <p:cNvCxnSpPr>
              <a:stCxn id="102" idx="6"/>
              <a:endCxn id="101" idx="2"/>
            </p:cNvCxnSpPr>
            <p:nvPr/>
          </p:nvCxnSpPr>
          <p:spPr>
            <a:xfrm>
              <a:off x="1979712" y="3897052"/>
              <a:ext cx="1080120" cy="0"/>
            </a:xfrm>
            <a:prstGeom prst="straightConnector1">
              <a:avLst/>
            </a:prstGeom>
            <a:ln w="19050">
              <a:solidFill>
                <a:srgbClr val="59595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流程图: 过程 103">
              <a:extLst>
                <a:ext uri="{FF2B5EF4-FFF2-40B4-BE49-F238E27FC236}">
                  <a16:creationId xmlns:a16="http://schemas.microsoft.com/office/drawing/2014/main" id="{FA581C60-4F36-4150-B08C-8AAE09770105}"/>
                </a:ext>
              </a:extLst>
            </p:cNvPr>
            <p:cNvSpPr/>
            <p:nvPr/>
          </p:nvSpPr>
          <p:spPr>
            <a:xfrm>
              <a:off x="1763688" y="3501008"/>
              <a:ext cx="1440160" cy="432048"/>
            </a:xfrm>
            <a:prstGeom prst="flowChartProcess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转运桶聚集</a:t>
              </a:r>
            </a:p>
          </p:txBody>
        </p:sp>
        <p:sp>
          <p:nvSpPr>
            <p:cNvPr id="105" name="流程图: 联系 13">
              <a:extLst>
                <a:ext uri="{FF2B5EF4-FFF2-40B4-BE49-F238E27FC236}">
                  <a16:creationId xmlns:a16="http://schemas.microsoft.com/office/drawing/2014/main" id="{BE418A29-5B1C-439D-9A4D-BE4E79F8A37A}"/>
                </a:ext>
              </a:extLst>
            </p:cNvPr>
            <p:cNvSpPr/>
            <p:nvPr/>
          </p:nvSpPr>
          <p:spPr>
            <a:xfrm>
              <a:off x="3203848" y="5445224"/>
              <a:ext cx="720080" cy="648072"/>
            </a:xfrm>
            <a:prstGeom prst="flowChartConnector">
              <a:avLst/>
            </a:prstGeom>
            <a:solidFill>
              <a:srgbClr val="789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中转站</a:t>
              </a:r>
            </a:p>
          </p:txBody>
        </p:sp>
        <p:cxnSp>
          <p:nvCxnSpPr>
            <p:cNvPr id="106" name="直接箭头连接符 105">
              <a:extLst>
                <a:ext uri="{FF2B5EF4-FFF2-40B4-BE49-F238E27FC236}">
                  <a16:creationId xmlns:a16="http://schemas.microsoft.com/office/drawing/2014/main" id="{4E8580D3-3BA0-489E-A8C5-142B1CB67B78}"/>
                </a:ext>
              </a:extLst>
            </p:cNvPr>
            <p:cNvCxnSpPr>
              <a:stCxn id="102" idx="5"/>
              <a:endCxn id="105" idx="1"/>
            </p:cNvCxnSpPr>
            <p:nvPr/>
          </p:nvCxnSpPr>
          <p:spPr>
            <a:xfrm>
              <a:off x="1747715" y="4126180"/>
              <a:ext cx="1561586" cy="1413952"/>
            </a:xfrm>
            <a:prstGeom prst="straightConnector1">
              <a:avLst/>
            </a:prstGeom>
            <a:ln w="19050">
              <a:solidFill>
                <a:srgbClr val="59595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流程图: 过程 106">
              <a:extLst>
                <a:ext uri="{FF2B5EF4-FFF2-40B4-BE49-F238E27FC236}">
                  <a16:creationId xmlns:a16="http://schemas.microsoft.com/office/drawing/2014/main" id="{8419116A-3244-420F-BD2B-2FFF4FF72439}"/>
                </a:ext>
              </a:extLst>
            </p:cNvPr>
            <p:cNvSpPr/>
            <p:nvPr/>
          </p:nvSpPr>
          <p:spPr>
            <a:xfrm rot="1837376">
              <a:off x="1859879" y="4414213"/>
              <a:ext cx="1440160" cy="432048"/>
            </a:xfrm>
            <a:prstGeom prst="flowChartProcess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转运桶聚集</a:t>
              </a:r>
            </a:p>
          </p:txBody>
        </p:sp>
        <p:sp>
          <p:nvSpPr>
            <p:cNvPr id="108" name="流程图: 联系 20">
              <a:extLst>
                <a:ext uri="{FF2B5EF4-FFF2-40B4-BE49-F238E27FC236}">
                  <a16:creationId xmlns:a16="http://schemas.microsoft.com/office/drawing/2014/main" id="{5ECC7DDF-F797-4FF6-BB91-ED3933AD6E64}"/>
                </a:ext>
              </a:extLst>
            </p:cNvPr>
            <p:cNvSpPr/>
            <p:nvPr/>
          </p:nvSpPr>
          <p:spPr>
            <a:xfrm>
              <a:off x="5148064" y="3573017"/>
              <a:ext cx="720080" cy="648073"/>
            </a:xfrm>
            <a:prstGeom prst="flowChartConnector">
              <a:avLst/>
            </a:prstGeom>
            <a:solidFill>
              <a:srgbClr val="789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直运车</a:t>
              </a:r>
            </a:p>
          </p:txBody>
        </p:sp>
        <p:sp>
          <p:nvSpPr>
            <p:cNvPr id="109" name="流程图: 过程 108">
              <a:extLst>
                <a:ext uri="{FF2B5EF4-FFF2-40B4-BE49-F238E27FC236}">
                  <a16:creationId xmlns:a16="http://schemas.microsoft.com/office/drawing/2014/main" id="{39611C0C-8DF2-458C-9608-154FD9FE8325}"/>
                </a:ext>
              </a:extLst>
            </p:cNvPr>
            <p:cNvSpPr/>
            <p:nvPr/>
          </p:nvSpPr>
          <p:spPr>
            <a:xfrm rot="1888713">
              <a:off x="1671797" y="4731455"/>
              <a:ext cx="1440160" cy="432048"/>
            </a:xfrm>
            <a:prstGeom prst="flowChartProcess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其他垃圾</a:t>
              </a:r>
            </a:p>
          </p:txBody>
        </p:sp>
        <p:cxnSp>
          <p:nvCxnSpPr>
            <p:cNvPr id="110" name="直接箭头连接符 109">
              <a:extLst>
                <a:ext uri="{FF2B5EF4-FFF2-40B4-BE49-F238E27FC236}">
                  <a16:creationId xmlns:a16="http://schemas.microsoft.com/office/drawing/2014/main" id="{A6E98CE3-9DCF-4B34-9E4A-EF572813C0C2}"/>
                </a:ext>
              </a:extLst>
            </p:cNvPr>
            <p:cNvCxnSpPr>
              <a:cxnSpLocks/>
              <a:stCxn id="101" idx="6"/>
              <a:endCxn id="108" idx="2"/>
            </p:cNvCxnSpPr>
            <p:nvPr/>
          </p:nvCxnSpPr>
          <p:spPr>
            <a:xfrm>
              <a:off x="3779912" y="3897052"/>
              <a:ext cx="1368152" cy="0"/>
            </a:xfrm>
            <a:prstGeom prst="straightConnector1">
              <a:avLst/>
            </a:prstGeom>
            <a:ln w="19050">
              <a:solidFill>
                <a:srgbClr val="59595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流程图: 过程 110">
              <a:extLst>
                <a:ext uri="{FF2B5EF4-FFF2-40B4-BE49-F238E27FC236}">
                  <a16:creationId xmlns:a16="http://schemas.microsoft.com/office/drawing/2014/main" id="{02ABFE54-373C-4208-AE8C-BF6BBE06051A}"/>
                </a:ext>
              </a:extLst>
            </p:cNvPr>
            <p:cNvSpPr/>
            <p:nvPr/>
          </p:nvSpPr>
          <p:spPr>
            <a:xfrm>
              <a:off x="3563888" y="3501008"/>
              <a:ext cx="1440160" cy="432048"/>
            </a:xfrm>
            <a:prstGeom prst="flowChartProcess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汽车装桶</a:t>
              </a:r>
            </a:p>
          </p:txBody>
        </p:sp>
        <p:sp>
          <p:nvSpPr>
            <p:cNvPr id="112" name="流程图: 可选过程 111">
              <a:extLst>
                <a:ext uri="{FF2B5EF4-FFF2-40B4-BE49-F238E27FC236}">
                  <a16:creationId xmlns:a16="http://schemas.microsoft.com/office/drawing/2014/main" id="{825294E1-3ABC-42EF-8FE4-26A46874EE8C}"/>
                </a:ext>
              </a:extLst>
            </p:cNvPr>
            <p:cNvSpPr/>
            <p:nvPr/>
          </p:nvSpPr>
          <p:spPr>
            <a:xfrm>
              <a:off x="1187624" y="2996952"/>
              <a:ext cx="864096" cy="432048"/>
            </a:xfrm>
            <a:prstGeom prst="flowChartAlternateProcess">
              <a:avLst/>
            </a:prstGeom>
            <a:solidFill>
              <a:srgbClr val="7890A8"/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站桶督导</a:t>
              </a:r>
            </a:p>
          </p:txBody>
        </p:sp>
        <p:sp>
          <p:nvSpPr>
            <p:cNvPr id="113" name="流程图: 过程 112">
              <a:extLst>
                <a:ext uri="{FF2B5EF4-FFF2-40B4-BE49-F238E27FC236}">
                  <a16:creationId xmlns:a16="http://schemas.microsoft.com/office/drawing/2014/main" id="{B0E3AB81-E281-4526-AF85-6395417C242D}"/>
                </a:ext>
              </a:extLst>
            </p:cNvPr>
            <p:cNvSpPr/>
            <p:nvPr/>
          </p:nvSpPr>
          <p:spPr>
            <a:xfrm>
              <a:off x="4860032" y="548680"/>
              <a:ext cx="1296144" cy="432048"/>
            </a:xfrm>
            <a:prstGeom prst="flowChartProcess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分类信息平台</a:t>
              </a:r>
            </a:p>
          </p:txBody>
        </p:sp>
        <p:sp>
          <p:nvSpPr>
            <p:cNvPr id="114" name="流程图: 可选过程 113">
              <a:extLst>
                <a:ext uri="{FF2B5EF4-FFF2-40B4-BE49-F238E27FC236}">
                  <a16:creationId xmlns:a16="http://schemas.microsoft.com/office/drawing/2014/main" id="{3ECD5AFA-191B-4759-A703-A0B6AC32A30D}"/>
                </a:ext>
              </a:extLst>
            </p:cNvPr>
            <p:cNvSpPr/>
            <p:nvPr/>
          </p:nvSpPr>
          <p:spPr>
            <a:xfrm>
              <a:off x="251520" y="2996952"/>
              <a:ext cx="864096" cy="432048"/>
            </a:xfrm>
            <a:prstGeom prst="flowChartAlternateProcess">
              <a:avLst/>
            </a:prstGeom>
            <a:solidFill>
              <a:srgbClr val="789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智能投放</a:t>
              </a:r>
            </a:p>
          </p:txBody>
        </p:sp>
        <p:cxnSp>
          <p:nvCxnSpPr>
            <p:cNvPr id="115" name="形状 38">
              <a:extLst>
                <a:ext uri="{FF2B5EF4-FFF2-40B4-BE49-F238E27FC236}">
                  <a16:creationId xmlns:a16="http://schemas.microsoft.com/office/drawing/2014/main" id="{5E27CE4C-7F35-4BFE-BD4A-BAFF89F1E38C}"/>
                </a:ext>
              </a:extLst>
            </p:cNvPr>
            <p:cNvCxnSpPr>
              <a:stCxn id="114" idx="1"/>
              <a:endCxn id="113" idx="1"/>
            </p:cNvCxnSpPr>
            <p:nvPr/>
          </p:nvCxnSpPr>
          <p:spPr>
            <a:xfrm rot="10800000" flipH="1">
              <a:off x="251520" y="764704"/>
              <a:ext cx="4608512" cy="2448272"/>
            </a:xfrm>
            <a:prstGeom prst="bentConnector3">
              <a:avLst>
                <a:gd name="adj1" fmla="val -3100"/>
              </a:avLst>
            </a:prstGeom>
            <a:ln w="19050">
              <a:solidFill>
                <a:srgbClr val="59595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F849B7E7-246F-456B-A8C8-631613B854E5}"/>
                </a:ext>
              </a:extLst>
            </p:cNvPr>
            <p:cNvSpPr/>
            <p:nvPr/>
          </p:nvSpPr>
          <p:spPr>
            <a:xfrm>
              <a:off x="251520" y="548680"/>
              <a:ext cx="1368152" cy="432048"/>
            </a:xfrm>
            <a:prstGeom prst="rect">
              <a:avLst/>
            </a:prstGeom>
            <a:solidFill>
              <a:srgbClr val="789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第三方智能平台</a:t>
              </a:r>
            </a:p>
          </p:txBody>
        </p:sp>
        <p:sp>
          <p:nvSpPr>
            <p:cNvPr id="117" name="流程图: 过程 116">
              <a:extLst>
                <a:ext uri="{FF2B5EF4-FFF2-40B4-BE49-F238E27FC236}">
                  <a16:creationId xmlns:a16="http://schemas.microsoft.com/office/drawing/2014/main" id="{613C0301-3AC0-4570-9479-BD4A7D7DDAF2}"/>
                </a:ext>
              </a:extLst>
            </p:cNvPr>
            <p:cNvSpPr/>
            <p:nvPr/>
          </p:nvSpPr>
          <p:spPr>
            <a:xfrm>
              <a:off x="2051720" y="332656"/>
              <a:ext cx="1440160" cy="432048"/>
            </a:xfrm>
            <a:prstGeom prst="flowChartProcess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平台接口上报</a:t>
              </a:r>
            </a:p>
          </p:txBody>
        </p:sp>
        <p:sp>
          <p:nvSpPr>
            <p:cNvPr id="118" name="流程图: 可选过程 117">
              <a:extLst>
                <a:ext uri="{FF2B5EF4-FFF2-40B4-BE49-F238E27FC236}">
                  <a16:creationId xmlns:a16="http://schemas.microsoft.com/office/drawing/2014/main" id="{9131B605-BF28-4DEF-B0D3-CCFDA853DB7A}"/>
                </a:ext>
              </a:extLst>
            </p:cNvPr>
            <p:cNvSpPr/>
            <p:nvPr/>
          </p:nvSpPr>
          <p:spPr>
            <a:xfrm>
              <a:off x="2987824" y="2996952"/>
              <a:ext cx="864096" cy="432048"/>
            </a:xfrm>
            <a:prstGeom prst="flowChartAlternateProcess">
              <a:avLst/>
            </a:prstGeom>
            <a:solidFill>
              <a:srgbClr val="7890A8"/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收运督导</a:t>
              </a:r>
            </a:p>
          </p:txBody>
        </p:sp>
        <p:cxnSp>
          <p:nvCxnSpPr>
            <p:cNvPr id="119" name="直接箭头连接符 118">
              <a:extLst>
                <a:ext uri="{FF2B5EF4-FFF2-40B4-BE49-F238E27FC236}">
                  <a16:creationId xmlns:a16="http://schemas.microsoft.com/office/drawing/2014/main" id="{EA525649-09B1-4816-87AB-73ACD453EA62}"/>
                </a:ext>
              </a:extLst>
            </p:cNvPr>
            <p:cNvCxnSpPr>
              <a:stCxn id="118" idx="0"/>
              <a:endCxn id="113" idx="2"/>
            </p:cNvCxnSpPr>
            <p:nvPr/>
          </p:nvCxnSpPr>
          <p:spPr>
            <a:xfrm flipV="1">
              <a:off x="3419872" y="980728"/>
              <a:ext cx="2088232" cy="2016224"/>
            </a:xfrm>
            <a:prstGeom prst="straightConnector1">
              <a:avLst/>
            </a:prstGeom>
            <a:ln w="19050">
              <a:solidFill>
                <a:srgbClr val="59595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流程图: 过程 120">
              <a:extLst>
                <a:ext uri="{FF2B5EF4-FFF2-40B4-BE49-F238E27FC236}">
                  <a16:creationId xmlns:a16="http://schemas.microsoft.com/office/drawing/2014/main" id="{2810F65A-0C30-4819-A77A-FC4314AC36D2}"/>
                </a:ext>
              </a:extLst>
            </p:cNvPr>
            <p:cNvSpPr/>
            <p:nvPr/>
          </p:nvSpPr>
          <p:spPr>
            <a:xfrm>
              <a:off x="539552" y="4509120"/>
              <a:ext cx="1440160" cy="432048"/>
            </a:xfrm>
            <a:prstGeom prst="flowChartProcess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转运桶二维码</a:t>
              </a:r>
              <a:endParaRPr lang="en-US" altLang="zh-CN" sz="9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9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转运桶电子标签</a:t>
              </a:r>
              <a:endParaRPr lang="en-US" altLang="zh-CN" sz="9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9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视频监控系统</a:t>
              </a:r>
            </a:p>
          </p:txBody>
        </p:sp>
        <p:sp>
          <p:nvSpPr>
            <p:cNvPr id="122" name="流程图: 可选过程 121">
              <a:extLst>
                <a:ext uri="{FF2B5EF4-FFF2-40B4-BE49-F238E27FC236}">
                  <a16:creationId xmlns:a16="http://schemas.microsoft.com/office/drawing/2014/main" id="{B9E4AB98-BFD9-409B-B79F-70FF33BA9CEE}"/>
                </a:ext>
              </a:extLst>
            </p:cNvPr>
            <p:cNvSpPr/>
            <p:nvPr/>
          </p:nvSpPr>
          <p:spPr>
            <a:xfrm>
              <a:off x="5076056" y="2996952"/>
              <a:ext cx="864096" cy="432048"/>
            </a:xfrm>
            <a:prstGeom prst="flowChartAlternateProcess">
              <a:avLst/>
            </a:prstGeom>
            <a:solidFill>
              <a:srgbClr val="789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车载智能</a:t>
              </a:r>
            </a:p>
          </p:txBody>
        </p:sp>
        <p:cxnSp>
          <p:nvCxnSpPr>
            <p:cNvPr id="124" name="直接箭头连接符 123">
              <a:extLst>
                <a:ext uri="{FF2B5EF4-FFF2-40B4-BE49-F238E27FC236}">
                  <a16:creationId xmlns:a16="http://schemas.microsoft.com/office/drawing/2014/main" id="{719CCD6E-AEA2-405B-81C6-B3811BDE8DBF}"/>
                </a:ext>
              </a:extLst>
            </p:cNvPr>
            <p:cNvCxnSpPr>
              <a:stCxn id="122" idx="0"/>
              <a:endCxn id="113" idx="2"/>
            </p:cNvCxnSpPr>
            <p:nvPr/>
          </p:nvCxnSpPr>
          <p:spPr>
            <a:xfrm flipV="1">
              <a:off x="5508104" y="980728"/>
              <a:ext cx="0" cy="2016224"/>
            </a:xfrm>
            <a:prstGeom prst="straightConnector1">
              <a:avLst/>
            </a:prstGeom>
            <a:ln w="19050">
              <a:solidFill>
                <a:srgbClr val="59595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流程图: 过程 124">
              <a:extLst>
                <a:ext uri="{FF2B5EF4-FFF2-40B4-BE49-F238E27FC236}">
                  <a16:creationId xmlns:a16="http://schemas.microsoft.com/office/drawing/2014/main" id="{EF9629E5-4A66-4FE4-ABF6-9CA862F37A74}"/>
                </a:ext>
              </a:extLst>
            </p:cNvPr>
            <p:cNvSpPr/>
            <p:nvPr/>
          </p:nvSpPr>
          <p:spPr>
            <a:xfrm>
              <a:off x="2816804" y="6195846"/>
              <a:ext cx="1350151" cy="432048"/>
            </a:xfrm>
            <a:prstGeom prst="flowChartProcess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转运桶</a:t>
              </a:r>
              <a:r>
                <a:rPr lang="en-US" altLang="zh-CN" sz="9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RFID</a:t>
              </a:r>
              <a:r>
                <a:rPr lang="zh-CN" altLang="en-US" sz="9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读卡系统</a:t>
              </a:r>
              <a:endParaRPr lang="en-US" altLang="zh-CN" sz="9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9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抓钩称重系统</a:t>
              </a:r>
              <a:endParaRPr lang="en-US" altLang="zh-CN" sz="9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流程图: 可选过程 125">
              <a:extLst>
                <a:ext uri="{FF2B5EF4-FFF2-40B4-BE49-F238E27FC236}">
                  <a16:creationId xmlns:a16="http://schemas.microsoft.com/office/drawing/2014/main" id="{0329DEA4-A841-4928-AD32-8C7D4F625A80}"/>
                </a:ext>
              </a:extLst>
            </p:cNvPr>
            <p:cNvSpPr/>
            <p:nvPr/>
          </p:nvSpPr>
          <p:spPr>
            <a:xfrm>
              <a:off x="4211960" y="5229200"/>
              <a:ext cx="864096" cy="432048"/>
            </a:xfrm>
            <a:prstGeom prst="flowChartAlternateProcess">
              <a:avLst/>
            </a:prstGeom>
            <a:solidFill>
              <a:srgbClr val="7890A8"/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站点督导</a:t>
              </a:r>
            </a:p>
          </p:txBody>
        </p:sp>
        <p:cxnSp>
          <p:nvCxnSpPr>
            <p:cNvPr id="127" name="肘形连接符 30">
              <a:extLst>
                <a:ext uri="{FF2B5EF4-FFF2-40B4-BE49-F238E27FC236}">
                  <a16:creationId xmlns:a16="http://schemas.microsoft.com/office/drawing/2014/main" id="{1D4EDEE3-54DE-4060-A75F-B3A55FC19161}"/>
                </a:ext>
              </a:extLst>
            </p:cNvPr>
            <p:cNvCxnSpPr>
              <a:stCxn id="126" idx="3"/>
              <a:endCxn id="113" idx="3"/>
            </p:cNvCxnSpPr>
            <p:nvPr/>
          </p:nvCxnSpPr>
          <p:spPr>
            <a:xfrm flipV="1">
              <a:off x="5076056" y="764704"/>
              <a:ext cx="1080120" cy="4680520"/>
            </a:xfrm>
            <a:prstGeom prst="bentConnector3">
              <a:avLst>
                <a:gd name="adj1" fmla="val 343389"/>
              </a:avLst>
            </a:prstGeom>
            <a:ln w="19050">
              <a:solidFill>
                <a:srgbClr val="59595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流程图: 过程 128">
              <a:extLst>
                <a:ext uri="{FF2B5EF4-FFF2-40B4-BE49-F238E27FC236}">
                  <a16:creationId xmlns:a16="http://schemas.microsoft.com/office/drawing/2014/main" id="{0005F364-9889-4D2E-B22D-C96A64EE1AB8}"/>
                </a:ext>
              </a:extLst>
            </p:cNvPr>
            <p:cNvSpPr/>
            <p:nvPr/>
          </p:nvSpPr>
          <p:spPr>
            <a:xfrm>
              <a:off x="174757" y="2564903"/>
              <a:ext cx="1120879" cy="432048"/>
            </a:xfrm>
            <a:prstGeom prst="flowChartProcess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智能上报</a:t>
              </a:r>
              <a:endParaRPr lang="en-US" altLang="zh-CN" sz="9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9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投放信息（分类、重量）</a:t>
              </a:r>
            </a:p>
            <a:p>
              <a:endParaRPr lang="en-US" altLang="zh-CN" sz="9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流程图: 可选过程 130">
              <a:extLst>
                <a:ext uri="{FF2B5EF4-FFF2-40B4-BE49-F238E27FC236}">
                  <a16:creationId xmlns:a16="http://schemas.microsoft.com/office/drawing/2014/main" id="{75C00BFE-449C-4DA8-A2AD-B73D4889FD60}"/>
                </a:ext>
              </a:extLst>
            </p:cNvPr>
            <p:cNvSpPr/>
            <p:nvPr/>
          </p:nvSpPr>
          <p:spPr>
            <a:xfrm>
              <a:off x="5940152" y="3717032"/>
              <a:ext cx="864096" cy="432048"/>
            </a:xfrm>
            <a:prstGeom prst="flowChartAlternateProcess">
              <a:avLst/>
            </a:prstGeom>
            <a:solidFill>
              <a:srgbClr val="7890A8"/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装车督导</a:t>
              </a:r>
            </a:p>
          </p:txBody>
        </p:sp>
        <p:cxnSp>
          <p:nvCxnSpPr>
            <p:cNvPr id="132" name="肘形连接符 79">
              <a:extLst>
                <a:ext uri="{FF2B5EF4-FFF2-40B4-BE49-F238E27FC236}">
                  <a16:creationId xmlns:a16="http://schemas.microsoft.com/office/drawing/2014/main" id="{68035287-B227-40E7-8915-A19C422FB93F}"/>
                </a:ext>
              </a:extLst>
            </p:cNvPr>
            <p:cNvCxnSpPr>
              <a:stCxn id="131" idx="3"/>
              <a:endCxn id="113" idx="3"/>
            </p:cNvCxnSpPr>
            <p:nvPr/>
          </p:nvCxnSpPr>
          <p:spPr>
            <a:xfrm flipH="1" flipV="1">
              <a:off x="6156176" y="764704"/>
              <a:ext cx="648072" cy="3168352"/>
            </a:xfrm>
            <a:prstGeom prst="bentConnector3">
              <a:avLst>
                <a:gd name="adj1" fmla="val -35274"/>
              </a:avLst>
            </a:prstGeom>
            <a:ln w="19050">
              <a:solidFill>
                <a:srgbClr val="59595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6BAAE461-0A39-474A-A182-F419E0F8E7F1}"/>
                </a:ext>
              </a:extLst>
            </p:cNvPr>
            <p:cNvSpPr/>
            <p:nvPr/>
          </p:nvSpPr>
          <p:spPr>
            <a:xfrm>
              <a:off x="2843808" y="4365104"/>
              <a:ext cx="1107996" cy="276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视频监控系统</a:t>
              </a:r>
            </a:p>
          </p:txBody>
        </p:sp>
        <p:sp>
          <p:nvSpPr>
            <p:cNvPr id="135" name="流程图: 联系 82">
              <a:extLst>
                <a:ext uri="{FF2B5EF4-FFF2-40B4-BE49-F238E27FC236}">
                  <a16:creationId xmlns:a16="http://schemas.microsoft.com/office/drawing/2014/main" id="{EA812B5D-46FE-493D-B848-772465D5E909}"/>
                </a:ext>
              </a:extLst>
            </p:cNvPr>
            <p:cNvSpPr/>
            <p:nvPr/>
          </p:nvSpPr>
          <p:spPr>
            <a:xfrm>
              <a:off x="4283968" y="5733256"/>
              <a:ext cx="720080" cy="648073"/>
            </a:xfrm>
            <a:prstGeom prst="flowChartConnector">
              <a:avLst/>
            </a:prstGeom>
            <a:solidFill>
              <a:srgbClr val="789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直运车</a:t>
              </a:r>
            </a:p>
          </p:txBody>
        </p:sp>
        <p:cxnSp>
          <p:nvCxnSpPr>
            <p:cNvPr id="136" name="肘形连接符 83">
              <a:extLst>
                <a:ext uri="{FF2B5EF4-FFF2-40B4-BE49-F238E27FC236}">
                  <a16:creationId xmlns:a16="http://schemas.microsoft.com/office/drawing/2014/main" id="{AF2FFA1D-B934-45A5-A55C-409110052D6E}"/>
                </a:ext>
              </a:extLst>
            </p:cNvPr>
            <p:cNvCxnSpPr>
              <a:cxnSpLocks/>
              <a:stCxn id="135" idx="6"/>
              <a:endCxn id="113" idx="3"/>
            </p:cNvCxnSpPr>
            <p:nvPr/>
          </p:nvCxnSpPr>
          <p:spPr>
            <a:xfrm flipV="1">
              <a:off x="5004048" y="764704"/>
              <a:ext cx="1152128" cy="5292588"/>
            </a:xfrm>
            <a:prstGeom prst="bentConnector3">
              <a:avLst>
                <a:gd name="adj1" fmla="val 343059"/>
              </a:avLst>
            </a:prstGeom>
            <a:ln w="19050">
              <a:solidFill>
                <a:srgbClr val="59595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流程图: 过程 136">
              <a:extLst>
                <a:ext uri="{FF2B5EF4-FFF2-40B4-BE49-F238E27FC236}">
                  <a16:creationId xmlns:a16="http://schemas.microsoft.com/office/drawing/2014/main" id="{4D47FA79-E27F-4D90-A39D-F8A332233FDE}"/>
                </a:ext>
              </a:extLst>
            </p:cNvPr>
            <p:cNvSpPr/>
            <p:nvPr/>
          </p:nvSpPr>
          <p:spPr>
            <a:xfrm>
              <a:off x="5760132" y="6165304"/>
              <a:ext cx="2088232" cy="432048"/>
            </a:xfrm>
            <a:prstGeom prst="flowChartProcess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车辆运行数据物联传输系统</a:t>
              </a:r>
              <a:endParaRPr lang="en-US" altLang="zh-CN" sz="9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9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车辆定位系统（</a:t>
              </a:r>
              <a:r>
                <a:rPr lang="en-US" altLang="zh-CN" sz="9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GPS/</a:t>
              </a:r>
              <a:r>
                <a:rPr lang="zh-CN" altLang="en-US" sz="9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北斗）</a:t>
              </a:r>
            </a:p>
          </p:txBody>
        </p:sp>
      </p:grpSp>
      <p:sp>
        <p:nvSpPr>
          <p:cNvPr id="138" name="文本框 137">
            <a:extLst>
              <a:ext uri="{FF2B5EF4-FFF2-40B4-BE49-F238E27FC236}">
                <a16:creationId xmlns:a16="http://schemas.microsoft.com/office/drawing/2014/main" id="{7947DA6B-BFB1-4C2C-8E72-D5AD73596F8D}"/>
              </a:ext>
            </a:extLst>
          </p:cNvPr>
          <p:cNvSpPr txBox="1"/>
          <p:nvPr/>
        </p:nvSpPr>
        <p:spPr>
          <a:xfrm>
            <a:off x="6862418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F8263EA9-ABDD-4FB1-85DF-48A66195926A}"/>
              </a:ext>
            </a:extLst>
          </p:cNvPr>
          <p:cNvSpPr txBox="1"/>
          <p:nvPr/>
        </p:nvSpPr>
        <p:spPr>
          <a:xfrm>
            <a:off x="8717780" y="4693885"/>
            <a:ext cx="38582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1008545"/>
      </p:ext>
    </p:extLst>
  </p:cSld>
  <p:clrMapOvr>
    <a:masterClrMapping/>
  </p:clrMapOvr>
  <p:transition spd="slow" advTm="0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4419495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收运体系信息互联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99179EB0-CC22-4BD2-8E3F-7C24AB370F56}"/>
              </a:ext>
            </a:extLst>
          </p:cNvPr>
          <p:cNvSpPr txBox="1"/>
          <p:nvPr/>
        </p:nvSpPr>
        <p:spPr>
          <a:xfrm>
            <a:off x="6862418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893933D4-1B94-4010-85ED-991127D56B0C}"/>
              </a:ext>
            </a:extLst>
          </p:cNvPr>
          <p:cNvSpPr txBox="1"/>
          <p:nvPr/>
        </p:nvSpPr>
        <p:spPr>
          <a:xfrm>
            <a:off x="8717780" y="4693885"/>
            <a:ext cx="38582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944DAD2-1D43-4509-801A-22514809801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4306" y="1186024"/>
            <a:ext cx="3916945" cy="2360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MH_SubTitle_1">
            <a:extLst>
              <a:ext uri="{FF2B5EF4-FFF2-40B4-BE49-F238E27FC236}">
                <a16:creationId xmlns:a16="http://schemas.microsoft.com/office/drawing/2014/main" id="{CF408BE6-D32B-4E78-AE46-684E5BE0B39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603172" y="1397792"/>
            <a:ext cx="2659856" cy="404813"/>
          </a:xfrm>
          <a:custGeom>
            <a:avLst/>
            <a:gdLst/>
            <a:ahLst/>
            <a:cxnLst/>
            <a:rect l="l" t="t" r="r" b="b"/>
            <a:pathLst>
              <a:path w="4728554" h="720080">
                <a:moveTo>
                  <a:pt x="0" y="0"/>
                </a:moveTo>
                <a:lnTo>
                  <a:pt x="4728554" y="0"/>
                </a:lnTo>
                <a:lnTo>
                  <a:pt x="4728554" y="10838"/>
                </a:lnTo>
                <a:lnTo>
                  <a:pt x="4587607" y="720080"/>
                </a:lnTo>
                <a:lnTo>
                  <a:pt x="134901" y="720080"/>
                </a:lnTo>
                <a:close/>
              </a:path>
            </a:pathLst>
          </a:custGeom>
          <a:solidFill>
            <a:srgbClr val="48607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/>
                <a:ea typeface="微软雅黑"/>
              </a:rPr>
              <a:t>收运作业监管</a:t>
            </a:r>
          </a:p>
        </p:txBody>
      </p:sp>
      <p:sp>
        <p:nvSpPr>
          <p:cNvPr id="13" name="MH_SubTitle_2">
            <a:extLst>
              <a:ext uri="{FF2B5EF4-FFF2-40B4-BE49-F238E27FC236}">
                <a16:creationId xmlns:a16="http://schemas.microsoft.com/office/drawing/2014/main" id="{7F5762F0-48EF-412C-972F-62970283A53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954111" y="1856184"/>
            <a:ext cx="1959170" cy="406003"/>
          </a:xfrm>
          <a:custGeom>
            <a:avLst/>
            <a:gdLst/>
            <a:ahLst/>
            <a:cxnLst/>
            <a:rect l="l" t="t" r="r" b="b"/>
            <a:pathLst>
              <a:path w="4433803" h="720080">
                <a:moveTo>
                  <a:pt x="0" y="0"/>
                </a:moveTo>
                <a:lnTo>
                  <a:pt x="4433803" y="0"/>
                </a:lnTo>
                <a:lnTo>
                  <a:pt x="4298902" y="720080"/>
                </a:lnTo>
                <a:lnTo>
                  <a:pt x="134901" y="720080"/>
                </a:lnTo>
                <a:close/>
              </a:path>
            </a:pathLst>
          </a:custGeom>
          <a:solidFill>
            <a:srgbClr val="7890A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/>
                <a:ea typeface="微软雅黑"/>
              </a:rPr>
              <a:t>计量管理</a:t>
            </a:r>
          </a:p>
        </p:txBody>
      </p:sp>
      <p:sp>
        <p:nvSpPr>
          <p:cNvPr id="16" name="MH_SubTitle_3">
            <a:extLst>
              <a:ext uri="{FF2B5EF4-FFF2-40B4-BE49-F238E27FC236}">
                <a16:creationId xmlns:a16="http://schemas.microsoft.com/office/drawing/2014/main" id="{87B63889-A945-4538-995B-80068D96F09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773431" y="2315764"/>
            <a:ext cx="2327672" cy="404813"/>
          </a:xfrm>
          <a:custGeom>
            <a:avLst/>
            <a:gdLst/>
            <a:ahLst/>
            <a:cxnLst/>
            <a:rect l="l" t="t" r="r" b="b"/>
            <a:pathLst>
              <a:path w="4137020" h="720080">
                <a:moveTo>
                  <a:pt x="0" y="0"/>
                </a:moveTo>
                <a:lnTo>
                  <a:pt x="4137020" y="0"/>
                </a:lnTo>
                <a:lnTo>
                  <a:pt x="4002119" y="720080"/>
                </a:lnTo>
                <a:lnTo>
                  <a:pt x="134901" y="720080"/>
                </a:lnTo>
                <a:close/>
              </a:path>
            </a:pathLst>
          </a:custGeom>
          <a:solidFill>
            <a:srgbClr val="48607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/>
                <a:ea typeface="微软雅黑"/>
              </a:rPr>
              <a:t>清运排名</a:t>
            </a:r>
          </a:p>
        </p:txBody>
      </p:sp>
      <p:sp>
        <p:nvSpPr>
          <p:cNvPr id="19" name="MH_SubTitle_4">
            <a:extLst>
              <a:ext uri="{FF2B5EF4-FFF2-40B4-BE49-F238E27FC236}">
                <a16:creationId xmlns:a16="http://schemas.microsoft.com/office/drawing/2014/main" id="{03EEBFF7-9E66-4CE8-A6CF-BDE11190645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853203" y="2775346"/>
            <a:ext cx="2159794" cy="404813"/>
          </a:xfrm>
          <a:custGeom>
            <a:avLst/>
            <a:gdLst/>
            <a:ahLst/>
            <a:cxnLst/>
            <a:rect l="l" t="t" r="r" b="b"/>
            <a:pathLst>
              <a:path w="3840239" h="720080">
                <a:moveTo>
                  <a:pt x="0" y="0"/>
                </a:moveTo>
                <a:lnTo>
                  <a:pt x="3840239" y="0"/>
                </a:lnTo>
                <a:lnTo>
                  <a:pt x="3705338" y="720080"/>
                </a:lnTo>
                <a:lnTo>
                  <a:pt x="134901" y="720080"/>
                </a:lnTo>
                <a:close/>
              </a:path>
            </a:pathLst>
          </a:custGeom>
          <a:solidFill>
            <a:srgbClr val="7890A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/>
                <a:ea typeface="微软雅黑"/>
              </a:rPr>
              <a:t>清运红黑榜</a:t>
            </a:r>
          </a:p>
        </p:txBody>
      </p:sp>
      <p:sp>
        <p:nvSpPr>
          <p:cNvPr id="27" name="MH_SubTitle_1">
            <a:extLst>
              <a:ext uri="{FF2B5EF4-FFF2-40B4-BE49-F238E27FC236}">
                <a16:creationId xmlns:a16="http://schemas.microsoft.com/office/drawing/2014/main" id="{66C04D10-3460-412F-AA34-D2ECB7A2F82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604110" y="3244275"/>
            <a:ext cx="2659856" cy="404813"/>
          </a:xfrm>
          <a:custGeom>
            <a:avLst/>
            <a:gdLst/>
            <a:ahLst/>
            <a:cxnLst/>
            <a:rect l="l" t="t" r="r" b="b"/>
            <a:pathLst>
              <a:path w="4728554" h="720080">
                <a:moveTo>
                  <a:pt x="0" y="0"/>
                </a:moveTo>
                <a:lnTo>
                  <a:pt x="4728554" y="0"/>
                </a:lnTo>
                <a:lnTo>
                  <a:pt x="4728554" y="10838"/>
                </a:lnTo>
                <a:lnTo>
                  <a:pt x="4587607" y="720080"/>
                </a:lnTo>
                <a:lnTo>
                  <a:pt x="134901" y="720080"/>
                </a:lnTo>
                <a:close/>
              </a:path>
            </a:pathLst>
          </a:custGeom>
          <a:solidFill>
            <a:srgbClr val="48607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/>
                <a:ea typeface="微软雅黑"/>
              </a:rPr>
              <a:t>检查考核</a:t>
            </a:r>
          </a:p>
        </p:txBody>
      </p:sp>
      <p:sp>
        <p:nvSpPr>
          <p:cNvPr id="28" name="MH_SubTitle_2">
            <a:extLst>
              <a:ext uri="{FF2B5EF4-FFF2-40B4-BE49-F238E27FC236}">
                <a16:creationId xmlns:a16="http://schemas.microsoft.com/office/drawing/2014/main" id="{7460BFC6-D71A-4E77-B51A-042E0404CB00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955049" y="3702667"/>
            <a:ext cx="1959170" cy="406003"/>
          </a:xfrm>
          <a:custGeom>
            <a:avLst/>
            <a:gdLst/>
            <a:ahLst/>
            <a:cxnLst/>
            <a:rect l="l" t="t" r="r" b="b"/>
            <a:pathLst>
              <a:path w="4433803" h="720080">
                <a:moveTo>
                  <a:pt x="0" y="0"/>
                </a:moveTo>
                <a:lnTo>
                  <a:pt x="4433803" y="0"/>
                </a:lnTo>
                <a:lnTo>
                  <a:pt x="4298902" y="720080"/>
                </a:lnTo>
                <a:lnTo>
                  <a:pt x="134901" y="720080"/>
                </a:lnTo>
                <a:close/>
              </a:path>
            </a:pathLst>
          </a:custGeom>
          <a:solidFill>
            <a:srgbClr val="7890A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/>
                <a:ea typeface="微软雅黑"/>
              </a:rPr>
              <a:t>统计分析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62A6D44-3C52-41AE-B660-373DEDE2F243}"/>
              </a:ext>
            </a:extLst>
          </p:cNvPr>
          <p:cNvSpPr txBox="1"/>
          <p:nvPr/>
        </p:nvSpPr>
        <p:spPr>
          <a:xfrm>
            <a:off x="880034" y="3681622"/>
            <a:ext cx="3185487" cy="8735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404040"/>
                </a:solidFill>
              </a:rPr>
              <a:t>联运垃圾分类高效运营平台</a:t>
            </a:r>
            <a:endParaRPr lang="en-US" altLang="zh-CN" b="1" dirty="0">
              <a:solidFill>
                <a:srgbClr val="40404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404040"/>
                </a:solidFill>
              </a:rPr>
              <a:t>垃圾分类收运全环节无缝管理</a:t>
            </a:r>
            <a:endParaRPr lang="en-US" altLang="zh-CN" b="1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943737"/>
      </p:ext>
    </p:extLst>
  </p:cSld>
  <p:clrMapOvr>
    <a:masterClrMapping/>
  </p:clrMapOvr>
  <p:transition spd="slow" advTm="0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4419495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处置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-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城市能力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7458D86-CC37-4B1B-B05F-C6B61FE8F117}"/>
              </a:ext>
            </a:extLst>
          </p:cNvPr>
          <p:cNvGrpSpPr/>
          <p:nvPr/>
        </p:nvGrpSpPr>
        <p:grpSpPr>
          <a:xfrm>
            <a:off x="0" y="918069"/>
            <a:ext cx="8301292" cy="3387091"/>
            <a:chOff x="-5081" y="1055504"/>
            <a:chExt cx="10848161" cy="4349529"/>
          </a:xfrm>
        </p:grpSpPr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65E311E4-C6CE-490C-A01F-4C14413D91BB}"/>
                </a:ext>
              </a:extLst>
            </p:cNvPr>
            <p:cNvSpPr/>
            <p:nvPr/>
          </p:nvSpPr>
          <p:spPr>
            <a:xfrm>
              <a:off x="1406591" y="3374976"/>
              <a:ext cx="601386" cy="601386"/>
            </a:xfrm>
            <a:prstGeom prst="ellipse">
              <a:avLst/>
            </a:prstGeom>
            <a:solidFill>
              <a:srgbClr val="789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D2D4F59C-F4D1-4FB9-A947-C3D99107D1BA}"/>
                </a:ext>
              </a:extLst>
            </p:cNvPr>
            <p:cNvSpPr/>
            <p:nvPr/>
          </p:nvSpPr>
          <p:spPr>
            <a:xfrm>
              <a:off x="3426623" y="4803647"/>
              <a:ext cx="601386" cy="601386"/>
            </a:xfrm>
            <a:prstGeom prst="ellipse">
              <a:avLst/>
            </a:prstGeom>
            <a:solidFill>
              <a:srgbClr val="789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F7F8EB24-F2CC-44ED-9AD8-84B111C055EF}"/>
                </a:ext>
              </a:extLst>
            </p:cNvPr>
            <p:cNvSpPr/>
            <p:nvPr/>
          </p:nvSpPr>
          <p:spPr>
            <a:xfrm>
              <a:off x="5644848" y="2912283"/>
              <a:ext cx="601386" cy="601386"/>
            </a:xfrm>
            <a:prstGeom prst="ellipse">
              <a:avLst/>
            </a:prstGeom>
            <a:solidFill>
              <a:srgbClr val="789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6E38262A-C7BE-43B2-B5BB-4C9267BD065C}"/>
                </a:ext>
              </a:extLst>
            </p:cNvPr>
            <p:cNvSpPr/>
            <p:nvPr/>
          </p:nvSpPr>
          <p:spPr>
            <a:xfrm>
              <a:off x="7963127" y="4784730"/>
              <a:ext cx="601386" cy="601386"/>
            </a:xfrm>
            <a:prstGeom prst="ellipse">
              <a:avLst/>
            </a:prstGeom>
            <a:solidFill>
              <a:srgbClr val="789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102" name="曲线连接符 30">
              <a:extLst>
                <a:ext uri="{FF2B5EF4-FFF2-40B4-BE49-F238E27FC236}">
                  <a16:creationId xmlns:a16="http://schemas.microsoft.com/office/drawing/2014/main" id="{3B3C4A76-3DF0-4FD4-9D43-04E33E76E162}"/>
                </a:ext>
              </a:extLst>
            </p:cNvPr>
            <p:cNvCxnSpPr>
              <a:stCxn id="98" idx="2"/>
            </p:cNvCxnSpPr>
            <p:nvPr/>
          </p:nvCxnSpPr>
          <p:spPr>
            <a:xfrm rot="10800000" flipV="1">
              <a:off x="-5081" y="3675669"/>
              <a:ext cx="1411672" cy="1409754"/>
            </a:xfrm>
            <a:prstGeom prst="curvedConnector3">
              <a:avLst>
                <a:gd name="adj1" fmla="val 50000"/>
              </a:avLst>
            </a:prstGeom>
            <a:ln w="38100">
              <a:solidFill>
                <a:srgbClr val="486078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曲线连接符 34">
              <a:extLst>
                <a:ext uri="{FF2B5EF4-FFF2-40B4-BE49-F238E27FC236}">
                  <a16:creationId xmlns:a16="http://schemas.microsoft.com/office/drawing/2014/main" id="{B417E1C4-E0D0-486F-B96A-4ED371F0A38A}"/>
                </a:ext>
              </a:extLst>
            </p:cNvPr>
            <p:cNvCxnSpPr>
              <a:stCxn id="98" idx="6"/>
              <a:endCxn id="99" idx="2"/>
            </p:cNvCxnSpPr>
            <p:nvPr/>
          </p:nvCxnSpPr>
          <p:spPr>
            <a:xfrm>
              <a:off x="2007977" y="3675669"/>
              <a:ext cx="1418646" cy="1428671"/>
            </a:xfrm>
            <a:prstGeom prst="curvedConnector3">
              <a:avLst>
                <a:gd name="adj1" fmla="val 50000"/>
              </a:avLst>
            </a:prstGeom>
            <a:ln w="38100">
              <a:solidFill>
                <a:srgbClr val="486078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曲线连接符 39">
              <a:extLst>
                <a:ext uri="{FF2B5EF4-FFF2-40B4-BE49-F238E27FC236}">
                  <a16:creationId xmlns:a16="http://schemas.microsoft.com/office/drawing/2014/main" id="{7E9686C4-F5BB-4239-AC3F-181BFE724434}"/>
                </a:ext>
              </a:extLst>
            </p:cNvPr>
            <p:cNvCxnSpPr>
              <a:stCxn id="99" idx="6"/>
              <a:endCxn id="100" idx="2"/>
            </p:cNvCxnSpPr>
            <p:nvPr/>
          </p:nvCxnSpPr>
          <p:spPr>
            <a:xfrm flipV="1">
              <a:off x="4028009" y="3212976"/>
              <a:ext cx="1616839" cy="1891364"/>
            </a:xfrm>
            <a:prstGeom prst="curvedConnector3">
              <a:avLst>
                <a:gd name="adj1" fmla="val 50000"/>
              </a:avLst>
            </a:prstGeom>
            <a:ln w="38100">
              <a:solidFill>
                <a:srgbClr val="486078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曲线连接符 41">
              <a:extLst>
                <a:ext uri="{FF2B5EF4-FFF2-40B4-BE49-F238E27FC236}">
                  <a16:creationId xmlns:a16="http://schemas.microsoft.com/office/drawing/2014/main" id="{E40BDD63-FDC5-4ABD-AE49-CD80464281ED}"/>
                </a:ext>
              </a:extLst>
            </p:cNvPr>
            <p:cNvCxnSpPr>
              <a:stCxn id="100" idx="6"/>
              <a:endCxn id="101" idx="2"/>
            </p:cNvCxnSpPr>
            <p:nvPr/>
          </p:nvCxnSpPr>
          <p:spPr>
            <a:xfrm>
              <a:off x="6246234" y="3212976"/>
              <a:ext cx="1716893" cy="1872447"/>
            </a:xfrm>
            <a:prstGeom prst="curvedConnector3">
              <a:avLst>
                <a:gd name="adj1" fmla="val 50000"/>
              </a:avLst>
            </a:prstGeom>
            <a:ln w="38100">
              <a:solidFill>
                <a:srgbClr val="486078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曲线连接符 43">
              <a:extLst>
                <a:ext uri="{FF2B5EF4-FFF2-40B4-BE49-F238E27FC236}">
                  <a16:creationId xmlns:a16="http://schemas.microsoft.com/office/drawing/2014/main" id="{55BC31E3-DEFF-46B6-ACA9-3A7C7F7F38C6}"/>
                </a:ext>
              </a:extLst>
            </p:cNvPr>
            <p:cNvCxnSpPr>
              <a:stCxn id="101" idx="6"/>
              <a:endCxn id="109" idx="7"/>
            </p:cNvCxnSpPr>
            <p:nvPr/>
          </p:nvCxnSpPr>
          <p:spPr>
            <a:xfrm flipV="1">
              <a:off x="8564513" y="3142321"/>
              <a:ext cx="1816119" cy="1943102"/>
            </a:xfrm>
            <a:prstGeom prst="curvedConnector3">
              <a:avLst>
                <a:gd name="adj1" fmla="val 51423"/>
              </a:avLst>
            </a:prstGeom>
            <a:ln w="38100">
              <a:solidFill>
                <a:srgbClr val="486078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7" name="Group 93">
              <a:extLst>
                <a:ext uri="{FF2B5EF4-FFF2-40B4-BE49-F238E27FC236}">
                  <a16:creationId xmlns:a16="http://schemas.microsoft.com/office/drawing/2014/main" id="{A63A1A66-8F31-4CE0-AA09-A550FBCF5EF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025823" y="2380877"/>
              <a:ext cx="817257" cy="761444"/>
              <a:chOff x="2775" y="2062"/>
              <a:chExt cx="205" cy="191"/>
            </a:xfrm>
            <a:solidFill>
              <a:srgbClr val="FDFDF9"/>
            </a:solidFill>
          </p:grpSpPr>
          <p:sp>
            <p:nvSpPr>
              <p:cNvPr id="108" name="Freeform 95">
                <a:extLst>
                  <a:ext uri="{FF2B5EF4-FFF2-40B4-BE49-F238E27FC236}">
                    <a16:creationId xmlns:a16="http://schemas.microsoft.com/office/drawing/2014/main" id="{73ED90DB-F79D-4AB8-93D3-FE19C05340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5" y="2062"/>
                <a:ext cx="205" cy="160"/>
              </a:xfrm>
              <a:custGeom>
                <a:avLst/>
                <a:gdLst>
                  <a:gd name="T0" fmla="*/ 67 w 85"/>
                  <a:gd name="T1" fmla="*/ 19 h 66"/>
                  <a:gd name="T2" fmla="*/ 63 w 85"/>
                  <a:gd name="T3" fmla="*/ 23 h 66"/>
                  <a:gd name="T4" fmla="*/ 30 w 85"/>
                  <a:gd name="T5" fmla="*/ 53 h 66"/>
                  <a:gd name="T6" fmla="*/ 28 w 85"/>
                  <a:gd name="T7" fmla="*/ 54 h 66"/>
                  <a:gd name="T8" fmla="*/ 1 w 85"/>
                  <a:gd name="T9" fmla="*/ 45 h 66"/>
                  <a:gd name="T10" fmla="*/ 0 w 85"/>
                  <a:gd name="T11" fmla="*/ 44 h 66"/>
                  <a:gd name="T12" fmla="*/ 1 w 85"/>
                  <a:gd name="T13" fmla="*/ 43 h 66"/>
                  <a:gd name="T14" fmla="*/ 14 w 85"/>
                  <a:gd name="T15" fmla="*/ 36 h 66"/>
                  <a:gd name="T16" fmla="*/ 84 w 85"/>
                  <a:gd name="T17" fmla="*/ 1 h 66"/>
                  <a:gd name="T18" fmla="*/ 84 w 85"/>
                  <a:gd name="T19" fmla="*/ 1 h 66"/>
                  <a:gd name="T20" fmla="*/ 85 w 85"/>
                  <a:gd name="T21" fmla="*/ 2 h 66"/>
                  <a:gd name="T22" fmla="*/ 85 w 85"/>
                  <a:gd name="T23" fmla="*/ 3 h 66"/>
                  <a:gd name="T24" fmla="*/ 71 w 85"/>
                  <a:gd name="T25" fmla="*/ 62 h 66"/>
                  <a:gd name="T26" fmla="*/ 70 w 85"/>
                  <a:gd name="T27" fmla="*/ 65 h 66"/>
                  <a:gd name="T28" fmla="*/ 68 w 85"/>
                  <a:gd name="T29" fmla="*/ 66 h 66"/>
                  <a:gd name="T30" fmla="*/ 38 w 85"/>
                  <a:gd name="T31" fmla="*/ 57 h 66"/>
                  <a:gd name="T32" fmla="*/ 37 w 85"/>
                  <a:gd name="T33" fmla="*/ 56 h 66"/>
                  <a:gd name="T34" fmla="*/ 37 w 85"/>
                  <a:gd name="T35" fmla="*/ 55 h 66"/>
                  <a:gd name="T36" fmla="*/ 45 w 85"/>
                  <a:gd name="T37" fmla="*/ 46 h 66"/>
                  <a:gd name="T38" fmla="*/ 67 w 85"/>
                  <a:gd name="T39" fmla="*/ 20 h 66"/>
                  <a:gd name="T40" fmla="*/ 67 w 85"/>
                  <a:gd name="T41" fmla="*/ 20 h 66"/>
                  <a:gd name="T42" fmla="*/ 67 w 85"/>
                  <a:gd name="T43" fmla="*/ 1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5" h="66">
                    <a:moveTo>
                      <a:pt x="67" y="19"/>
                    </a:moveTo>
                    <a:cubicBezTo>
                      <a:pt x="66" y="21"/>
                      <a:pt x="65" y="22"/>
                      <a:pt x="63" y="23"/>
                    </a:cubicBezTo>
                    <a:cubicBezTo>
                      <a:pt x="52" y="33"/>
                      <a:pt x="41" y="43"/>
                      <a:pt x="30" y="53"/>
                    </a:cubicBezTo>
                    <a:cubicBezTo>
                      <a:pt x="29" y="54"/>
                      <a:pt x="29" y="54"/>
                      <a:pt x="28" y="54"/>
                    </a:cubicBezTo>
                    <a:cubicBezTo>
                      <a:pt x="19" y="51"/>
                      <a:pt x="10" y="48"/>
                      <a:pt x="1" y="45"/>
                    </a:cubicBezTo>
                    <a:cubicBezTo>
                      <a:pt x="0" y="45"/>
                      <a:pt x="0" y="44"/>
                      <a:pt x="0" y="44"/>
                    </a:cubicBezTo>
                    <a:cubicBezTo>
                      <a:pt x="0" y="44"/>
                      <a:pt x="0" y="43"/>
                      <a:pt x="1" y="43"/>
                    </a:cubicBezTo>
                    <a:cubicBezTo>
                      <a:pt x="5" y="41"/>
                      <a:pt x="10" y="39"/>
                      <a:pt x="14" y="36"/>
                    </a:cubicBezTo>
                    <a:cubicBezTo>
                      <a:pt x="37" y="24"/>
                      <a:pt x="61" y="13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5" y="0"/>
                      <a:pt x="85" y="1"/>
                      <a:pt x="85" y="2"/>
                    </a:cubicBezTo>
                    <a:cubicBezTo>
                      <a:pt x="85" y="2"/>
                      <a:pt x="85" y="2"/>
                      <a:pt x="85" y="3"/>
                    </a:cubicBezTo>
                    <a:cubicBezTo>
                      <a:pt x="80" y="22"/>
                      <a:pt x="75" y="42"/>
                      <a:pt x="71" y="62"/>
                    </a:cubicBezTo>
                    <a:cubicBezTo>
                      <a:pt x="70" y="63"/>
                      <a:pt x="70" y="64"/>
                      <a:pt x="70" y="65"/>
                    </a:cubicBezTo>
                    <a:cubicBezTo>
                      <a:pt x="70" y="66"/>
                      <a:pt x="69" y="66"/>
                      <a:pt x="68" y="66"/>
                    </a:cubicBezTo>
                    <a:cubicBezTo>
                      <a:pt x="58" y="63"/>
                      <a:pt x="48" y="60"/>
                      <a:pt x="38" y="57"/>
                    </a:cubicBezTo>
                    <a:cubicBezTo>
                      <a:pt x="38" y="57"/>
                      <a:pt x="37" y="57"/>
                      <a:pt x="37" y="56"/>
                    </a:cubicBezTo>
                    <a:cubicBezTo>
                      <a:pt x="37" y="56"/>
                      <a:pt x="37" y="56"/>
                      <a:pt x="37" y="55"/>
                    </a:cubicBezTo>
                    <a:cubicBezTo>
                      <a:pt x="40" y="52"/>
                      <a:pt x="42" y="49"/>
                      <a:pt x="45" y="46"/>
                    </a:cubicBezTo>
                    <a:cubicBezTo>
                      <a:pt x="52" y="38"/>
                      <a:pt x="60" y="29"/>
                      <a:pt x="67" y="20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67" y="19"/>
                      <a:pt x="67" y="19"/>
                      <a:pt x="67" y="19"/>
                    </a:cubicBezTo>
                    <a:close/>
                  </a:path>
                </a:pathLst>
              </a:custGeom>
              <a:solidFill>
                <a:srgbClr val="4D6680"/>
              </a:solidFill>
              <a:ln w="9525">
                <a:solidFill>
                  <a:srgbClr val="48607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96">
                <a:extLst>
                  <a:ext uri="{FF2B5EF4-FFF2-40B4-BE49-F238E27FC236}">
                    <a16:creationId xmlns:a16="http://schemas.microsoft.com/office/drawing/2014/main" id="{9B28EC42-550E-4F98-A604-3FB416D4D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4" y="2210"/>
                <a:ext cx="24" cy="43"/>
              </a:xfrm>
              <a:custGeom>
                <a:avLst/>
                <a:gdLst>
                  <a:gd name="T0" fmla="*/ 0 w 10"/>
                  <a:gd name="T1" fmla="*/ 9 h 18"/>
                  <a:gd name="T2" fmla="*/ 0 w 10"/>
                  <a:gd name="T3" fmla="*/ 1 h 18"/>
                  <a:gd name="T4" fmla="*/ 1 w 10"/>
                  <a:gd name="T5" fmla="*/ 0 h 18"/>
                  <a:gd name="T6" fmla="*/ 9 w 10"/>
                  <a:gd name="T7" fmla="*/ 3 h 18"/>
                  <a:gd name="T8" fmla="*/ 10 w 10"/>
                  <a:gd name="T9" fmla="*/ 4 h 18"/>
                  <a:gd name="T10" fmla="*/ 2 w 10"/>
                  <a:gd name="T11" fmla="*/ 17 h 18"/>
                  <a:gd name="T12" fmla="*/ 1 w 10"/>
                  <a:gd name="T13" fmla="*/ 17 h 18"/>
                  <a:gd name="T14" fmla="*/ 0 w 10"/>
                  <a:gd name="T15" fmla="*/ 18 h 18"/>
                  <a:gd name="T16" fmla="*/ 0 w 10"/>
                  <a:gd name="T17" fmla="*/ 17 h 18"/>
                  <a:gd name="T18" fmla="*/ 0 w 10"/>
                  <a:gd name="T19" fmla="*/ 13 h 18"/>
                  <a:gd name="T20" fmla="*/ 0 w 10"/>
                  <a:gd name="T2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8">
                    <a:moveTo>
                      <a:pt x="0" y="9"/>
                    </a:moveTo>
                    <a:cubicBezTo>
                      <a:pt x="0" y="6"/>
                      <a:pt x="0" y="4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4" y="1"/>
                      <a:pt x="7" y="2"/>
                      <a:pt x="9" y="3"/>
                    </a:cubicBezTo>
                    <a:cubicBezTo>
                      <a:pt x="10" y="3"/>
                      <a:pt x="10" y="3"/>
                      <a:pt x="10" y="4"/>
                    </a:cubicBezTo>
                    <a:cubicBezTo>
                      <a:pt x="7" y="9"/>
                      <a:pt x="4" y="13"/>
                      <a:pt x="2" y="17"/>
                    </a:cubicBezTo>
                    <a:cubicBezTo>
                      <a:pt x="2" y="17"/>
                      <a:pt x="2" y="17"/>
                      <a:pt x="1" y="17"/>
                    </a:cubicBezTo>
                    <a:cubicBezTo>
                      <a:pt x="1" y="18"/>
                      <a:pt x="1" y="18"/>
                      <a:pt x="0" y="18"/>
                    </a:cubicBezTo>
                    <a:cubicBezTo>
                      <a:pt x="0" y="18"/>
                      <a:pt x="0" y="17"/>
                      <a:pt x="0" y="17"/>
                    </a:cubicBezTo>
                    <a:cubicBezTo>
                      <a:pt x="0" y="16"/>
                      <a:pt x="0" y="14"/>
                      <a:pt x="0" y="13"/>
                    </a:cubicBezTo>
                    <a:cubicBezTo>
                      <a:pt x="0" y="12"/>
                      <a:pt x="0" y="10"/>
                      <a:pt x="0" y="9"/>
                    </a:cubicBezTo>
                    <a:close/>
                  </a:path>
                </a:pathLst>
              </a:custGeom>
              <a:solidFill>
                <a:srgbClr val="4D6680"/>
              </a:solidFill>
              <a:ln w="9525">
                <a:solidFill>
                  <a:srgbClr val="4D66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A6EE520F-66BD-4946-85F1-0B1E54EFE85A}"/>
                </a:ext>
              </a:extLst>
            </p:cNvPr>
            <p:cNvSpPr txBox="1"/>
            <p:nvPr/>
          </p:nvSpPr>
          <p:spPr>
            <a:xfrm>
              <a:off x="728727" y="2156736"/>
              <a:ext cx="1973980" cy="62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进场前地磅称重</a:t>
              </a:r>
              <a:endParaRPr lang="en-US" altLang="zh-CN" sz="9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自动上传云端</a:t>
              </a:r>
              <a:endParaRPr lang="en-US" altLang="zh-CN" sz="9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2B1A3C13-AA36-43E1-9CA8-C0201A7F99D2}"/>
                </a:ext>
              </a:extLst>
            </p:cNvPr>
            <p:cNvSpPr txBox="1"/>
            <p:nvPr/>
          </p:nvSpPr>
          <p:spPr>
            <a:xfrm>
              <a:off x="720294" y="1656767"/>
              <a:ext cx="1973980" cy="5370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进场计量</a:t>
              </a:r>
              <a:endParaRPr lang="en-US" altLang="zh-CN" sz="1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F2CDBF19-F4A2-473F-9979-17962D2F35ED}"/>
                </a:ext>
              </a:extLst>
            </p:cNvPr>
            <p:cNvSpPr txBox="1"/>
            <p:nvPr/>
          </p:nvSpPr>
          <p:spPr>
            <a:xfrm>
              <a:off x="4512540" y="1560307"/>
              <a:ext cx="2914174" cy="887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电能转化监测</a:t>
              </a:r>
              <a:endParaRPr lang="en-US" altLang="zh-CN" sz="9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热能转化监测</a:t>
              </a:r>
              <a:endParaRPr lang="en-US" altLang="zh-CN" sz="9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再生资源二次利用去向监管</a:t>
              </a:r>
              <a:endParaRPr lang="en-US" altLang="zh-CN" sz="9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B0448769-F793-48A4-B5B2-1E6256812E77}"/>
                </a:ext>
              </a:extLst>
            </p:cNvPr>
            <p:cNvSpPr txBox="1"/>
            <p:nvPr/>
          </p:nvSpPr>
          <p:spPr>
            <a:xfrm>
              <a:off x="4982637" y="1055504"/>
              <a:ext cx="1973980" cy="641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600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资源化处理</a:t>
              </a:r>
              <a:endParaRPr lang="en-US" altLang="zh-CN" dirty="0"/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FC55351E-6AA0-4F2E-80E2-5245978EBE7B}"/>
                </a:ext>
              </a:extLst>
            </p:cNvPr>
            <p:cNvSpPr txBox="1"/>
            <p:nvPr/>
          </p:nvSpPr>
          <p:spPr>
            <a:xfrm>
              <a:off x="2793150" y="2934030"/>
              <a:ext cx="1973980" cy="1154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餐厨处理厂</a:t>
              </a:r>
              <a:endParaRPr lang="en-US" altLang="zh-CN" sz="9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焚烧厂</a:t>
              </a:r>
              <a:endParaRPr lang="en-US" altLang="zh-CN" sz="9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填埋场（逐步消除）</a:t>
              </a:r>
              <a:endParaRPr lang="en-US" altLang="zh-CN" sz="9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再生资源分拣中心</a:t>
              </a:r>
              <a:endParaRPr lang="en-US" altLang="zh-CN" sz="9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A9F7FDEA-17D9-4A8D-B1B1-A384B279E559}"/>
                </a:ext>
              </a:extLst>
            </p:cNvPr>
            <p:cNvSpPr txBox="1"/>
            <p:nvPr/>
          </p:nvSpPr>
          <p:spPr>
            <a:xfrm>
              <a:off x="2793150" y="2456404"/>
              <a:ext cx="1973980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600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分类处置</a:t>
              </a:r>
              <a:endParaRPr lang="en-US" altLang="zh-CN" dirty="0"/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8A3A3C69-9567-4046-9C84-62A9EB01D17E}"/>
                </a:ext>
              </a:extLst>
            </p:cNvPr>
            <p:cNvSpPr txBox="1"/>
            <p:nvPr/>
          </p:nvSpPr>
          <p:spPr>
            <a:xfrm>
              <a:off x="7112291" y="3321369"/>
              <a:ext cx="2399325" cy="887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颗粒物监测</a:t>
              </a:r>
              <a:endParaRPr lang="en-US" altLang="zh-CN" sz="9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氮氧化物气体监测</a:t>
              </a:r>
              <a:endParaRPr lang="en-US" altLang="zh-CN" sz="9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废水、炉渣去向监管</a:t>
              </a:r>
              <a:endParaRPr lang="en-US" altLang="zh-CN" sz="9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502979E5-B448-4AB8-9DB3-B8E9456D1FD3}"/>
                </a:ext>
              </a:extLst>
            </p:cNvPr>
            <p:cNvSpPr txBox="1"/>
            <p:nvPr/>
          </p:nvSpPr>
          <p:spPr>
            <a:xfrm>
              <a:off x="7242256" y="2843742"/>
              <a:ext cx="1973980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600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环保监控</a:t>
              </a:r>
              <a:endParaRPr lang="en-US" altLang="zh-CN" dirty="0"/>
            </a:p>
          </p:txBody>
        </p: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id="{DC9EFC5D-73BF-4D62-810C-B86CA467A358}"/>
                </a:ext>
              </a:extLst>
            </p:cNvPr>
            <p:cNvCxnSpPr>
              <a:cxnSpLocks/>
              <a:stCxn id="98" idx="0"/>
            </p:cNvCxnSpPr>
            <p:nvPr/>
          </p:nvCxnSpPr>
          <p:spPr>
            <a:xfrm flipV="1">
              <a:off x="1707284" y="2912283"/>
              <a:ext cx="0" cy="462693"/>
            </a:xfrm>
            <a:prstGeom prst="line">
              <a:avLst/>
            </a:prstGeom>
            <a:ln>
              <a:solidFill>
                <a:srgbClr val="486078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B93743D5-8552-496C-A84A-39D27FB96AE3}"/>
                </a:ext>
              </a:extLst>
            </p:cNvPr>
            <p:cNvCxnSpPr>
              <a:cxnSpLocks/>
              <a:stCxn id="99" idx="0"/>
            </p:cNvCxnSpPr>
            <p:nvPr/>
          </p:nvCxnSpPr>
          <p:spPr>
            <a:xfrm flipH="1" flipV="1">
              <a:off x="3723337" y="4221088"/>
              <a:ext cx="3979" cy="582559"/>
            </a:xfrm>
            <a:prstGeom prst="line">
              <a:avLst/>
            </a:prstGeom>
            <a:ln>
              <a:solidFill>
                <a:srgbClr val="486078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0077687B-060C-47D8-8BCC-734E8533049B}"/>
                </a:ext>
              </a:extLst>
            </p:cNvPr>
            <p:cNvCxnSpPr>
              <a:cxnSpLocks/>
              <a:stCxn id="100" idx="0"/>
            </p:cNvCxnSpPr>
            <p:nvPr/>
          </p:nvCxnSpPr>
          <p:spPr>
            <a:xfrm flipV="1">
              <a:off x="5945541" y="2520112"/>
              <a:ext cx="0" cy="392171"/>
            </a:xfrm>
            <a:prstGeom prst="line">
              <a:avLst/>
            </a:prstGeom>
            <a:ln>
              <a:solidFill>
                <a:srgbClr val="486078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CAEB28CB-A795-45C0-A8EB-A7FCC6B2C6D2}"/>
                </a:ext>
              </a:extLst>
            </p:cNvPr>
            <p:cNvCxnSpPr>
              <a:cxnSpLocks/>
              <a:stCxn id="101" idx="0"/>
            </p:cNvCxnSpPr>
            <p:nvPr/>
          </p:nvCxnSpPr>
          <p:spPr>
            <a:xfrm flipV="1">
              <a:off x="8263820" y="4318522"/>
              <a:ext cx="0" cy="466208"/>
            </a:xfrm>
            <a:prstGeom prst="line">
              <a:avLst/>
            </a:prstGeom>
            <a:ln>
              <a:solidFill>
                <a:srgbClr val="486078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2" name="图形 121" descr="信号">
              <a:extLst>
                <a:ext uri="{FF2B5EF4-FFF2-40B4-BE49-F238E27FC236}">
                  <a16:creationId xmlns:a16="http://schemas.microsoft.com/office/drawing/2014/main" id="{B88641A4-DFFF-4954-AC18-6F4FCCBA09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501287" y="3464337"/>
              <a:ext cx="353182" cy="353182"/>
            </a:xfrm>
            <a:prstGeom prst="rect">
              <a:avLst/>
            </a:prstGeom>
          </p:spPr>
        </p:pic>
        <p:pic>
          <p:nvPicPr>
            <p:cNvPr id="123" name="图形 122" descr="监控摄像机">
              <a:extLst>
                <a:ext uri="{FF2B5EF4-FFF2-40B4-BE49-F238E27FC236}">
                  <a16:creationId xmlns:a16="http://schemas.microsoft.com/office/drawing/2014/main" id="{C9029438-30C7-48C8-B35A-5D9BEE01CF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096501" y="4865488"/>
              <a:ext cx="439869" cy="439869"/>
            </a:xfrm>
            <a:prstGeom prst="rect">
              <a:avLst/>
            </a:prstGeom>
          </p:spPr>
        </p:pic>
        <p:pic>
          <p:nvPicPr>
            <p:cNvPr id="124" name="图形 123" descr="垃圾桶">
              <a:extLst>
                <a:ext uri="{FF2B5EF4-FFF2-40B4-BE49-F238E27FC236}">
                  <a16:creationId xmlns:a16="http://schemas.microsoft.com/office/drawing/2014/main" id="{05BBF50E-7229-4C1A-9E37-4FF148F68F0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709928" y="2975805"/>
              <a:ext cx="474341" cy="474341"/>
            </a:xfrm>
            <a:prstGeom prst="rect">
              <a:avLst/>
            </a:prstGeom>
          </p:spPr>
        </p:pic>
        <p:pic>
          <p:nvPicPr>
            <p:cNvPr id="125" name="图形 124" descr="仓房">
              <a:extLst>
                <a:ext uri="{FF2B5EF4-FFF2-40B4-BE49-F238E27FC236}">
                  <a16:creationId xmlns:a16="http://schemas.microsoft.com/office/drawing/2014/main" id="{D7A9D699-159B-4FF8-8E9B-BD8B26195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504968" y="4863348"/>
              <a:ext cx="444150" cy="444150"/>
            </a:xfrm>
            <a:prstGeom prst="rect">
              <a:avLst/>
            </a:prstGeom>
          </p:spPr>
        </p:pic>
      </p:grpSp>
      <p:sp>
        <p:nvSpPr>
          <p:cNvPr id="126" name="文本框 125">
            <a:extLst>
              <a:ext uri="{FF2B5EF4-FFF2-40B4-BE49-F238E27FC236}">
                <a16:creationId xmlns:a16="http://schemas.microsoft.com/office/drawing/2014/main" id="{F4098906-C91F-415D-9B9D-E8420D8666B7}"/>
              </a:ext>
            </a:extLst>
          </p:cNvPr>
          <p:cNvSpPr txBox="1"/>
          <p:nvPr/>
        </p:nvSpPr>
        <p:spPr>
          <a:xfrm>
            <a:off x="6862418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912E2486-A6B7-46AE-A28F-030823F036A7}"/>
              </a:ext>
            </a:extLst>
          </p:cNvPr>
          <p:cNvSpPr txBox="1"/>
          <p:nvPr/>
        </p:nvSpPr>
        <p:spPr>
          <a:xfrm>
            <a:off x="8717780" y="4693885"/>
            <a:ext cx="38582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4897668"/>
      </p:ext>
    </p:extLst>
  </p:cSld>
  <p:clrMapOvr>
    <a:masterClrMapping/>
  </p:clrMapOvr>
  <p:transition spd="slow" advTm="0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4419495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城市能力评估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082823-6349-4163-8FF6-4A3C65B8A78A}"/>
              </a:ext>
            </a:extLst>
          </p:cNvPr>
          <p:cNvGrpSpPr/>
          <p:nvPr/>
        </p:nvGrpSpPr>
        <p:grpSpPr>
          <a:xfrm>
            <a:off x="68865" y="1490896"/>
            <a:ext cx="8908547" cy="2433279"/>
            <a:chOff x="-1406224" y="1261499"/>
            <a:chExt cx="12157210" cy="3181280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75DB8469-A046-499C-B161-A66F4D69ADB5}"/>
                </a:ext>
              </a:extLst>
            </p:cNvPr>
            <p:cNvGrpSpPr/>
            <p:nvPr/>
          </p:nvGrpSpPr>
          <p:grpSpPr>
            <a:xfrm>
              <a:off x="1854250" y="1274428"/>
              <a:ext cx="5705060" cy="3168351"/>
              <a:chOff x="3351612" y="2442417"/>
              <a:chExt cx="5370521" cy="2982562"/>
            </a:xfrm>
          </p:grpSpPr>
          <p:sp>
            <p:nvSpPr>
              <p:cNvPr id="33" name="任意多边形 55">
                <a:extLst>
                  <a:ext uri="{FF2B5EF4-FFF2-40B4-BE49-F238E27FC236}">
                    <a16:creationId xmlns:a16="http://schemas.microsoft.com/office/drawing/2014/main" id="{08093A49-722B-4D72-86F8-8D6011FC7318}"/>
                  </a:ext>
                </a:extLst>
              </p:cNvPr>
              <p:cNvSpPr/>
              <p:nvPr/>
            </p:nvSpPr>
            <p:spPr>
              <a:xfrm>
                <a:off x="3683137" y="2636913"/>
                <a:ext cx="4680520" cy="2560914"/>
              </a:xfrm>
              <a:custGeom>
                <a:avLst/>
                <a:gdLst>
                  <a:gd name="connsiteX0" fmla="*/ 3519886 w 4680520"/>
                  <a:gd name="connsiteY0" fmla="*/ 486395 h 2560914"/>
                  <a:gd name="connsiteX1" fmla="*/ 2703197 w 4680520"/>
                  <a:gd name="connsiteY1" fmla="*/ 1303084 h 2560914"/>
                  <a:gd name="connsiteX2" fmla="*/ 3519886 w 4680520"/>
                  <a:gd name="connsiteY2" fmla="*/ 2119773 h 2560914"/>
                  <a:gd name="connsiteX3" fmla="*/ 4336575 w 4680520"/>
                  <a:gd name="connsiteY3" fmla="*/ 1303084 h 2560914"/>
                  <a:gd name="connsiteX4" fmla="*/ 1169555 w 4680520"/>
                  <a:gd name="connsiteY4" fmla="*/ 486395 h 2560914"/>
                  <a:gd name="connsiteX5" fmla="*/ 352866 w 4680520"/>
                  <a:gd name="connsiteY5" fmla="*/ 1303084 h 2560914"/>
                  <a:gd name="connsiteX6" fmla="*/ 1169555 w 4680520"/>
                  <a:gd name="connsiteY6" fmla="*/ 2119773 h 2560914"/>
                  <a:gd name="connsiteX7" fmla="*/ 1986244 w 4680520"/>
                  <a:gd name="connsiteY7" fmla="*/ 1303084 h 2560914"/>
                  <a:gd name="connsiteX8" fmla="*/ 945526 w 4680520"/>
                  <a:gd name="connsiteY8" fmla="*/ 0 h 2560914"/>
                  <a:gd name="connsiteX9" fmla="*/ 1408186 w 4680520"/>
                  <a:gd name="connsiteY9" fmla="*/ 0 h 2560914"/>
                  <a:gd name="connsiteX10" fmla="*/ 1404156 w 4680520"/>
                  <a:gd name="connsiteY10" fmla="*/ 4030 h 2560914"/>
                  <a:gd name="connsiteX11" fmla="*/ 2340260 w 4680520"/>
                  <a:gd name="connsiteY11" fmla="*/ 940134 h 2560914"/>
                  <a:gd name="connsiteX12" fmla="*/ 3276364 w 4680520"/>
                  <a:gd name="connsiteY12" fmla="*/ 4030 h 2560914"/>
                  <a:gd name="connsiteX13" fmla="*/ 3272334 w 4680520"/>
                  <a:gd name="connsiteY13" fmla="*/ 0 h 2560914"/>
                  <a:gd name="connsiteX14" fmla="*/ 3757830 w 4680520"/>
                  <a:gd name="connsiteY14" fmla="*/ 0 h 2560914"/>
                  <a:gd name="connsiteX15" fmla="*/ 3753800 w 4680520"/>
                  <a:gd name="connsiteY15" fmla="*/ 4030 h 2560914"/>
                  <a:gd name="connsiteX16" fmla="*/ 4680520 w 4680520"/>
                  <a:gd name="connsiteY16" fmla="*/ 930750 h 2560914"/>
                  <a:gd name="connsiteX17" fmla="*/ 4680520 w 4680520"/>
                  <a:gd name="connsiteY17" fmla="*/ 1643551 h 2560914"/>
                  <a:gd name="connsiteX18" fmla="*/ 3766941 w 4680520"/>
                  <a:gd name="connsiteY18" fmla="*/ 2557130 h 2560914"/>
                  <a:gd name="connsiteX19" fmla="*/ 3770725 w 4680520"/>
                  <a:gd name="connsiteY19" fmla="*/ 2560914 h 2560914"/>
                  <a:gd name="connsiteX20" fmla="*/ 3272580 w 4680520"/>
                  <a:gd name="connsiteY20" fmla="*/ 2560914 h 2560914"/>
                  <a:gd name="connsiteX21" fmla="*/ 3276364 w 4680520"/>
                  <a:gd name="connsiteY21" fmla="*/ 2557130 h 2560914"/>
                  <a:gd name="connsiteX22" fmla="*/ 2340260 w 4680520"/>
                  <a:gd name="connsiteY22" fmla="*/ 1621026 h 2560914"/>
                  <a:gd name="connsiteX23" fmla="*/ 1404156 w 4680520"/>
                  <a:gd name="connsiteY23" fmla="*/ 2557130 h 2560914"/>
                  <a:gd name="connsiteX24" fmla="*/ 1407940 w 4680520"/>
                  <a:gd name="connsiteY24" fmla="*/ 2560914 h 2560914"/>
                  <a:gd name="connsiteX25" fmla="*/ 945461 w 4680520"/>
                  <a:gd name="connsiteY25" fmla="*/ 2560914 h 2560914"/>
                  <a:gd name="connsiteX26" fmla="*/ 949245 w 4680520"/>
                  <a:gd name="connsiteY26" fmla="*/ 2557130 h 2560914"/>
                  <a:gd name="connsiteX27" fmla="*/ 13141 w 4680520"/>
                  <a:gd name="connsiteY27" fmla="*/ 1621026 h 2560914"/>
                  <a:gd name="connsiteX28" fmla="*/ 0 w 4680520"/>
                  <a:gd name="connsiteY28" fmla="*/ 1634167 h 2560914"/>
                  <a:gd name="connsiteX29" fmla="*/ 0 w 4680520"/>
                  <a:gd name="connsiteY29" fmla="*/ 926682 h 2560914"/>
                  <a:gd name="connsiteX30" fmla="*/ 13452 w 4680520"/>
                  <a:gd name="connsiteY30" fmla="*/ 940134 h 2560914"/>
                  <a:gd name="connsiteX31" fmla="*/ 949556 w 4680520"/>
                  <a:gd name="connsiteY31" fmla="*/ 4030 h 2560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680520" h="2560914">
                    <a:moveTo>
                      <a:pt x="3519886" y="486395"/>
                    </a:moveTo>
                    <a:lnTo>
                      <a:pt x="2703197" y="1303084"/>
                    </a:lnTo>
                    <a:lnTo>
                      <a:pt x="3519886" y="2119773"/>
                    </a:lnTo>
                    <a:lnTo>
                      <a:pt x="4336575" y="1303084"/>
                    </a:lnTo>
                    <a:close/>
                    <a:moveTo>
                      <a:pt x="1169555" y="486395"/>
                    </a:moveTo>
                    <a:lnTo>
                      <a:pt x="352866" y="1303084"/>
                    </a:lnTo>
                    <a:lnTo>
                      <a:pt x="1169555" y="2119773"/>
                    </a:lnTo>
                    <a:lnTo>
                      <a:pt x="1986244" y="1303084"/>
                    </a:lnTo>
                    <a:close/>
                    <a:moveTo>
                      <a:pt x="945526" y="0"/>
                    </a:moveTo>
                    <a:lnTo>
                      <a:pt x="1408186" y="0"/>
                    </a:lnTo>
                    <a:lnTo>
                      <a:pt x="1404156" y="4030"/>
                    </a:lnTo>
                    <a:lnTo>
                      <a:pt x="2340260" y="940134"/>
                    </a:lnTo>
                    <a:lnTo>
                      <a:pt x="3276364" y="4030"/>
                    </a:lnTo>
                    <a:lnTo>
                      <a:pt x="3272334" y="0"/>
                    </a:lnTo>
                    <a:lnTo>
                      <a:pt x="3757830" y="0"/>
                    </a:lnTo>
                    <a:lnTo>
                      <a:pt x="3753800" y="4030"/>
                    </a:lnTo>
                    <a:lnTo>
                      <a:pt x="4680520" y="930750"/>
                    </a:lnTo>
                    <a:lnTo>
                      <a:pt x="4680520" y="1643551"/>
                    </a:lnTo>
                    <a:lnTo>
                      <a:pt x="3766941" y="2557130"/>
                    </a:lnTo>
                    <a:lnTo>
                      <a:pt x="3770725" y="2560914"/>
                    </a:lnTo>
                    <a:lnTo>
                      <a:pt x="3272580" y="2560914"/>
                    </a:lnTo>
                    <a:lnTo>
                      <a:pt x="3276364" y="2557130"/>
                    </a:lnTo>
                    <a:lnTo>
                      <a:pt x="2340260" y="1621026"/>
                    </a:lnTo>
                    <a:lnTo>
                      <a:pt x="1404156" y="2557130"/>
                    </a:lnTo>
                    <a:lnTo>
                      <a:pt x="1407940" y="2560914"/>
                    </a:lnTo>
                    <a:lnTo>
                      <a:pt x="945461" y="2560914"/>
                    </a:lnTo>
                    <a:lnTo>
                      <a:pt x="949245" y="2557130"/>
                    </a:lnTo>
                    <a:lnTo>
                      <a:pt x="13141" y="1621026"/>
                    </a:lnTo>
                    <a:lnTo>
                      <a:pt x="0" y="1634167"/>
                    </a:lnTo>
                    <a:lnTo>
                      <a:pt x="0" y="926682"/>
                    </a:lnTo>
                    <a:lnTo>
                      <a:pt x="13452" y="940134"/>
                    </a:lnTo>
                    <a:lnTo>
                      <a:pt x="949556" y="4030"/>
                    </a:lnTo>
                    <a:close/>
                  </a:path>
                </a:pathLst>
              </a:custGeom>
              <a:solidFill>
                <a:srgbClr val="4D66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595959"/>
                  </a:solidFill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469BCD5E-22AA-4237-B7A0-359573C655FA}"/>
                  </a:ext>
                </a:extLst>
              </p:cNvPr>
              <p:cNvSpPr/>
              <p:nvPr/>
            </p:nvSpPr>
            <p:spPr>
              <a:xfrm>
                <a:off x="3351612" y="3577047"/>
                <a:ext cx="680891" cy="680891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5D5014DE-8243-47C4-9274-6994C069ED72}"/>
                  </a:ext>
                </a:extLst>
              </p:cNvPr>
              <p:cNvSpPr/>
              <p:nvPr/>
            </p:nvSpPr>
            <p:spPr>
              <a:xfrm>
                <a:off x="8041242" y="3577047"/>
                <a:ext cx="680891" cy="680891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03CE3B94-8145-49A9-9DF1-0972B84BA3E4}"/>
                  </a:ext>
                </a:extLst>
              </p:cNvPr>
              <p:cNvSpPr/>
              <p:nvPr/>
            </p:nvSpPr>
            <p:spPr>
              <a:xfrm>
                <a:off x="6846511" y="2442417"/>
                <a:ext cx="680891" cy="680891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C0598B04-061A-4318-8927-224B82AE1F63}"/>
                  </a:ext>
                </a:extLst>
              </p:cNvPr>
              <p:cNvSpPr/>
              <p:nvPr/>
            </p:nvSpPr>
            <p:spPr>
              <a:xfrm>
                <a:off x="6846511" y="4744088"/>
                <a:ext cx="680891" cy="680891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912E57E3-0C34-4C1A-917E-6478F6E7A1E3}"/>
                  </a:ext>
                </a:extLst>
              </p:cNvPr>
              <p:cNvSpPr/>
              <p:nvPr/>
            </p:nvSpPr>
            <p:spPr>
              <a:xfrm>
                <a:off x="4551673" y="2442417"/>
                <a:ext cx="680891" cy="680891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AF60246A-93A8-4769-9045-21A2922CE3D2}"/>
                  </a:ext>
                </a:extLst>
              </p:cNvPr>
              <p:cNvSpPr/>
              <p:nvPr/>
            </p:nvSpPr>
            <p:spPr>
              <a:xfrm>
                <a:off x="4551673" y="4744088"/>
                <a:ext cx="680891" cy="680891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1B84FA7C-8412-4579-BFAB-012FEAACA488}"/>
                  </a:ext>
                </a:extLst>
              </p:cNvPr>
              <p:cNvSpPr/>
              <p:nvPr/>
            </p:nvSpPr>
            <p:spPr>
              <a:xfrm>
                <a:off x="5682951" y="3577047"/>
                <a:ext cx="680891" cy="680891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3CD96D5C-EFAC-4096-A315-FA9C1B9EC61C}"/>
                </a:ext>
              </a:extLst>
            </p:cNvPr>
            <p:cNvGrpSpPr/>
            <p:nvPr/>
          </p:nvGrpSpPr>
          <p:grpSpPr>
            <a:xfrm>
              <a:off x="-70425" y="1274428"/>
              <a:ext cx="3076803" cy="745592"/>
              <a:chOff x="2374726" y="1874341"/>
              <a:chExt cx="3076803" cy="745592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58B3EE0A-E620-46EF-BABD-55215336F815}"/>
                  </a:ext>
                </a:extLst>
              </p:cNvPr>
              <p:cNvSpPr txBox="1"/>
              <p:nvPr/>
            </p:nvSpPr>
            <p:spPr>
              <a:xfrm>
                <a:off x="2374726" y="1874341"/>
                <a:ext cx="2315042" cy="7455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 b="1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城市垃圾处置能力评估</a:t>
                </a:r>
                <a:endParaRPr lang="en-US" altLang="zh-CN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设计能力、实际能力</a:t>
                </a:r>
                <a:endParaRPr lang="en-US" altLang="zh-CN" sz="11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AEA7282E-A661-4FC5-A335-9C2A0AD12BA2}"/>
                  </a:ext>
                </a:extLst>
              </p:cNvPr>
              <p:cNvSpPr txBox="1"/>
              <p:nvPr/>
            </p:nvSpPr>
            <p:spPr>
              <a:xfrm>
                <a:off x="4689768" y="1882979"/>
                <a:ext cx="761761" cy="4023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9977AEE2-0A8E-4BE1-9830-EFC485031187}"/>
                </a:ext>
              </a:extLst>
            </p:cNvPr>
            <p:cNvGrpSpPr/>
            <p:nvPr/>
          </p:nvGrpSpPr>
          <p:grpSpPr>
            <a:xfrm>
              <a:off x="-1406224" y="2355208"/>
              <a:ext cx="3338597" cy="1077562"/>
              <a:chOff x="2335071" y="1749943"/>
              <a:chExt cx="3338597" cy="1077562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671F4C4B-9937-4C15-8592-DBE3F90D41E4}"/>
                  </a:ext>
                </a:extLst>
              </p:cNvPr>
              <p:cNvSpPr txBox="1"/>
              <p:nvPr/>
            </p:nvSpPr>
            <p:spPr>
              <a:xfrm>
                <a:off x="2335071" y="1749943"/>
                <a:ext cx="2528911" cy="10775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 b="1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垃圾处理设施评级</a:t>
                </a:r>
                <a:endParaRPr lang="en-US" altLang="zh-CN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生活垃圾处理设施、无害化等级</a:t>
                </a:r>
                <a:endParaRPr lang="en-US" altLang="zh-CN" sz="11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10A01AE5-C484-46D1-B271-B419C88364CE}"/>
                  </a:ext>
                </a:extLst>
              </p:cNvPr>
              <p:cNvSpPr txBox="1"/>
              <p:nvPr/>
            </p:nvSpPr>
            <p:spPr>
              <a:xfrm>
                <a:off x="4911909" y="2034797"/>
                <a:ext cx="761759" cy="4023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742979E8-74DE-4BE2-ADA5-EBE300910549}"/>
                </a:ext>
              </a:extLst>
            </p:cNvPr>
            <p:cNvGrpSpPr/>
            <p:nvPr/>
          </p:nvGrpSpPr>
          <p:grpSpPr>
            <a:xfrm>
              <a:off x="-418339" y="3671336"/>
              <a:ext cx="3424717" cy="745592"/>
              <a:chOff x="2026812" y="1822406"/>
              <a:chExt cx="3424717" cy="745592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3D4ADF1A-E040-467B-B13C-8E046ABF6443}"/>
                  </a:ext>
                </a:extLst>
              </p:cNvPr>
              <p:cNvSpPr txBox="1"/>
              <p:nvPr/>
            </p:nvSpPr>
            <p:spPr>
              <a:xfrm>
                <a:off x="2026812" y="1822406"/>
                <a:ext cx="2701036" cy="7455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 b="1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非正规垃圾堆放点排查整治</a:t>
                </a:r>
                <a:endParaRPr lang="en-US" altLang="zh-CN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全面排查、污染状况检测</a:t>
                </a:r>
                <a:endParaRPr lang="en-US" altLang="zh-CN" sz="11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7A6309B7-5775-4F32-802C-F50640A6B03F}"/>
                  </a:ext>
                </a:extLst>
              </p:cNvPr>
              <p:cNvSpPr txBox="1"/>
              <p:nvPr/>
            </p:nvSpPr>
            <p:spPr>
              <a:xfrm>
                <a:off x="4689768" y="1951446"/>
                <a:ext cx="761761" cy="4023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0A6C06B9-905B-481A-81E5-EC6F7A8649DE}"/>
                </a:ext>
              </a:extLst>
            </p:cNvPr>
            <p:cNvGrpSpPr/>
            <p:nvPr/>
          </p:nvGrpSpPr>
          <p:grpSpPr>
            <a:xfrm>
              <a:off x="6390754" y="1261499"/>
              <a:ext cx="2873124" cy="745591"/>
              <a:chOff x="1798763" y="1891260"/>
              <a:chExt cx="2873124" cy="745591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3E67CB6F-2EEA-4B8C-9766-7824F2238553}"/>
                  </a:ext>
                </a:extLst>
              </p:cNvPr>
              <p:cNvSpPr txBox="1"/>
              <p:nvPr/>
            </p:nvSpPr>
            <p:spPr>
              <a:xfrm>
                <a:off x="2552801" y="1891260"/>
                <a:ext cx="2119086" cy="7455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 b="1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无害化处置能力评估</a:t>
                </a:r>
                <a:endParaRPr lang="en-US" altLang="zh-CN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有毒有害 危废</a:t>
                </a:r>
                <a:endParaRPr lang="en-US" altLang="zh-CN" sz="11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63A9986C-D447-44D8-8FD3-51B54B4D91AE}"/>
                  </a:ext>
                </a:extLst>
              </p:cNvPr>
              <p:cNvSpPr txBox="1"/>
              <p:nvPr/>
            </p:nvSpPr>
            <p:spPr>
              <a:xfrm>
                <a:off x="1798763" y="1912827"/>
                <a:ext cx="761761" cy="4023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400" b="1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00865989-98ED-47B8-99F7-80421D7BB2CE}"/>
                </a:ext>
              </a:extLst>
            </p:cNvPr>
            <p:cNvGrpSpPr/>
            <p:nvPr/>
          </p:nvGrpSpPr>
          <p:grpSpPr>
            <a:xfrm>
              <a:off x="6390754" y="3671335"/>
              <a:ext cx="3446991" cy="745592"/>
              <a:chOff x="1798763" y="1809883"/>
              <a:chExt cx="3446991" cy="745592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A494B246-46BA-4165-97B9-42F524709973}"/>
                  </a:ext>
                </a:extLst>
              </p:cNvPr>
              <p:cNvSpPr txBox="1"/>
              <p:nvPr/>
            </p:nvSpPr>
            <p:spPr>
              <a:xfrm>
                <a:off x="2661118" y="1809883"/>
                <a:ext cx="2584636" cy="7455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 b="1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垃圾资源化利用效率评估</a:t>
                </a:r>
                <a:endParaRPr lang="en-US" altLang="zh-CN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城乡生活垃圾资源化利用率</a:t>
                </a:r>
                <a:endParaRPr lang="en-US" altLang="zh-CN" sz="11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8DC2C39C-6B45-496C-8625-925DB92DF5DE}"/>
                  </a:ext>
                </a:extLst>
              </p:cNvPr>
              <p:cNvSpPr txBox="1"/>
              <p:nvPr/>
            </p:nvSpPr>
            <p:spPr>
              <a:xfrm>
                <a:off x="1798763" y="1954151"/>
                <a:ext cx="761760" cy="4023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400" b="1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06</a:t>
                </a: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49324BAC-581C-429D-91A2-5B25D815D796}"/>
                </a:ext>
              </a:extLst>
            </p:cNvPr>
            <p:cNvGrpSpPr/>
            <p:nvPr/>
          </p:nvGrpSpPr>
          <p:grpSpPr>
            <a:xfrm>
              <a:off x="7530680" y="2259308"/>
              <a:ext cx="3220306" cy="1077562"/>
              <a:chOff x="1643981" y="1621406"/>
              <a:chExt cx="3220306" cy="1077562"/>
            </a:xfrm>
          </p:grpSpPr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D2E7353E-92AD-49C4-A320-6540C0C21FC9}"/>
                  </a:ext>
                </a:extLst>
              </p:cNvPr>
              <p:cNvSpPr txBox="1"/>
              <p:nvPr/>
            </p:nvSpPr>
            <p:spPr>
              <a:xfrm>
                <a:off x="2279652" y="1621406"/>
                <a:ext cx="2584635" cy="10775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 b="1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填埋场生态修复</a:t>
                </a:r>
                <a:endParaRPr lang="en-US" altLang="zh-CN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废气治理、防渗系统、渗滤液处置、复绿</a:t>
                </a:r>
                <a:endParaRPr lang="en-US" altLang="zh-CN" sz="11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2228B8D8-16EE-42C2-8D54-239A8750F0C0}"/>
                  </a:ext>
                </a:extLst>
              </p:cNvPr>
              <p:cNvSpPr txBox="1"/>
              <p:nvPr/>
            </p:nvSpPr>
            <p:spPr>
              <a:xfrm>
                <a:off x="1643981" y="1958993"/>
                <a:ext cx="761761" cy="4023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400" b="1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05</a:t>
                </a:r>
              </a:p>
            </p:txBody>
          </p:sp>
        </p:grp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9416BBC5-2D5F-443A-98B1-079BD98DB6B1}"/>
              </a:ext>
            </a:extLst>
          </p:cNvPr>
          <p:cNvSpPr txBox="1"/>
          <p:nvPr/>
        </p:nvSpPr>
        <p:spPr>
          <a:xfrm>
            <a:off x="6862418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939D4403-08EB-475A-B455-AB73B36F4526}"/>
              </a:ext>
            </a:extLst>
          </p:cNvPr>
          <p:cNvSpPr txBox="1"/>
          <p:nvPr/>
        </p:nvSpPr>
        <p:spPr>
          <a:xfrm>
            <a:off x="8717780" y="4693885"/>
            <a:ext cx="38582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4910784"/>
      </p:ext>
    </p:extLst>
  </p:cSld>
  <p:clrMapOvr>
    <a:masterClrMapping/>
  </p:clrMapOvr>
  <p:transition spd="slow" advTm="0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4419495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分类成效监管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-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第三方测评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9F2CB2B-6CEA-433A-A532-4330F285EE26}"/>
              </a:ext>
            </a:extLst>
          </p:cNvPr>
          <p:cNvGrpSpPr/>
          <p:nvPr/>
        </p:nvGrpSpPr>
        <p:grpSpPr>
          <a:xfrm>
            <a:off x="566730" y="1076564"/>
            <a:ext cx="8370683" cy="3431886"/>
            <a:chOff x="540915" y="1461974"/>
            <a:chExt cx="11388347" cy="4587257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C22B8420-0434-4F17-906F-E043D4AC7665}"/>
                </a:ext>
              </a:extLst>
            </p:cNvPr>
            <p:cNvGrpSpPr/>
            <p:nvPr/>
          </p:nvGrpSpPr>
          <p:grpSpPr>
            <a:xfrm>
              <a:off x="540915" y="1461974"/>
              <a:ext cx="3031622" cy="4587257"/>
              <a:chOff x="667771" y="1346455"/>
              <a:chExt cx="3031622" cy="4587257"/>
            </a:xfrm>
          </p:grpSpPr>
          <p:sp>
            <p:nvSpPr>
              <p:cNvPr id="59" name="TextBox 28">
                <a:extLst>
                  <a:ext uri="{FF2B5EF4-FFF2-40B4-BE49-F238E27FC236}">
                    <a16:creationId xmlns:a16="http://schemas.microsoft.com/office/drawing/2014/main" id="{AC0DF1B4-54EE-4C52-BFFB-E6201B980760}"/>
                  </a:ext>
                </a:extLst>
              </p:cNvPr>
              <p:cNvSpPr txBox="1"/>
              <p:nvPr/>
            </p:nvSpPr>
            <p:spPr bwMode="auto">
              <a:xfrm>
                <a:off x="1775521" y="1668721"/>
                <a:ext cx="1440160" cy="12014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考核标准数字化</a:t>
                </a:r>
                <a:endParaRPr lang="en-US" altLang="zh-CN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人员作业规范化</a:t>
                </a:r>
                <a:endParaRPr lang="en-US" altLang="zh-CN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日常管理台账化</a:t>
                </a:r>
                <a:endParaRPr lang="en-US" altLang="zh-CN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分类状况影像化</a:t>
                </a:r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id="{D7A21C15-09BC-47BD-AD11-D9B6DFB680C3}"/>
                  </a:ext>
                </a:extLst>
              </p:cNvPr>
              <p:cNvSpPr/>
              <p:nvPr/>
            </p:nvSpPr>
            <p:spPr bwMode="auto">
              <a:xfrm>
                <a:off x="1775520" y="1346455"/>
                <a:ext cx="1836203" cy="4113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1400" b="1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监管</a:t>
                </a:r>
              </a:p>
            </p:txBody>
          </p:sp>
          <p:sp>
            <p:nvSpPr>
              <p:cNvPr id="61" name="TextBox 32">
                <a:extLst>
                  <a:ext uri="{FF2B5EF4-FFF2-40B4-BE49-F238E27FC236}">
                    <a16:creationId xmlns:a16="http://schemas.microsoft.com/office/drawing/2014/main" id="{ED5D18CD-377F-476C-B512-C4DC4088F08E}"/>
                  </a:ext>
                </a:extLst>
              </p:cNvPr>
              <p:cNvSpPr txBox="1"/>
              <p:nvPr/>
            </p:nvSpPr>
            <p:spPr bwMode="auto">
              <a:xfrm>
                <a:off x="1775521" y="3386343"/>
                <a:ext cx="1923872" cy="9237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运营单位履约能力评估</a:t>
                </a:r>
                <a:endParaRPr lang="en-US" altLang="zh-CN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分类成效评估</a:t>
                </a:r>
                <a:endParaRPr lang="en-US" altLang="zh-CN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阶段工作远期规划评估</a:t>
                </a:r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F3C94D76-B2B8-4916-8C91-AC27ED3D894D}"/>
                  </a:ext>
                </a:extLst>
              </p:cNvPr>
              <p:cNvSpPr/>
              <p:nvPr/>
            </p:nvSpPr>
            <p:spPr bwMode="auto">
              <a:xfrm>
                <a:off x="1775520" y="3039685"/>
                <a:ext cx="1836203" cy="3085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b="1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评估</a:t>
                </a:r>
              </a:p>
            </p:txBody>
          </p:sp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0ECD9729-2B78-4CCC-8131-3CA142D8B781}"/>
                  </a:ext>
                </a:extLst>
              </p:cNvPr>
              <p:cNvGrpSpPr/>
              <p:nvPr/>
            </p:nvGrpSpPr>
            <p:grpSpPr>
              <a:xfrm>
                <a:off x="667773" y="1726121"/>
                <a:ext cx="750462" cy="797366"/>
                <a:chOff x="881041" y="1427727"/>
                <a:chExt cx="750462" cy="797366"/>
              </a:xfrm>
            </p:grpSpPr>
            <p:sp>
              <p:nvSpPr>
                <p:cNvPr id="74" name="六边形 73">
                  <a:extLst>
                    <a:ext uri="{FF2B5EF4-FFF2-40B4-BE49-F238E27FC236}">
                      <a16:creationId xmlns:a16="http://schemas.microsoft.com/office/drawing/2014/main" id="{F0915F32-E770-4BFA-984F-DD41414C157C}"/>
                    </a:ext>
                  </a:extLst>
                </p:cNvPr>
                <p:cNvSpPr/>
                <p:nvPr/>
              </p:nvSpPr>
              <p:spPr>
                <a:xfrm rot="16200000">
                  <a:off x="857589" y="1451179"/>
                  <a:ext cx="797366" cy="750462"/>
                </a:xfrm>
                <a:prstGeom prst="hexagon">
                  <a:avLst/>
                </a:prstGeom>
                <a:solidFill>
                  <a:srgbClr val="7890A8"/>
                </a:solidFill>
                <a:ln w="15875" cap="rnd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pic>
              <p:nvPicPr>
                <p:cNvPr id="75" name="图片 74">
                  <a:extLst>
                    <a:ext uri="{FF2B5EF4-FFF2-40B4-BE49-F238E27FC236}">
                      <a16:creationId xmlns:a16="http://schemas.microsoft.com/office/drawing/2014/main" id="{AC30EE64-717B-437A-AD02-DA0A112789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45751" y="1593306"/>
                  <a:ext cx="421039" cy="410984"/>
                </a:xfrm>
                <a:prstGeom prst="rect">
                  <a:avLst/>
                </a:prstGeom>
              </p:spPr>
            </p:pic>
          </p:grpSp>
          <p:sp>
            <p:nvSpPr>
              <p:cNvPr id="64" name="TextBox 36">
                <a:extLst>
                  <a:ext uri="{FF2B5EF4-FFF2-40B4-BE49-F238E27FC236}">
                    <a16:creationId xmlns:a16="http://schemas.microsoft.com/office/drawing/2014/main" id="{DA93262E-F446-4AA7-BDEF-3C7001DAC21C}"/>
                  </a:ext>
                </a:extLst>
              </p:cNvPr>
              <p:cNvSpPr txBox="1"/>
              <p:nvPr/>
            </p:nvSpPr>
            <p:spPr bwMode="auto">
              <a:xfrm>
                <a:off x="1775521" y="5009965"/>
                <a:ext cx="1729213" cy="9237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资源化</a:t>
                </a:r>
                <a:endParaRPr lang="en-US" altLang="zh-CN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减量化</a:t>
                </a:r>
                <a:endParaRPr lang="en-US" altLang="zh-CN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无害化</a:t>
                </a:r>
              </a:p>
            </p:txBody>
          </p:sp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id="{9FEC5F94-A71B-4FEC-9D4C-1CA0B9BEDC0A}"/>
                  </a:ext>
                </a:extLst>
              </p:cNvPr>
              <p:cNvSpPr/>
              <p:nvPr/>
            </p:nvSpPr>
            <p:spPr bwMode="auto">
              <a:xfrm>
                <a:off x="1765861" y="4685268"/>
                <a:ext cx="1836203" cy="4113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b="1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目的</a:t>
                </a:r>
              </a:p>
            </p:txBody>
          </p: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8430DF45-1444-46EB-BFF1-381982EE3DBC}"/>
                  </a:ext>
                </a:extLst>
              </p:cNvPr>
              <p:cNvGrpSpPr/>
              <p:nvPr/>
            </p:nvGrpSpPr>
            <p:grpSpPr>
              <a:xfrm>
                <a:off x="667771" y="3310654"/>
                <a:ext cx="750462" cy="797366"/>
                <a:chOff x="881041" y="3178423"/>
                <a:chExt cx="750462" cy="797366"/>
              </a:xfrm>
            </p:grpSpPr>
            <p:sp>
              <p:nvSpPr>
                <p:cNvPr id="72" name="六边形 71">
                  <a:extLst>
                    <a:ext uri="{FF2B5EF4-FFF2-40B4-BE49-F238E27FC236}">
                      <a16:creationId xmlns:a16="http://schemas.microsoft.com/office/drawing/2014/main" id="{D8739B1C-F2B9-4EF6-B012-50D722C0E598}"/>
                    </a:ext>
                  </a:extLst>
                </p:cNvPr>
                <p:cNvSpPr/>
                <p:nvPr/>
              </p:nvSpPr>
              <p:spPr>
                <a:xfrm rot="16200000">
                  <a:off x="857589" y="3201875"/>
                  <a:ext cx="797366" cy="750462"/>
                </a:xfrm>
                <a:prstGeom prst="hexagon">
                  <a:avLst/>
                </a:prstGeom>
                <a:solidFill>
                  <a:srgbClr val="7890A8"/>
                </a:solidFill>
                <a:ln w="15875" cap="rnd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3" name="Freeform 11">
                  <a:extLst>
                    <a:ext uri="{FF2B5EF4-FFF2-40B4-BE49-F238E27FC236}">
                      <a16:creationId xmlns:a16="http://schemas.microsoft.com/office/drawing/2014/main" id="{7B15AA08-4C06-4ED9-A79B-380F162B57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59044" y="3408936"/>
                  <a:ext cx="359191" cy="314558"/>
                </a:xfrm>
                <a:custGeom>
                  <a:avLst/>
                  <a:gdLst>
                    <a:gd name="T0" fmla="*/ 150135761 w 478"/>
                    <a:gd name="T1" fmla="*/ 22539537 h 420"/>
                    <a:gd name="T2" fmla="*/ 148879634 w 478"/>
                    <a:gd name="T3" fmla="*/ 13774223 h 420"/>
                    <a:gd name="T4" fmla="*/ 143854005 w 478"/>
                    <a:gd name="T5" fmla="*/ 6260858 h 420"/>
                    <a:gd name="T6" fmla="*/ 136315561 w 478"/>
                    <a:gd name="T7" fmla="*/ 1251948 h 420"/>
                    <a:gd name="T8" fmla="*/ 127520991 w 478"/>
                    <a:gd name="T9" fmla="*/ 0 h 420"/>
                    <a:gd name="T10" fmla="*/ 123123986 w 478"/>
                    <a:gd name="T11" fmla="*/ 0 h 420"/>
                    <a:gd name="T12" fmla="*/ 114957479 w 478"/>
                    <a:gd name="T13" fmla="*/ 3756403 h 420"/>
                    <a:gd name="T14" fmla="*/ 109303787 w 478"/>
                    <a:gd name="T15" fmla="*/ 9391287 h 420"/>
                    <a:gd name="T16" fmla="*/ 105534845 w 478"/>
                    <a:gd name="T17" fmla="*/ 17530626 h 420"/>
                    <a:gd name="T18" fmla="*/ 105534845 w 478"/>
                    <a:gd name="T19" fmla="*/ 22539537 h 420"/>
                    <a:gd name="T20" fmla="*/ 107419035 w 478"/>
                    <a:gd name="T21" fmla="*/ 31304850 h 420"/>
                    <a:gd name="T22" fmla="*/ 112444665 w 478"/>
                    <a:gd name="T23" fmla="*/ 38818215 h 420"/>
                    <a:gd name="T24" fmla="*/ 65330934 w 478"/>
                    <a:gd name="T25" fmla="*/ 52591879 h 420"/>
                    <a:gd name="T26" fmla="*/ 30152653 w 478"/>
                    <a:gd name="T27" fmla="*/ 70749039 h 420"/>
                    <a:gd name="T28" fmla="*/ 26383711 w 478"/>
                    <a:gd name="T29" fmla="*/ 69496532 h 420"/>
                    <a:gd name="T30" fmla="*/ 22614770 w 478"/>
                    <a:gd name="T31" fmla="*/ 69496532 h 420"/>
                    <a:gd name="T32" fmla="*/ 13820200 w 478"/>
                    <a:gd name="T33" fmla="*/ 70749039 h 420"/>
                    <a:gd name="T34" fmla="*/ 6909819 w 478"/>
                    <a:gd name="T35" fmla="*/ 75757949 h 420"/>
                    <a:gd name="T36" fmla="*/ 1884751 w 478"/>
                    <a:gd name="T37" fmla="*/ 82644781 h 420"/>
                    <a:gd name="T38" fmla="*/ 0 w 478"/>
                    <a:gd name="T39" fmla="*/ 91410095 h 420"/>
                    <a:gd name="T40" fmla="*/ 628063 w 478"/>
                    <a:gd name="T41" fmla="*/ 96419005 h 420"/>
                    <a:gd name="T42" fmla="*/ 4397005 w 478"/>
                    <a:gd name="T43" fmla="*/ 104558344 h 420"/>
                    <a:gd name="T44" fmla="*/ 10050697 w 478"/>
                    <a:gd name="T45" fmla="*/ 110193228 h 420"/>
                    <a:gd name="T46" fmla="*/ 18217204 w 478"/>
                    <a:gd name="T47" fmla="*/ 113949631 h 420"/>
                    <a:gd name="T48" fmla="*/ 22614770 w 478"/>
                    <a:gd name="T49" fmla="*/ 113949631 h 420"/>
                    <a:gd name="T50" fmla="*/ 31409341 w 478"/>
                    <a:gd name="T51" fmla="*/ 112697124 h 420"/>
                    <a:gd name="T52" fmla="*/ 38947223 w 478"/>
                    <a:gd name="T53" fmla="*/ 107688773 h 420"/>
                    <a:gd name="T54" fmla="*/ 43344789 w 478"/>
                    <a:gd name="T55" fmla="*/ 100175408 h 420"/>
                    <a:gd name="T56" fmla="*/ 45228979 w 478"/>
                    <a:gd name="T57" fmla="*/ 91410095 h 420"/>
                    <a:gd name="T58" fmla="*/ 45228979 w 478"/>
                    <a:gd name="T59" fmla="*/ 87027158 h 420"/>
                    <a:gd name="T60" fmla="*/ 76638319 w 478"/>
                    <a:gd name="T61" fmla="*/ 131480258 h 420"/>
                    <a:gd name="T62" fmla="*/ 133802747 w 478"/>
                    <a:gd name="T63" fmla="*/ 43826566 h 420"/>
                    <a:gd name="T64" fmla="*/ 136944186 w 478"/>
                    <a:gd name="T65" fmla="*/ 42574618 h 420"/>
                    <a:gd name="T66" fmla="*/ 143225942 w 478"/>
                    <a:gd name="T67" fmla="*/ 38818215 h 420"/>
                    <a:gd name="T68" fmla="*/ 147622946 w 478"/>
                    <a:gd name="T69" fmla="*/ 33183331 h 420"/>
                    <a:gd name="T70" fmla="*/ 150135761 w 478"/>
                    <a:gd name="T71" fmla="*/ 26295940 h 420"/>
                    <a:gd name="T72" fmla="*/ 150135761 w 478"/>
                    <a:gd name="T73" fmla="*/ 22539537 h 420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478" h="420">
                      <a:moveTo>
                        <a:pt x="478" y="72"/>
                      </a:moveTo>
                      <a:lnTo>
                        <a:pt x="478" y="72"/>
                      </a:lnTo>
                      <a:lnTo>
                        <a:pt x="478" y="56"/>
                      </a:lnTo>
                      <a:lnTo>
                        <a:pt x="474" y="44"/>
                      </a:lnTo>
                      <a:lnTo>
                        <a:pt x="466" y="30"/>
                      </a:lnTo>
                      <a:lnTo>
                        <a:pt x="458" y="20"/>
                      </a:lnTo>
                      <a:lnTo>
                        <a:pt x="448" y="12"/>
                      </a:lnTo>
                      <a:lnTo>
                        <a:pt x="434" y="4"/>
                      </a:lnTo>
                      <a:lnTo>
                        <a:pt x="422" y="0"/>
                      </a:lnTo>
                      <a:lnTo>
                        <a:pt x="406" y="0"/>
                      </a:lnTo>
                      <a:lnTo>
                        <a:pt x="392" y="0"/>
                      </a:lnTo>
                      <a:lnTo>
                        <a:pt x="378" y="4"/>
                      </a:lnTo>
                      <a:lnTo>
                        <a:pt x="366" y="12"/>
                      </a:lnTo>
                      <a:lnTo>
                        <a:pt x="356" y="20"/>
                      </a:lnTo>
                      <a:lnTo>
                        <a:pt x="348" y="30"/>
                      </a:lnTo>
                      <a:lnTo>
                        <a:pt x="340" y="44"/>
                      </a:lnTo>
                      <a:lnTo>
                        <a:pt x="336" y="56"/>
                      </a:lnTo>
                      <a:lnTo>
                        <a:pt x="336" y="72"/>
                      </a:lnTo>
                      <a:lnTo>
                        <a:pt x="336" y="86"/>
                      </a:lnTo>
                      <a:lnTo>
                        <a:pt x="342" y="100"/>
                      </a:lnTo>
                      <a:lnTo>
                        <a:pt x="348" y="112"/>
                      </a:lnTo>
                      <a:lnTo>
                        <a:pt x="358" y="124"/>
                      </a:lnTo>
                      <a:lnTo>
                        <a:pt x="276" y="318"/>
                      </a:lnTo>
                      <a:lnTo>
                        <a:pt x="208" y="168"/>
                      </a:lnTo>
                      <a:lnTo>
                        <a:pt x="148" y="160"/>
                      </a:lnTo>
                      <a:lnTo>
                        <a:pt x="96" y="226"/>
                      </a:lnTo>
                      <a:lnTo>
                        <a:pt x="84" y="222"/>
                      </a:lnTo>
                      <a:lnTo>
                        <a:pt x="72" y="222"/>
                      </a:lnTo>
                      <a:lnTo>
                        <a:pt x="58" y="222"/>
                      </a:lnTo>
                      <a:lnTo>
                        <a:pt x="44" y="226"/>
                      </a:lnTo>
                      <a:lnTo>
                        <a:pt x="32" y="234"/>
                      </a:lnTo>
                      <a:lnTo>
                        <a:pt x="22" y="242"/>
                      </a:lnTo>
                      <a:lnTo>
                        <a:pt x="14" y="252"/>
                      </a:lnTo>
                      <a:lnTo>
                        <a:pt x="6" y="264"/>
                      </a:lnTo>
                      <a:lnTo>
                        <a:pt x="2" y="278"/>
                      </a:lnTo>
                      <a:lnTo>
                        <a:pt x="0" y="292"/>
                      </a:lnTo>
                      <a:lnTo>
                        <a:pt x="2" y="308"/>
                      </a:lnTo>
                      <a:lnTo>
                        <a:pt x="6" y="320"/>
                      </a:lnTo>
                      <a:lnTo>
                        <a:pt x="14" y="334"/>
                      </a:lnTo>
                      <a:lnTo>
                        <a:pt x="22" y="344"/>
                      </a:lnTo>
                      <a:lnTo>
                        <a:pt x="32" y="352"/>
                      </a:lnTo>
                      <a:lnTo>
                        <a:pt x="44" y="360"/>
                      </a:lnTo>
                      <a:lnTo>
                        <a:pt x="58" y="364"/>
                      </a:lnTo>
                      <a:lnTo>
                        <a:pt x="72" y="364"/>
                      </a:lnTo>
                      <a:lnTo>
                        <a:pt x="88" y="364"/>
                      </a:lnTo>
                      <a:lnTo>
                        <a:pt x="100" y="360"/>
                      </a:lnTo>
                      <a:lnTo>
                        <a:pt x="112" y="352"/>
                      </a:lnTo>
                      <a:lnTo>
                        <a:pt x="124" y="344"/>
                      </a:lnTo>
                      <a:lnTo>
                        <a:pt x="132" y="334"/>
                      </a:lnTo>
                      <a:lnTo>
                        <a:pt x="138" y="320"/>
                      </a:lnTo>
                      <a:lnTo>
                        <a:pt x="144" y="308"/>
                      </a:lnTo>
                      <a:lnTo>
                        <a:pt x="144" y="292"/>
                      </a:lnTo>
                      <a:lnTo>
                        <a:pt x="144" y="278"/>
                      </a:lnTo>
                      <a:lnTo>
                        <a:pt x="168" y="248"/>
                      </a:lnTo>
                      <a:lnTo>
                        <a:pt x="244" y="420"/>
                      </a:lnTo>
                      <a:lnTo>
                        <a:pt x="308" y="418"/>
                      </a:lnTo>
                      <a:lnTo>
                        <a:pt x="426" y="140"/>
                      </a:lnTo>
                      <a:lnTo>
                        <a:pt x="436" y="136"/>
                      </a:lnTo>
                      <a:lnTo>
                        <a:pt x="448" y="130"/>
                      </a:lnTo>
                      <a:lnTo>
                        <a:pt x="456" y="124"/>
                      </a:lnTo>
                      <a:lnTo>
                        <a:pt x="464" y="114"/>
                      </a:lnTo>
                      <a:lnTo>
                        <a:pt x="470" y="106"/>
                      </a:lnTo>
                      <a:lnTo>
                        <a:pt x="474" y="94"/>
                      </a:lnTo>
                      <a:lnTo>
                        <a:pt x="478" y="84"/>
                      </a:lnTo>
                      <a:lnTo>
                        <a:pt x="478" y="7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121914" tIns="60957" rIns="121914" bIns="60957"/>
                <a:lstStyle/>
                <a:p>
                  <a:pPr defTabSz="1219140"/>
                  <a:endParaRPr lang="zh-CN" altLang="en-US" sz="900" ker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39F6E765-3F00-4991-95E2-4EAA26B96358}"/>
                  </a:ext>
                </a:extLst>
              </p:cNvPr>
              <p:cNvGrpSpPr/>
              <p:nvPr/>
            </p:nvGrpSpPr>
            <p:grpSpPr>
              <a:xfrm>
                <a:off x="667771" y="4821510"/>
                <a:ext cx="750462" cy="797366"/>
                <a:chOff x="881041" y="4822132"/>
                <a:chExt cx="750462" cy="797366"/>
              </a:xfrm>
            </p:grpSpPr>
            <p:sp>
              <p:nvSpPr>
                <p:cNvPr id="68" name="六边形 67">
                  <a:extLst>
                    <a:ext uri="{FF2B5EF4-FFF2-40B4-BE49-F238E27FC236}">
                      <a16:creationId xmlns:a16="http://schemas.microsoft.com/office/drawing/2014/main" id="{20B3D823-DA6B-4EFE-A085-B7A5E78AFE4B}"/>
                    </a:ext>
                  </a:extLst>
                </p:cNvPr>
                <p:cNvSpPr/>
                <p:nvPr/>
              </p:nvSpPr>
              <p:spPr>
                <a:xfrm rot="16200000">
                  <a:off x="857589" y="4845584"/>
                  <a:ext cx="797366" cy="750462"/>
                </a:xfrm>
                <a:prstGeom prst="hexagon">
                  <a:avLst/>
                </a:prstGeom>
                <a:solidFill>
                  <a:srgbClr val="7890A8"/>
                </a:solidFill>
                <a:ln w="15875" cap="rnd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69" name="组合 13321">
                  <a:extLst>
                    <a:ext uri="{FF2B5EF4-FFF2-40B4-BE49-F238E27FC236}">
                      <a16:creationId xmlns:a16="http://schemas.microsoft.com/office/drawing/2014/main" id="{7B2CC4C4-E33A-4426-8F50-3517531A945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107047" y="5080537"/>
                  <a:ext cx="282678" cy="280558"/>
                  <a:chOff x="1057275" y="3134853"/>
                  <a:chExt cx="368299" cy="368306"/>
                </a:xfrm>
                <a:solidFill>
                  <a:schemeClr val="bg1"/>
                </a:solidFill>
              </p:grpSpPr>
              <p:sp>
                <p:nvSpPr>
                  <p:cNvPr id="70" name="Freeform 11">
                    <a:extLst>
                      <a:ext uri="{FF2B5EF4-FFF2-40B4-BE49-F238E27FC236}">
                        <a16:creationId xmlns:a16="http://schemas.microsoft.com/office/drawing/2014/main" id="{22402035-C982-4C3D-BB24-0618CE0DACB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57275" y="3160259"/>
                    <a:ext cx="342900" cy="342900"/>
                  </a:xfrm>
                  <a:custGeom>
                    <a:avLst/>
                    <a:gdLst>
                      <a:gd name="T0" fmla="*/ 252015625 w 216"/>
                      <a:gd name="T1" fmla="*/ 0 h 216"/>
                      <a:gd name="T2" fmla="*/ 252015625 w 216"/>
                      <a:gd name="T3" fmla="*/ 0 h 216"/>
                      <a:gd name="T4" fmla="*/ 201612500 w 216"/>
                      <a:gd name="T5" fmla="*/ 5040313 h 216"/>
                      <a:gd name="T6" fmla="*/ 156249688 w 216"/>
                      <a:gd name="T7" fmla="*/ 25201563 h 216"/>
                      <a:gd name="T8" fmla="*/ 115927188 w 216"/>
                      <a:gd name="T9" fmla="*/ 45362813 h 216"/>
                      <a:gd name="T10" fmla="*/ 75604688 w 216"/>
                      <a:gd name="T11" fmla="*/ 80645000 h 216"/>
                      <a:gd name="T12" fmla="*/ 75604688 w 216"/>
                      <a:gd name="T13" fmla="*/ 80645000 h 216"/>
                      <a:gd name="T14" fmla="*/ 40322500 w 216"/>
                      <a:gd name="T15" fmla="*/ 120967500 h 216"/>
                      <a:gd name="T16" fmla="*/ 15120938 w 216"/>
                      <a:gd name="T17" fmla="*/ 171370625 h 216"/>
                      <a:gd name="T18" fmla="*/ 0 w 216"/>
                      <a:gd name="T19" fmla="*/ 221773750 h 216"/>
                      <a:gd name="T20" fmla="*/ 0 w 216"/>
                      <a:gd name="T21" fmla="*/ 272176875 h 216"/>
                      <a:gd name="T22" fmla="*/ 0 w 216"/>
                      <a:gd name="T23" fmla="*/ 322580000 h 216"/>
                      <a:gd name="T24" fmla="*/ 15120938 w 216"/>
                      <a:gd name="T25" fmla="*/ 372983125 h 216"/>
                      <a:gd name="T26" fmla="*/ 40322500 w 216"/>
                      <a:gd name="T27" fmla="*/ 423386250 h 216"/>
                      <a:gd name="T28" fmla="*/ 75604688 w 216"/>
                      <a:gd name="T29" fmla="*/ 463708750 h 216"/>
                      <a:gd name="T30" fmla="*/ 75604688 w 216"/>
                      <a:gd name="T31" fmla="*/ 463708750 h 216"/>
                      <a:gd name="T32" fmla="*/ 120967500 w 216"/>
                      <a:gd name="T33" fmla="*/ 498990938 h 216"/>
                      <a:gd name="T34" fmla="*/ 166330313 w 216"/>
                      <a:gd name="T35" fmla="*/ 524192500 h 216"/>
                      <a:gd name="T36" fmla="*/ 216733438 w 216"/>
                      <a:gd name="T37" fmla="*/ 539313438 h 216"/>
                      <a:gd name="T38" fmla="*/ 272176875 w 216"/>
                      <a:gd name="T39" fmla="*/ 544353750 h 216"/>
                      <a:gd name="T40" fmla="*/ 322580000 w 216"/>
                      <a:gd name="T41" fmla="*/ 539313438 h 216"/>
                      <a:gd name="T42" fmla="*/ 372983125 w 216"/>
                      <a:gd name="T43" fmla="*/ 524192500 h 216"/>
                      <a:gd name="T44" fmla="*/ 423386250 w 216"/>
                      <a:gd name="T45" fmla="*/ 498990938 h 216"/>
                      <a:gd name="T46" fmla="*/ 463708750 w 216"/>
                      <a:gd name="T47" fmla="*/ 463708750 h 216"/>
                      <a:gd name="T48" fmla="*/ 463708750 w 216"/>
                      <a:gd name="T49" fmla="*/ 463708750 h 216"/>
                      <a:gd name="T50" fmla="*/ 498990938 w 216"/>
                      <a:gd name="T51" fmla="*/ 428426563 h 216"/>
                      <a:gd name="T52" fmla="*/ 519152188 w 216"/>
                      <a:gd name="T53" fmla="*/ 383063750 h 216"/>
                      <a:gd name="T54" fmla="*/ 534273125 w 216"/>
                      <a:gd name="T55" fmla="*/ 337700938 h 216"/>
                      <a:gd name="T56" fmla="*/ 544353750 w 216"/>
                      <a:gd name="T57" fmla="*/ 292338125 h 216"/>
                      <a:gd name="T58" fmla="*/ 252015625 w 216"/>
                      <a:gd name="T59" fmla="*/ 292338125 h 216"/>
                      <a:gd name="T60" fmla="*/ 252015625 w 216"/>
                      <a:gd name="T61" fmla="*/ 0 h 21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0" t="0" r="r" b="b"/>
                    <a:pathLst>
                      <a:path w="216" h="216">
                        <a:moveTo>
                          <a:pt x="100" y="0"/>
                        </a:moveTo>
                        <a:lnTo>
                          <a:pt x="100" y="0"/>
                        </a:lnTo>
                        <a:lnTo>
                          <a:pt x="80" y="2"/>
                        </a:lnTo>
                        <a:lnTo>
                          <a:pt x="62" y="10"/>
                        </a:lnTo>
                        <a:lnTo>
                          <a:pt x="46" y="18"/>
                        </a:lnTo>
                        <a:lnTo>
                          <a:pt x="30" y="32"/>
                        </a:lnTo>
                        <a:lnTo>
                          <a:pt x="16" y="48"/>
                        </a:lnTo>
                        <a:lnTo>
                          <a:pt x="6" y="68"/>
                        </a:lnTo>
                        <a:lnTo>
                          <a:pt x="0" y="88"/>
                        </a:lnTo>
                        <a:lnTo>
                          <a:pt x="0" y="108"/>
                        </a:lnTo>
                        <a:lnTo>
                          <a:pt x="0" y="128"/>
                        </a:lnTo>
                        <a:lnTo>
                          <a:pt x="6" y="148"/>
                        </a:lnTo>
                        <a:lnTo>
                          <a:pt x="16" y="168"/>
                        </a:lnTo>
                        <a:lnTo>
                          <a:pt x="30" y="184"/>
                        </a:lnTo>
                        <a:lnTo>
                          <a:pt x="48" y="198"/>
                        </a:lnTo>
                        <a:lnTo>
                          <a:pt x="66" y="208"/>
                        </a:lnTo>
                        <a:lnTo>
                          <a:pt x="86" y="214"/>
                        </a:lnTo>
                        <a:lnTo>
                          <a:pt x="108" y="216"/>
                        </a:lnTo>
                        <a:lnTo>
                          <a:pt x="128" y="214"/>
                        </a:lnTo>
                        <a:lnTo>
                          <a:pt x="148" y="208"/>
                        </a:lnTo>
                        <a:lnTo>
                          <a:pt x="168" y="198"/>
                        </a:lnTo>
                        <a:lnTo>
                          <a:pt x="184" y="184"/>
                        </a:lnTo>
                        <a:lnTo>
                          <a:pt x="198" y="170"/>
                        </a:lnTo>
                        <a:lnTo>
                          <a:pt x="206" y="152"/>
                        </a:lnTo>
                        <a:lnTo>
                          <a:pt x="212" y="134"/>
                        </a:lnTo>
                        <a:lnTo>
                          <a:pt x="216" y="116"/>
                        </a:lnTo>
                        <a:lnTo>
                          <a:pt x="100" y="116"/>
                        </a:lnTo>
                        <a:lnTo>
                          <a:pt x="10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defTabSz="1219140"/>
                    <a:endParaRPr lang="zh-CN" altLang="en-US" sz="900" ker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1" name="Freeform 12">
                    <a:extLst>
                      <a:ext uri="{FF2B5EF4-FFF2-40B4-BE49-F238E27FC236}">
                        <a16:creationId xmlns:a16="http://schemas.microsoft.com/office/drawing/2014/main" id="{8A0ECD84-EE37-41D2-B93A-FD8FB5BB814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38249" y="3134853"/>
                    <a:ext cx="187325" cy="184150"/>
                  </a:xfrm>
                  <a:custGeom>
                    <a:avLst/>
                    <a:gdLst>
                      <a:gd name="T0" fmla="*/ 216733438 w 118"/>
                      <a:gd name="T1" fmla="*/ 80645000 h 116"/>
                      <a:gd name="T2" fmla="*/ 216733438 w 118"/>
                      <a:gd name="T3" fmla="*/ 80645000 h 116"/>
                      <a:gd name="T4" fmla="*/ 196572188 w 118"/>
                      <a:gd name="T5" fmla="*/ 60483750 h 116"/>
                      <a:gd name="T6" fmla="*/ 171370625 w 118"/>
                      <a:gd name="T7" fmla="*/ 40322500 h 116"/>
                      <a:gd name="T8" fmla="*/ 141128750 w 118"/>
                      <a:gd name="T9" fmla="*/ 25201563 h 116"/>
                      <a:gd name="T10" fmla="*/ 115927188 w 118"/>
                      <a:gd name="T11" fmla="*/ 15120938 h 116"/>
                      <a:gd name="T12" fmla="*/ 90725625 w 118"/>
                      <a:gd name="T13" fmla="*/ 5040313 h 116"/>
                      <a:gd name="T14" fmla="*/ 60483750 w 118"/>
                      <a:gd name="T15" fmla="*/ 0 h 116"/>
                      <a:gd name="T16" fmla="*/ 30241875 w 118"/>
                      <a:gd name="T17" fmla="*/ 0 h 116"/>
                      <a:gd name="T18" fmla="*/ 0 w 118"/>
                      <a:gd name="T19" fmla="*/ 0 h 116"/>
                      <a:gd name="T20" fmla="*/ 0 w 118"/>
                      <a:gd name="T21" fmla="*/ 292338125 h 116"/>
                      <a:gd name="T22" fmla="*/ 297378438 w 118"/>
                      <a:gd name="T23" fmla="*/ 292338125 h 116"/>
                      <a:gd name="T24" fmla="*/ 297378438 w 118"/>
                      <a:gd name="T25" fmla="*/ 292338125 h 116"/>
                      <a:gd name="T26" fmla="*/ 297378438 w 118"/>
                      <a:gd name="T27" fmla="*/ 267136563 h 116"/>
                      <a:gd name="T28" fmla="*/ 297378438 w 118"/>
                      <a:gd name="T29" fmla="*/ 236894688 h 116"/>
                      <a:gd name="T30" fmla="*/ 287297813 w 118"/>
                      <a:gd name="T31" fmla="*/ 206652813 h 116"/>
                      <a:gd name="T32" fmla="*/ 282257500 w 118"/>
                      <a:gd name="T33" fmla="*/ 181451250 h 116"/>
                      <a:gd name="T34" fmla="*/ 272176875 w 118"/>
                      <a:gd name="T35" fmla="*/ 151209375 h 116"/>
                      <a:gd name="T36" fmla="*/ 257055938 w 118"/>
                      <a:gd name="T37" fmla="*/ 126007813 h 116"/>
                      <a:gd name="T38" fmla="*/ 236894688 w 118"/>
                      <a:gd name="T39" fmla="*/ 100806250 h 116"/>
                      <a:gd name="T40" fmla="*/ 216733438 w 118"/>
                      <a:gd name="T41" fmla="*/ 80645000 h 116"/>
                      <a:gd name="T42" fmla="*/ 216733438 w 118"/>
                      <a:gd name="T43" fmla="*/ 80645000 h 11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0" t="0" r="r" b="b"/>
                    <a:pathLst>
                      <a:path w="118" h="116">
                        <a:moveTo>
                          <a:pt x="86" y="32"/>
                        </a:moveTo>
                        <a:lnTo>
                          <a:pt x="86" y="32"/>
                        </a:lnTo>
                        <a:lnTo>
                          <a:pt x="78" y="24"/>
                        </a:lnTo>
                        <a:lnTo>
                          <a:pt x="68" y="16"/>
                        </a:lnTo>
                        <a:lnTo>
                          <a:pt x="56" y="10"/>
                        </a:lnTo>
                        <a:lnTo>
                          <a:pt x="46" y="6"/>
                        </a:lnTo>
                        <a:lnTo>
                          <a:pt x="36" y="2"/>
                        </a:lnTo>
                        <a:lnTo>
                          <a:pt x="24" y="0"/>
                        </a:lnTo>
                        <a:lnTo>
                          <a:pt x="12" y="0"/>
                        </a:lnTo>
                        <a:lnTo>
                          <a:pt x="0" y="0"/>
                        </a:lnTo>
                        <a:lnTo>
                          <a:pt x="0" y="116"/>
                        </a:lnTo>
                        <a:lnTo>
                          <a:pt x="118" y="116"/>
                        </a:lnTo>
                        <a:lnTo>
                          <a:pt x="118" y="106"/>
                        </a:lnTo>
                        <a:lnTo>
                          <a:pt x="118" y="94"/>
                        </a:lnTo>
                        <a:lnTo>
                          <a:pt x="114" y="82"/>
                        </a:lnTo>
                        <a:lnTo>
                          <a:pt x="112" y="72"/>
                        </a:lnTo>
                        <a:lnTo>
                          <a:pt x="108" y="60"/>
                        </a:lnTo>
                        <a:lnTo>
                          <a:pt x="102" y="50"/>
                        </a:lnTo>
                        <a:lnTo>
                          <a:pt x="94" y="40"/>
                        </a:lnTo>
                        <a:lnTo>
                          <a:pt x="86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defTabSz="1219140"/>
                    <a:endParaRPr lang="zh-CN" altLang="en-US" sz="900" ker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60163670-66D4-435B-822B-38AE63D73135}"/>
                </a:ext>
              </a:extLst>
            </p:cNvPr>
            <p:cNvGrpSpPr/>
            <p:nvPr/>
          </p:nvGrpSpPr>
          <p:grpSpPr>
            <a:xfrm>
              <a:off x="3103944" y="1609411"/>
              <a:ext cx="8126486" cy="4163905"/>
              <a:chOff x="3504733" y="1427726"/>
              <a:chExt cx="8126486" cy="4163905"/>
            </a:xfrm>
          </p:grpSpPr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4F4A2F41-3C49-409B-8F0F-9631EB88C784}"/>
                  </a:ext>
                </a:extLst>
              </p:cNvPr>
              <p:cNvSpPr txBox="1"/>
              <p:nvPr/>
            </p:nvSpPr>
            <p:spPr>
              <a:xfrm>
                <a:off x="3504733" y="2647508"/>
                <a:ext cx="2478418" cy="9237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b="1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第三方测评机构</a:t>
                </a:r>
                <a:endParaRPr lang="en-US" altLang="zh-CN" sz="9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信息化测评、巡检考核</a:t>
                </a:r>
                <a:endParaRPr lang="en-US" altLang="zh-CN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现场图像采集、整改管理</a:t>
                </a:r>
                <a:endParaRPr lang="en-US" altLang="zh-CN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756B4642-DC0A-437B-972B-EE3F9A722A3F}"/>
                  </a:ext>
                </a:extLst>
              </p:cNvPr>
              <p:cNvSpPr txBox="1"/>
              <p:nvPr/>
            </p:nvSpPr>
            <p:spPr>
              <a:xfrm>
                <a:off x="9543931" y="4240747"/>
                <a:ext cx="2087288" cy="9237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b="1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垃圾分类运营单位</a:t>
                </a:r>
                <a:endParaRPr lang="en-US" altLang="zh-CN" sz="9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落实整改、按标实施</a:t>
                </a:r>
                <a:endParaRPr lang="en-US" altLang="zh-CN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配合考核、节点反馈</a:t>
                </a:r>
                <a:endParaRPr lang="en-US" altLang="zh-CN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66838FCF-DA30-4A4E-86DC-B2F0F5628BF2}"/>
                  </a:ext>
                </a:extLst>
              </p:cNvPr>
              <p:cNvSpPr txBox="1"/>
              <p:nvPr/>
            </p:nvSpPr>
            <p:spPr>
              <a:xfrm>
                <a:off x="9543931" y="1427726"/>
                <a:ext cx="1677987" cy="9237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b="1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政府主管部门</a:t>
                </a:r>
                <a:endParaRPr lang="en-US" altLang="zh-CN" sz="9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职能下发、计量管理</a:t>
                </a:r>
                <a:endParaRPr lang="en-US" altLang="zh-CN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顶层统筹、监管指挥</a:t>
                </a:r>
                <a:endParaRPr lang="en-US" altLang="zh-CN" sz="9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AC53B162-36CE-4C8D-8404-BE60CFD3283D}"/>
                  </a:ext>
                </a:extLst>
              </p:cNvPr>
              <p:cNvGrpSpPr/>
              <p:nvPr/>
            </p:nvGrpSpPr>
            <p:grpSpPr>
              <a:xfrm>
                <a:off x="5983151" y="1473655"/>
                <a:ext cx="3496656" cy="4117976"/>
                <a:chOff x="4261036" y="1556792"/>
                <a:chExt cx="3496656" cy="4117976"/>
              </a:xfrm>
            </p:grpSpPr>
            <p:grpSp>
              <p:nvGrpSpPr>
                <p:cNvPr id="81" name="组合 80">
                  <a:extLst>
                    <a:ext uri="{FF2B5EF4-FFF2-40B4-BE49-F238E27FC236}">
                      <a16:creationId xmlns:a16="http://schemas.microsoft.com/office/drawing/2014/main" id="{6381CEBA-5311-48E1-9313-E0426750416F}"/>
                    </a:ext>
                  </a:extLst>
                </p:cNvPr>
                <p:cNvGrpSpPr/>
                <p:nvPr/>
              </p:nvGrpSpPr>
              <p:grpSpPr>
                <a:xfrm>
                  <a:off x="5441530" y="1556792"/>
                  <a:ext cx="2316162" cy="1193800"/>
                  <a:chOff x="5441530" y="1556792"/>
                  <a:chExt cx="2316162" cy="1193800"/>
                </a:xfrm>
              </p:grpSpPr>
              <p:cxnSp>
                <p:nvCxnSpPr>
                  <p:cNvPr id="88" name="直接连接符 87">
                    <a:extLst>
                      <a:ext uri="{FF2B5EF4-FFF2-40B4-BE49-F238E27FC236}">
                        <a16:creationId xmlns:a16="http://schemas.microsoft.com/office/drawing/2014/main" id="{4E6E3345-990F-4DA4-8C2F-16EDF862478C}"/>
                      </a:ext>
                    </a:extLst>
                  </p:cNvPr>
                  <p:cNvCxnSpPr/>
                  <p:nvPr/>
                </p:nvCxnSpPr>
                <p:spPr>
                  <a:xfrm>
                    <a:off x="6960096" y="2021603"/>
                    <a:ext cx="797596" cy="0"/>
                  </a:xfrm>
                  <a:prstGeom prst="line">
                    <a:avLst/>
                  </a:prstGeom>
                  <a:ln w="15875">
                    <a:solidFill>
                      <a:srgbClr val="7890A8"/>
                    </a:solidFill>
                    <a:tailEnd type="oval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89" name="Freeform 5">
                    <a:extLst>
                      <a:ext uri="{FF2B5EF4-FFF2-40B4-BE49-F238E27FC236}">
                        <a16:creationId xmlns:a16="http://schemas.microsoft.com/office/drawing/2014/main" id="{639CAAEF-6860-47B5-9593-724ED35E498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441530" y="1556792"/>
                    <a:ext cx="1677987" cy="1193800"/>
                  </a:xfrm>
                  <a:custGeom>
                    <a:avLst/>
                    <a:gdLst>
                      <a:gd name="T0" fmla="*/ 0 w 851"/>
                      <a:gd name="T1" fmla="*/ 506 h 606"/>
                      <a:gd name="T2" fmla="*/ 749 w 851"/>
                      <a:gd name="T3" fmla="*/ 94 h 606"/>
                      <a:gd name="T4" fmla="*/ 851 w 851"/>
                      <a:gd name="T5" fmla="*/ 134 h 606"/>
                      <a:gd name="T6" fmla="*/ 691 w 851"/>
                      <a:gd name="T7" fmla="*/ 453 h 606"/>
                      <a:gd name="T8" fmla="*/ 358 w 851"/>
                      <a:gd name="T9" fmla="*/ 564 h 606"/>
                      <a:gd name="T10" fmla="*/ 341 w 851"/>
                      <a:gd name="T11" fmla="*/ 606 h 606"/>
                      <a:gd name="T12" fmla="*/ 0 w 851"/>
                      <a:gd name="T13" fmla="*/ 506 h 6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51" h="606">
                        <a:moveTo>
                          <a:pt x="0" y="506"/>
                        </a:moveTo>
                        <a:cubicBezTo>
                          <a:pt x="93" y="185"/>
                          <a:pt x="429" y="0"/>
                          <a:pt x="749" y="94"/>
                        </a:cubicBezTo>
                        <a:cubicBezTo>
                          <a:pt x="784" y="104"/>
                          <a:pt x="818" y="118"/>
                          <a:pt x="851" y="134"/>
                        </a:cubicBezTo>
                        <a:cubicBezTo>
                          <a:pt x="691" y="453"/>
                          <a:pt x="691" y="453"/>
                          <a:pt x="691" y="453"/>
                        </a:cubicBezTo>
                        <a:cubicBezTo>
                          <a:pt x="569" y="391"/>
                          <a:pt x="419" y="441"/>
                          <a:pt x="358" y="564"/>
                        </a:cubicBezTo>
                        <a:cubicBezTo>
                          <a:pt x="351" y="578"/>
                          <a:pt x="346" y="592"/>
                          <a:pt x="341" y="606"/>
                        </a:cubicBezTo>
                        <a:lnTo>
                          <a:pt x="0" y="506"/>
                        </a:lnTo>
                        <a:close/>
                      </a:path>
                    </a:pathLst>
                  </a:custGeom>
                  <a:solidFill>
                    <a:srgbClr val="7890A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900"/>
                  </a:p>
                </p:txBody>
              </p:sp>
            </p:grpSp>
            <p:grpSp>
              <p:nvGrpSpPr>
                <p:cNvPr id="82" name="组合 81">
                  <a:extLst>
                    <a:ext uri="{FF2B5EF4-FFF2-40B4-BE49-F238E27FC236}">
                      <a16:creationId xmlns:a16="http://schemas.microsoft.com/office/drawing/2014/main" id="{7D01454E-0A30-41F7-A143-BB27476FEA4C}"/>
                    </a:ext>
                  </a:extLst>
                </p:cNvPr>
                <p:cNvGrpSpPr/>
                <p:nvPr/>
              </p:nvGrpSpPr>
              <p:grpSpPr>
                <a:xfrm>
                  <a:off x="5527255" y="4469855"/>
                  <a:ext cx="2230437" cy="1204913"/>
                  <a:chOff x="5527255" y="4469855"/>
                  <a:chExt cx="2230437" cy="1204913"/>
                </a:xfrm>
              </p:grpSpPr>
              <p:cxnSp>
                <p:nvCxnSpPr>
                  <p:cNvPr id="86" name="直接连接符 85">
                    <a:extLst>
                      <a:ext uri="{FF2B5EF4-FFF2-40B4-BE49-F238E27FC236}">
                        <a16:creationId xmlns:a16="http://schemas.microsoft.com/office/drawing/2014/main" id="{687F3471-D931-4C95-9AA4-BE8856881B95}"/>
                      </a:ext>
                    </a:extLst>
                  </p:cNvPr>
                  <p:cNvCxnSpPr/>
                  <p:nvPr/>
                </p:nvCxnSpPr>
                <p:spPr>
                  <a:xfrm>
                    <a:off x="6888088" y="4940222"/>
                    <a:ext cx="869604" cy="0"/>
                  </a:xfrm>
                  <a:prstGeom prst="line">
                    <a:avLst/>
                  </a:prstGeom>
                  <a:ln w="15875">
                    <a:solidFill>
                      <a:srgbClr val="7890A8"/>
                    </a:solidFill>
                    <a:tailEnd type="oval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87" name="Freeform 8">
                    <a:extLst>
                      <a:ext uri="{FF2B5EF4-FFF2-40B4-BE49-F238E27FC236}">
                        <a16:creationId xmlns:a16="http://schemas.microsoft.com/office/drawing/2014/main" id="{5CFA98DC-FD92-43DC-B164-36600279C37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27255" y="4469855"/>
                    <a:ext cx="1535112" cy="1204913"/>
                  </a:xfrm>
                  <a:custGeom>
                    <a:avLst/>
                    <a:gdLst>
                      <a:gd name="T0" fmla="*/ 779 w 779"/>
                      <a:gd name="T1" fmla="*/ 44 h 612"/>
                      <a:gd name="T2" fmla="*/ 106 w 779"/>
                      <a:gd name="T3" fmla="*/ 571 h 612"/>
                      <a:gd name="T4" fmla="*/ 0 w 779"/>
                      <a:gd name="T5" fmla="*/ 548 h 612"/>
                      <a:gd name="T6" fmla="*/ 105 w 779"/>
                      <a:gd name="T7" fmla="*/ 208 h 612"/>
                      <a:gd name="T8" fmla="*/ 417 w 779"/>
                      <a:gd name="T9" fmla="*/ 44 h 612"/>
                      <a:gd name="T10" fmla="*/ 426 w 779"/>
                      <a:gd name="T11" fmla="*/ 0 h 612"/>
                      <a:gd name="T12" fmla="*/ 779 w 779"/>
                      <a:gd name="T13" fmla="*/ 44 h 6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79" h="612">
                        <a:moveTo>
                          <a:pt x="779" y="44"/>
                        </a:moveTo>
                        <a:cubicBezTo>
                          <a:pt x="739" y="376"/>
                          <a:pt x="437" y="612"/>
                          <a:pt x="106" y="571"/>
                        </a:cubicBezTo>
                        <a:cubicBezTo>
                          <a:pt x="70" y="567"/>
                          <a:pt x="34" y="559"/>
                          <a:pt x="0" y="548"/>
                        </a:cubicBezTo>
                        <a:cubicBezTo>
                          <a:pt x="105" y="208"/>
                          <a:pt x="105" y="208"/>
                          <a:pt x="105" y="208"/>
                        </a:cubicBezTo>
                        <a:cubicBezTo>
                          <a:pt x="237" y="249"/>
                          <a:pt x="376" y="176"/>
                          <a:pt x="417" y="44"/>
                        </a:cubicBezTo>
                        <a:cubicBezTo>
                          <a:pt x="421" y="30"/>
                          <a:pt x="424" y="15"/>
                          <a:pt x="426" y="0"/>
                        </a:cubicBezTo>
                        <a:lnTo>
                          <a:pt x="779" y="44"/>
                        </a:lnTo>
                        <a:close/>
                      </a:path>
                    </a:pathLst>
                  </a:custGeom>
                  <a:solidFill>
                    <a:srgbClr val="7890A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900"/>
                  </a:p>
                </p:txBody>
              </p:sp>
            </p:grpSp>
            <p:grpSp>
              <p:nvGrpSpPr>
                <p:cNvPr id="83" name="组合 82">
                  <a:extLst>
                    <a:ext uri="{FF2B5EF4-FFF2-40B4-BE49-F238E27FC236}">
                      <a16:creationId xmlns:a16="http://schemas.microsoft.com/office/drawing/2014/main" id="{AA0B0307-515A-4B8E-B52C-924CEDBAFCF4}"/>
                    </a:ext>
                  </a:extLst>
                </p:cNvPr>
                <p:cNvGrpSpPr/>
                <p:nvPr/>
              </p:nvGrpSpPr>
              <p:grpSpPr>
                <a:xfrm>
                  <a:off x="4261036" y="2974430"/>
                  <a:ext cx="3496656" cy="1298575"/>
                  <a:chOff x="4261036" y="2974430"/>
                  <a:chExt cx="3496656" cy="1298575"/>
                </a:xfrm>
              </p:grpSpPr>
              <p:sp>
                <p:nvSpPr>
                  <p:cNvPr id="84" name="任意多边形 17">
                    <a:extLst>
                      <a:ext uri="{FF2B5EF4-FFF2-40B4-BE49-F238E27FC236}">
                        <a16:creationId xmlns:a16="http://schemas.microsoft.com/office/drawing/2014/main" id="{9053B177-9181-47B0-82DB-8ABCB7A00E7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36680" y="2974430"/>
                    <a:ext cx="3021012" cy="1298575"/>
                  </a:xfrm>
                  <a:custGeom>
                    <a:avLst/>
                    <a:gdLst>
                      <a:gd name="connsiteX0" fmla="*/ 2331384 w 3021012"/>
                      <a:gd name="connsiteY0" fmla="*/ 0 h 1298575"/>
                      <a:gd name="connsiteX1" fmla="*/ 3021012 w 3021012"/>
                      <a:gd name="connsiteY1" fmla="*/ 126004 h 1298575"/>
                      <a:gd name="connsiteX2" fmla="*/ 1635844 w 3021012"/>
                      <a:gd name="connsiteY2" fmla="*/ 1086784 h 1298575"/>
                      <a:gd name="connsiteX3" fmla="*/ 1346200 w 3021012"/>
                      <a:gd name="connsiteY3" fmla="*/ 994250 h 1298575"/>
                      <a:gd name="connsiteX4" fmla="*/ 1347452 w 3021012"/>
                      <a:gd name="connsiteY4" fmla="*/ 991557 h 1298575"/>
                      <a:gd name="connsiteX5" fmla="*/ 1270354 w 3021012"/>
                      <a:gd name="connsiteY5" fmla="*/ 962551 h 1298575"/>
                      <a:gd name="connsiteX6" fmla="*/ 705230 w 3021012"/>
                      <a:gd name="connsiteY6" fmla="*/ 1217888 h 1298575"/>
                      <a:gd name="connsiteX7" fmla="*/ 673712 w 3021012"/>
                      <a:gd name="connsiteY7" fmla="*/ 1298575 h 1298575"/>
                      <a:gd name="connsiteX8" fmla="*/ 0 w 3021012"/>
                      <a:gd name="connsiteY8" fmla="*/ 1101778 h 1298575"/>
                      <a:gd name="connsiteX9" fmla="*/ 1477438 w 3021012"/>
                      <a:gd name="connsiteY9" fmla="*/ 292940 h 1298575"/>
                      <a:gd name="connsiteX10" fmla="*/ 1676400 w 3021012"/>
                      <a:gd name="connsiteY10" fmla="*/ 369691 h 1298575"/>
                      <a:gd name="connsiteX11" fmla="*/ 1676133 w 3021012"/>
                      <a:gd name="connsiteY11" fmla="*/ 370227 h 1298575"/>
                      <a:gd name="connsiteX12" fmla="*/ 1735802 w 3021012"/>
                      <a:gd name="connsiteY12" fmla="*/ 390886 h 1298575"/>
                      <a:gd name="connsiteX13" fmla="*/ 2291976 w 3021012"/>
                      <a:gd name="connsiteY13" fmla="*/ 120098 h 1298575"/>
                      <a:gd name="connsiteX14" fmla="*/ 2331384 w 3021012"/>
                      <a:gd name="connsiteY14" fmla="*/ 0 h 129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021012" h="1298575">
                        <a:moveTo>
                          <a:pt x="2331384" y="0"/>
                        </a:moveTo>
                        <a:lnTo>
                          <a:pt x="3021012" y="126004"/>
                        </a:lnTo>
                        <a:cubicBezTo>
                          <a:pt x="2902790" y="773743"/>
                          <a:pt x="2282125" y="1204913"/>
                          <a:pt x="1635844" y="1086784"/>
                        </a:cubicBezTo>
                        <a:cubicBezTo>
                          <a:pt x="1535355" y="1067096"/>
                          <a:pt x="1438807" y="1037564"/>
                          <a:pt x="1346200" y="994250"/>
                        </a:cubicBezTo>
                        <a:lnTo>
                          <a:pt x="1347452" y="991557"/>
                        </a:lnTo>
                        <a:lnTo>
                          <a:pt x="1270354" y="962551"/>
                        </a:lnTo>
                        <a:cubicBezTo>
                          <a:pt x="1050181" y="904273"/>
                          <a:pt x="812098" y="1006085"/>
                          <a:pt x="705230" y="1217888"/>
                        </a:cubicBezTo>
                        <a:cubicBezTo>
                          <a:pt x="691441" y="1243472"/>
                          <a:pt x="681591" y="1271024"/>
                          <a:pt x="673712" y="1298575"/>
                        </a:cubicBezTo>
                        <a:lnTo>
                          <a:pt x="0" y="1101778"/>
                        </a:lnTo>
                        <a:cubicBezTo>
                          <a:pt x="185172" y="470058"/>
                          <a:pt x="845094" y="107950"/>
                          <a:pt x="1477438" y="292940"/>
                        </a:cubicBezTo>
                        <a:cubicBezTo>
                          <a:pt x="1546386" y="312620"/>
                          <a:pt x="1611393" y="338203"/>
                          <a:pt x="1676400" y="369691"/>
                        </a:cubicBezTo>
                        <a:lnTo>
                          <a:pt x="1676133" y="370227"/>
                        </a:lnTo>
                        <a:lnTo>
                          <a:pt x="1735802" y="390886"/>
                        </a:lnTo>
                        <a:cubicBezTo>
                          <a:pt x="1958153" y="443321"/>
                          <a:pt x="2193704" y="333714"/>
                          <a:pt x="2291976" y="120098"/>
                        </a:cubicBezTo>
                        <a:cubicBezTo>
                          <a:pt x="2309710" y="80721"/>
                          <a:pt x="2323502" y="41345"/>
                          <a:pt x="2331384" y="0"/>
                        </a:cubicBezTo>
                        <a:close/>
                      </a:path>
                    </a:pathLst>
                  </a:custGeom>
                  <a:solidFill>
                    <a:srgbClr val="4D66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 sz="900"/>
                  </a:p>
                </p:txBody>
              </p:sp>
              <p:cxnSp>
                <p:nvCxnSpPr>
                  <p:cNvPr id="85" name="直接连接符 84">
                    <a:extLst>
                      <a:ext uri="{FF2B5EF4-FFF2-40B4-BE49-F238E27FC236}">
                        <a16:creationId xmlns:a16="http://schemas.microsoft.com/office/drawing/2014/main" id="{3081BBA9-F90E-42B1-827E-7EC033FA3CE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261036" y="3289218"/>
                    <a:ext cx="1225377" cy="0"/>
                  </a:xfrm>
                  <a:prstGeom prst="line">
                    <a:avLst/>
                  </a:prstGeom>
                  <a:ln w="15875">
                    <a:solidFill>
                      <a:srgbClr val="4D6680"/>
                    </a:solidFill>
                    <a:headEnd type="oval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90" name="直接箭头连接符 89">
              <a:extLst>
                <a:ext uri="{FF2B5EF4-FFF2-40B4-BE49-F238E27FC236}">
                  <a16:creationId xmlns:a16="http://schemas.microsoft.com/office/drawing/2014/main" id="{096C9CB1-C5AF-4E21-A99A-C36973766AA0}"/>
                </a:ext>
              </a:extLst>
            </p:cNvPr>
            <p:cNvCxnSpPr>
              <a:cxnSpLocks/>
            </p:cNvCxnSpPr>
            <p:nvPr/>
          </p:nvCxnSpPr>
          <p:spPr>
            <a:xfrm>
              <a:off x="11327761" y="1755137"/>
              <a:ext cx="24823" cy="3834103"/>
            </a:xfrm>
            <a:prstGeom prst="straightConnector1">
              <a:avLst/>
            </a:prstGeom>
            <a:ln w="19050">
              <a:solidFill>
                <a:srgbClr val="4D668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6DA7BB2E-E855-482C-A8FB-EE5CA1455F3B}"/>
                </a:ext>
              </a:extLst>
            </p:cNvPr>
            <p:cNvSpPr txBox="1"/>
            <p:nvPr/>
          </p:nvSpPr>
          <p:spPr>
            <a:xfrm>
              <a:off x="11384911" y="2802091"/>
              <a:ext cx="544351" cy="132331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强有力监管</a:t>
              </a:r>
            </a:p>
          </p:txBody>
        </p:sp>
      </p:grpSp>
      <p:sp>
        <p:nvSpPr>
          <p:cNvPr id="92" name="文本框 91">
            <a:extLst>
              <a:ext uri="{FF2B5EF4-FFF2-40B4-BE49-F238E27FC236}">
                <a16:creationId xmlns:a16="http://schemas.microsoft.com/office/drawing/2014/main" id="{8E8404C5-181C-43DA-9C1A-4C49B0BB50B0}"/>
              </a:ext>
            </a:extLst>
          </p:cNvPr>
          <p:cNvSpPr txBox="1"/>
          <p:nvPr/>
        </p:nvSpPr>
        <p:spPr>
          <a:xfrm>
            <a:off x="6862418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B0464888-D357-49F1-9259-AE20A85016FF}"/>
              </a:ext>
            </a:extLst>
          </p:cNvPr>
          <p:cNvSpPr txBox="1"/>
          <p:nvPr/>
        </p:nvSpPr>
        <p:spPr>
          <a:xfrm>
            <a:off x="8717780" y="4693885"/>
            <a:ext cx="38582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3100209"/>
      </p:ext>
    </p:extLst>
  </p:cSld>
  <p:clrMapOvr>
    <a:masterClrMapping/>
  </p:clrMapOvr>
  <p:transition spd="slow" advTm="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3102665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-1" y="0"/>
            <a:ext cx="9144001" cy="3102665"/>
          </a:xfrm>
          <a:prstGeom prst="rect">
            <a:avLst/>
          </a:prstGeom>
          <a:gradFill flip="none" rotWithShape="1">
            <a:gsLst>
              <a:gs pos="100000">
                <a:srgbClr val="000000">
                  <a:alpha val="40000"/>
                </a:srgbClr>
              </a:gs>
              <a:gs pos="54000">
                <a:schemeClr val="tx1">
                  <a:alpha val="40000"/>
                </a:schemeClr>
              </a:gs>
              <a:gs pos="0">
                <a:srgbClr val="000000">
                  <a:alpha val="2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a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43925" y="1552096"/>
            <a:ext cx="4456148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/>
                <a:ea typeface="微软雅黑"/>
              </a:rPr>
              <a:t>新形势，新目标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178163" y="3319083"/>
            <a:ext cx="2787675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PART 01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87168" y="3832446"/>
            <a:ext cx="4169661" cy="7660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全国两会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---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垃圾分类成热词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政府工作报告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---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“环保”关键目标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新政策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---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构建现代环境治理体系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613566839"/>
      </p:ext>
    </p:extLst>
  </p:cSld>
  <p:clrMapOvr>
    <a:masterClrMapping/>
  </p:clrMapOvr>
  <p:transition spd="slow" advTm="0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4419495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高效、有效的宣传窗口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B303822-6578-4C02-9C28-CFD3F20EB3BD}"/>
              </a:ext>
            </a:extLst>
          </p:cNvPr>
          <p:cNvGrpSpPr/>
          <p:nvPr/>
        </p:nvGrpSpPr>
        <p:grpSpPr>
          <a:xfrm>
            <a:off x="719869" y="984713"/>
            <a:ext cx="7719220" cy="3447026"/>
            <a:chOff x="194361" y="697420"/>
            <a:chExt cx="8523479" cy="3912577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9D4F8500-6151-473B-A6E5-04860D07B572}"/>
                </a:ext>
              </a:extLst>
            </p:cNvPr>
            <p:cNvGrpSpPr/>
            <p:nvPr/>
          </p:nvGrpSpPr>
          <p:grpSpPr>
            <a:xfrm>
              <a:off x="194361" y="697420"/>
              <a:ext cx="4585051" cy="3912577"/>
              <a:chOff x="551384" y="1628800"/>
              <a:chExt cx="4585051" cy="3912577"/>
            </a:xfrm>
          </p:grpSpPr>
          <p:grpSp>
            <p:nvGrpSpPr>
              <p:cNvPr id="39" name="Group 17">
                <a:extLst>
                  <a:ext uri="{FF2B5EF4-FFF2-40B4-BE49-F238E27FC236}">
                    <a16:creationId xmlns:a16="http://schemas.microsoft.com/office/drawing/2014/main" id="{C62D0BCD-92AB-49AF-AC98-79B5CC58035E}"/>
                  </a:ext>
                </a:extLst>
              </p:cNvPr>
              <p:cNvGrpSpPr/>
              <p:nvPr/>
            </p:nvGrpSpPr>
            <p:grpSpPr>
              <a:xfrm>
                <a:off x="551384" y="1628800"/>
                <a:ext cx="4585051" cy="2596807"/>
                <a:chOff x="388732" y="2085286"/>
                <a:chExt cx="4585051" cy="2596807"/>
              </a:xfrm>
            </p:grpSpPr>
            <p:grpSp>
              <p:nvGrpSpPr>
                <p:cNvPr id="58" name="Group 18">
                  <a:extLst>
                    <a:ext uri="{FF2B5EF4-FFF2-40B4-BE49-F238E27FC236}">
                      <a16:creationId xmlns:a16="http://schemas.microsoft.com/office/drawing/2014/main" id="{4E7747B6-5233-4ABE-B76C-3CF4C74DFA56}"/>
                    </a:ext>
                  </a:extLst>
                </p:cNvPr>
                <p:cNvGrpSpPr/>
                <p:nvPr/>
              </p:nvGrpSpPr>
              <p:grpSpPr>
                <a:xfrm>
                  <a:off x="644383" y="2320097"/>
                  <a:ext cx="4087643" cy="2056326"/>
                  <a:chOff x="1176338" y="1449388"/>
                  <a:chExt cx="4670426" cy="2349500"/>
                </a:xfrm>
                <a:solidFill>
                  <a:sysClr val="window" lastClr="FFFFFF">
                    <a:lumMod val="85000"/>
                  </a:sysClr>
                </a:solidFill>
              </p:grpSpPr>
              <p:sp>
                <p:nvSpPr>
                  <p:cNvPr id="110" name="Freeform 10">
                    <a:extLst>
                      <a:ext uri="{FF2B5EF4-FFF2-40B4-BE49-F238E27FC236}">
                        <a16:creationId xmlns:a16="http://schemas.microsoft.com/office/drawing/2014/main" id="{3608E969-B1A5-4223-8E5E-9C7593472514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489326" y="2806700"/>
                    <a:ext cx="2357438" cy="112713"/>
                  </a:xfrm>
                  <a:custGeom>
                    <a:avLst/>
                    <a:gdLst>
                      <a:gd name="T0" fmla="*/ 6 w 1485"/>
                      <a:gd name="T1" fmla="*/ 71 h 71"/>
                      <a:gd name="T2" fmla="*/ 24 w 1485"/>
                      <a:gd name="T3" fmla="*/ 70 h 71"/>
                      <a:gd name="T4" fmla="*/ 60 w 1485"/>
                      <a:gd name="T5" fmla="*/ 60 h 71"/>
                      <a:gd name="T6" fmla="*/ 113 w 1485"/>
                      <a:gd name="T7" fmla="*/ 57 h 71"/>
                      <a:gd name="T8" fmla="*/ 113 w 1485"/>
                      <a:gd name="T9" fmla="*/ 57 h 71"/>
                      <a:gd name="T10" fmla="*/ 151 w 1485"/>
                      <a:gd name="T11" fmla="*/ 64 h 71"/>
                      <a:gd name="T12" fmla="*/ 169 w 1485"/>
                      <a:gd name="T13" fmla="*/ 64 h 71"/>
                      <a:gd name="T14" fmla="*/ 204 w 1485"/>
                      <a:gd name="T15" fmla="*/ 54 h 71"/>
                      <a:gd name="T16" fmla="*/ 258 w 1485"/>
                      <a:gd name="T17" fmla="*/ 52 h 71"/>
                      <a:gd name="T18" fmla="*/ 258 w 1485"/>
                      <a:gd name="T19" fmla="*/ 52 h 71"/>
                      <a:gd name="T20" fmla="*/ 295 w 1485"/>
                      <a:gd name="T21" fmla="*/ 58 h 71"/>
                      <a:gd name="T22" fmla="*/ 313 w 1485"/>
                      <a:gd name="T23" fmla="*/ 58 h 71"/>
                      <a:gd name="T24" fmla="*/ 348 w 1485"/>
                      <a:gd name="T25" fmla="*/ 47 h 71"/>
                      <a:gd name="T26" fmla="*/ 402 w 1485"/>
                      <a:gd name="T27" fmla="*/ 45 h 71"/>
                      <a:gd name="T28" fmla="*/ 402 w 1485"/>
                      <a:gd name="T29" fmla="*/ 45 h 71"/>
                      <a:gd name="T30" fmla="*/ 439 w 1485"/>
                      <a:gd name="T31" fmla="*/ 53 h 71"/>
                      <a:gd name="T32" fmla="*/ 457 w 1485"/>
                      <a:gd name="T33" fmla="*/ 52 h 71"/>
                      <a:gd name="T34" fmla="*/ 492 w 1485"/>
                      <a:gd name="T35" fmla="*/ 42 h 71"/>
                      <a:gd name="T36" fmla="*/ 547 w 1485"/>
                      <a:gd name="T37" fmla="*/ 39 h 71"/>
                      <a:gd name="T38" fmla="*/ 547 w 1485"/>
                      <a:gd name="T39" fmla="*/ 39 h 71"/>
                      <a:gd name="T40" fmla="*/ 583 w 1485"/>
                      <a:gd name="T41" fmla="*/ 47 h 71"/>
                      <a:gd name="T42" fmla="*/ 601 w 1485"/>
                      <a:gd name="T43" fmla="*/ 46 h 71"/>
                      <a:gd name="T44" fmla="*/ 637 w 1485"/>
                      <a:gd name="T45" fmla="*/ 36 h 71"/>
                      <a:gd name="T46" fmla="*/ 691 w 1485"/>
                      <a:gd name="T47" fmla="*/ 34 h 71"/>
                      <a:gd name="T48" fmla="*/ 691 w 1485"/>
                      <a:gd name="T49" fmla="*/ 34 h 71"/>
                      <a:gd name="T50" fmla="*/ 727 w 1485"/>
                      <a:gd name="T51" fmla="*/ 40 h 71"/>
                      <a:gd name="T52" fmla="*/ 745 w 1485"/>
                      <a:gd name="T53" fmla="*/ 40 h 71"/>
                      <a:gd name="T54" fmla="*/ 781 w 1485"/>
                      <a:gd name="T55" fmla="*/ 29 h 71"/>
                      <a:gd name="T56" fmla="*/ 835 w 1485"/>
                      <a:gd name="T57" fmla="*/ 27 h 71"/>
                      <a:gd name="T58" fmla="*/ 835 w 1485"/>
                      <a:gd name="T59" fmla="*/ 27 h 71"/>
                      <a:gd name="T60" fmla="*/ 871 w 1485"/>
                      <a:gd name="T61" fmla="*/ 35 h 71"/>
                      <a:gd name="T62" fmla="*/ 889 w 1485"/>
                      <a:gd name="T63" fmla="*/ 34 h 71"/>
                      <a:gd name="T64" fmla="*/ 926 w 1485"/>
                      <a:gd name="T65" fmla="*/ 23 h 71"/>
                      <a:gd name="T66" fmla="*/ 980 w 1485"/>
                      <a:gd name="T67" fmla="*/ 21 h 71"/>
                      <a:gd name="T68" fmla="*/ 980 w 1485"/>
                      <a:gd name="T69" fmla="*/ 21 h 71"/>
                      <a:gd name="T70" fmla="*/ 1016 w 1485"/>
                      <a:gd name="T71" fmla="*/ 29 h 71"/>
                      <a:gd name="T72" fmla="*/ 1034 w 1485"/>
                      <a:gd name="T73" fmla="*/ 28 h 71"/>
                      <a:gd name="T74" fmla="*/ 1070 w 1485"/>
                      <a:gd name="T75" fmla="*/ 18 h 71"/>
                      <a:gd name="T76" fmla="*/ 1124 w 1485"/>
                      <a:gd name="T77" fmla="*/ 16 h 71"/>
                      <a:gd name="T78" fmla="*/ 1124 w 1485"/>
                      <a:gd name="T79" fmla="*/ 16 h 71"/>
                      <a:gd name="T80" fmla="*/ 1160 w 1485"/>
                      <a:gd name="T81" fmla="*/ 22 h 71"/>
                      <a:gd name="T82" fmla="*/ 1178 w 1485"/>
                      <a:gd name="T83" fmla="*/ 22 h 71"/>
                      <a:gd name="T84" fmla="*/ 1214 w 1485"/>
                      <a:gd name="T85" fmla="*/ 11 h 71"/>
                      <a:gd name="T86" fmla="*/ 1269 w 1485"/>
                      <a:gd name="T87" fmla="*/ 9 h 71"/>
                      <a:gd name="T88" fmla="*/ 1269 w 1485"/>
                      <a:gd name="T89" fmla="*/ 9 h 71"/>
                      <a:gd name="T90" fmla="*/ 1305 w 1485"/>
                      <a:gd name="T91" fmla="*/ 17 h 71"/>
                      <a:gd name="T92" fmla="*/ 1323 w 1485"/>
                      <a:gd name="T93" fmla="*/ 16 h 71"/>
                      <a:gd name="T94" fmla="*/ 1359 w 1485"/>
                      <a:gd name="T95" fmla="*/ 5 h 71"/>
                      <a:gd name="T96" fmla="*/ 1413 w 1485"/>
                      <a:gd name="T97" fmla="*/ 3 h 71"/>
                      <a:gd name="T98" fmla="*/ 1413 w 1485"/>
                      <a:gd name="T99" fmla="*/ 3 h 71"/>
                      <a:gd name="T100" fmla="*/ 1449 w 1485"/>
                      <a:gd name="T101" fmla="*/ 11 h 71"/>
                      <a:gd name="T102" fmla="*/ 1467 w 1485"/>
                      <a:gd name="T103" fmla="*/ 10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1485" h="71">
                        <a:moveTo>
                          <a:pt x="6" y="62"/>
                        </a:moveTo>
                        <a:lnTo>
                          <a:pt x="0" y="62"/>
                        </a:lnTo>
                        <a:lnTo>
                          <a:pt x="0" y="71"/>
                        </a:lnTo>
                        <a:lnTo>
                          <a:pt x="6" y="71"/>
                        </a:lnTo>
                        <a:lnTo>
                          <a:pt x="6" y="62"/>
                        </a:lnTo>
                        <a:moveTo>
                          <a:pt x="42" y="60"/>
                        </a:moveTo>
                        <a:lnTo>
                          <a:pt x="24" y="61"/>
                        </a:lnTo>
                        <a:lnTo>
                          <a:pt x="24" y="70"/>
                        </a:lnTo>
                        <a:lnTo>
                          <a:pt x="42" y="69"/>
                        </a:lnTo>
                        <a:lnTo>
                          <a:pt x="42" y="60"/>
                        </a:lnTo>
                        <a:moveTo>
                          <a:pt x="78" y="58"/>
                        </a:moveTo>
                        <a:lnTo>
                          <a:pt x="60" y="60"/>
                        </a:lnTo>
                        <a:lnTo>
                          <a:pt x="60" y="69"/>
                        </a:lnTo>
                        <a:lnTo>
                          <a:pt x="78" y="68"/>
                        </a:lnTo>
                        <a:lnTo>
                          <a:pt x="78" y="58"/>
                        </a:lnTo>
                        <a:moveTo>
                          <a:pt x="113" y="57"/>
                        </a:moveTo>
                        <a:lnTo>
                          <a:pt x="96" y="57"/>
                        </a:lnTo>
                        <a:lnTo>
                          <a:pt x="96" y="66"/>
                        </a:lnTo>
                        <a:lnTo>
                          <a:pt x="114" y="66"/>
                        </a:lnTo>
                        <a:lnTo>
                          <a:pt x="113" y="57"/>
                        </a:lnTo>
                        <a:moveTo>
                          <a:pt x="149" y="56"/>
                        </a:moveTo>
                        <a:lnTo>
                          <a:pt x="131" y="56"/>
                        </a:lnTo>
                        <a:lnTo>
                          <a:pt x="132" y="65"/>
                        </a:lnTo>
                        <a:lnTo>
                          <a:pt x="151" y="64"/>
                        </a:lnTo>
                        <a:lnTo>
                          <a:pt x="149" y="56"/>
                        </a:lnTo>
                        <a:moveTo>
                          <a:pt x="186" y="54"/>
                        </a:moveTo>
                        <a:lnTo>
                          <a:pt x="167" y="55"/>
                        </a:lnTo>
                        <a:lnTo>
                          <a:pt x="169" y="64"/>
                        </a:lnTo>
                        <a:lnTo>
                          <a:pt x="187" y="63"/>
                        </a:lnTo>
                        <a:lnTo>
                          <a:pt x="186" y="54"/>
                        </a:lnTo>
                        <a:moveTo>
                          <a:pt x="222" y="53"/>
                        </a:moveTo>
                        <a:lnTo>
                          <a:pt x="204" y="54"/>
                        </a:lnTo>
                        <a:lnTo>
                          <a:pt x="205" y="63"/>
                        </a:lnTo>
                        <a:lnTo>
                          <a:pt x="223" y="62"/>
                        </a:lnTo>
                        <a:lnTo>
                          <a:pt x="222" y="53"/>
                        </a:lnTo>
                        <a:moveTo>
                          <a:pt x="258" y="52"/>
                        </a:moveTo>
                        <a:lnTo>
                          <a:pt x="240" y="52"/>
                        </a:lnTo>
                        <a:lnTo>
                          <a:pt x="241" y="61"/>
                        </a:lnTo>
                        <a:lnTo>
                          <a:pt x="259" y="61"/>
                        </a:lnTo>
                        <a:lnTo>
                          <a:pt x="258" y="52"/>
                        </a:lnTo>
                        <a:moveTo>
                          <a:pt x="294" y="49"/>
                        </a:moveTo>
                        <a:lnTo>
                          <a:pt x="276" y="51"/>
                        </a:lnTo>
                        <a:lnTo>
                          <a:pt x="277" y="60"/>
                        </a:lnTo>
                        <a:lnTo>
                          <a:pt x="295" y="58"/>
                        </a:lnTo>
                        <a:lnTo>
                          <a:pt x="294" y="49"/>
                        </a:lnTo>
                        <a:moveTo>
                          <a:pt x="330" y="48"/>
                        </a:moveTo>
                        <a:lnTo>
                          <a:pt x="312" y="49"/>
                        </a:lnTo>
                        <a:lnTo>
                          <a:pt x="313" y="58"/>
                        </a:lnTo>
                        <a:lnTo>
                          <a:pt x="331" y="57"/>
                        </a:lnTo>
                        <a:lnTo>
                          <a:pt x="330" y="48"/>
                        </a:lnTo>
                        <a:moveTo>
                          <a:pt x="366" y="47"/>
                        </a:moveTo>
                        <a:lnTo>
                          <a:pt x="348" y="47"/>
                        </a:lnTo>
                        <a:lnTo>
                          <a:pt x="349" y="56"/>
                        </a:lnTo>
                        <a:lnTo>
                          <a:pt x="367" y="56"/>
                        </a:lnTo>
                        <a:lnTo>
                          <a:pt x="366" y="47"/>
                        </a:lnTo>
                        <a:moveTo>
                          <a:pt x="402" y="45"/>
                        </a:moveTo>
                        <a:lnTo>
                          <a:pt x="384" y="46"/>
                        </a:lnTo>
                        <a:lnTo>
                          <a:pt x="385" y="55"/>
                        </a:lnTo>
                        <a:lnTo>
                          <a:pt x="403" y="54"/>
                        </a:lnTo>
                        <a:lnTo>
                          <a:pt x="402" y="45"/>
                        </a:lnTo>
                        <a:moveTo>
                          <a:pt x="438" y="44"/>
                        </a:moveTo>
                        <a:lnTo>
                          <a:pt x="420" y="45"/>
                        </a:lnTo>
                        <a:lnTo>
                          <a:pt x="421" y="54"/>
                        </a:lnTo>
                        <a:lnTo>
                          <a:pt x="439" y="53"/>
                        </a:lnTo>
                        <a:lnTo>
                          <a:pt x="438" y="44"/>
                        </a:lnTo>
                        <a:moveTo>
                          <a:pt x="474" y="43"/>
                        </a:moveTo>
                        <a:lnTo>
                          <a:pt x="456" y="43"/>
                        </a:lnTo>
                        <a:lnTo>
                          <a:pt x="457" y="52"/>
                        </a:lnTo>
                        <a:lnTo>
                          <a:pt x="475" y="52"/>
                        </a:lnTo>
                        <a:lnTo>
                          <a:pt x="474" y="43"/>
                        </a:lnTo>
                        <a:moveTo>
                          <a:pt x="510" y="40"/>
                        </a:moveTo>
                        <a:lnTo>
                          <a:pt x="492" y="42"/>
                        </a:lnTo>
                        <a:lnTo>
                          <a:pt x="494" y="51"/>
                        </a:lnTo>
                        <a:lnTo>
                          <a:pt x="512" y="49"/>
                        </a:lnTo>
                        <a:lnTo>
                          <a:pt x="510" y="40"/>
                        </a:lnTo>
                        <a:moveTo>
                          <a:pt x="547" y="39"/>
                        </a:moveTo>
                        <a:lnTo>
                          <a:pt x="528" y="40"/>
                        </a:lnTo>
                        <a:lnTo>
                          <a:pt x="530" y="49"/>
                        </a:lnTo>
                        <a:lnTo>
                          <a:pt x="547" y="48"/>
                        </a:lnTo>
                        <a:lnTo>
                          <a:pt x="547" y="39"/>
                        </a:lnTo>
                        <a:moveTo>
                          <a:pt x="583" y="38"/>
                        </a:moveTo>
                        <a:lnTo>
                          <a:pt x="565" y="38"/>
                        </a:lnTo>
                        <a:lnTo>
                          <a:pt x="565" y="47"/>
                        </a:lnTo>
                        <a:lnTo>
                          <a:pt x="583" y="47"/>
                        </a:lnTo>
                        <a:lnTo>
                          <a:pt x="583" y="38"/>
                        </a:lnTo>
                        <a:moveTo>
                          <a:pt x="619" y="36"/>
                        </a:moveTo>
                        <a:lnTo>
                          <a:pt x="601" y="37"/>
                        </a:lnTo>
                        <a:lnTo>
                          <a:pt x="601" y="46"/>
                        </a:lnTo>
                        <a:lnTo>
                          <a:pt x="619" y="45"/>
                        </a:lnTo>
                        <a:lnTo>
                          <a:pt x="619" y="36"/>
                        </a:lnTo>
                        <a:moveTo>
                          <a:pt x="655" y="35"/>
                        </a:moveTo>
                        <a:lnTo>
                          <a:pt x="637" y="36"/>
                        </a:lnTo>
                        <a:lnTo>
                          <a:pt x="637" y="45"/>
                        </a:lnTo>
                        <a:lnTo>
                          <a:pt x="655" y="44"/>
                        </a:lnTo>
                        <a:lnTo>
                          <a:pt x="655" y="35"/>
                        </a:lnTo>
                        <a:moveTo>
                          <a:pt x="691" y="34"/>
                        </a:moveTo>
                        <a:lnTo>
                          <a:pt x="673" y="34"/>
                        </a:lnTo>
                        <a:lnTo>
                          <a:pt x="673" y="43"/>
                        </a:lnTo>
                        <a:lnTo>
                          <a:pt x="691" y="43"/>
                        </a:lnTo>
                        <a:lnTo>
                          <a:pt x="691" y="34"/>
                        </a:lnTo>
                        <a:moveTo>
                          <a:pt x="727" y="31"/>
                        </a:moveTo>
                        <a:lnTo>
                          <a:pt x="709" y="33"/>
                        </a:lnTo>
                        <a:lnTo>
                          <a:pt x="709" y="42"/>
                        </a:lnTo>
                        <a:lnTo>
                          <a:pt x="727" y="40"/>
                        </a:lnTo>
                        <a:lnTo>
                          <a:pt x="727" y="31"/>
                        </a:lnTo>
                        <a:moveTo>
                          <a:pt x="763" y="30"/>
                        </a:moveTo>
                        <a:lnTo>
                          <a:pt x="745" y="31"/>
                        </a:lnTo>
                        <a:lnTo>
                          <a:pt x="745" y="40"/>
                        </a:lnTo>
                        <a:lnTo>
                          <a:pt x="763" y="39"/>
                        </a:lnTo>
                        <a:lnTo>
                          <a:pt x="763" y="30"/>
                        </a:lnTo>
                        <a:moveTo>
                          <a:pt x="799" y="29"/>
                        </a:moveTo>
                        <a:lnTo>
                          <a:pt x="781" y="29"/>
                        </a:lnTo>
                        <a:lnTo>
                          <a:pt x="781" y="38"/>
                        </a:lnTo>
                        <a:lnTo>
                          <a:pt x="799" y="38"/>
                        </a:lnTo>
                        <a:lnTo>
                          <a:pt x="799" y="29"/>
                        </a:lnTo>
                        <a:moveTo>
                          <a:pt x="835" y="27"/>
                        </a:moveTo>
                        <a:lnTo>
                          <a:pt x="817" y="28"/>
                        </a:lnTo>
                        <a:lnTo>
                          <a:pt x="817" y="37"/>
                        </a:lnTo>
                        <a:lnTo>
                          <a:pt x="835" y="36"/>
                        </a:lnTo>
                        <a:lnTo>
                          <a:pt x="835" y="27"/>
                        </a:lnTo>
                        <a:moveTo>
                          <a:pt x="871" y="26"/>
                        </a:moveTo>
                        <a:lnTo>
                          <a:pt x="853" y="27"/>
                        </a:lnTo>
                        <a:lnTo>
                          <a:pt x="853" y="36"/>
                        </a:lnTo>
                        <a:lnTo>
                          <a:pt x="871" y="35"/>
                        </a:lnTo>
                        <a:lnTo>
                          <a:pt x="871" y="26"/>
                        </a:lnTo>
                        <a:moveTo>
                          <a:pt x="908" y="25"/>
                        </a:moveTo>
                        <a:lnTo>
                          <a:pt x="889" y="25"/>
                        </a:lnTo>
                        <a:lnTo>
                          <a:pt x="889" y="34"/>
                        </a:lnTo>
                        <a:lnTo>
                          <a:pt x="908" y="34"/>
                        </a:lnTo>
                        <a:lnTo>
                          <a:pt x="908" y="25"/>
                        </a:lnTo>
                        <a:moveTo>
                          <a:pt x="944" y="22"/>
                        </a:moveTo>
                        <a:lnTo>
                          <a:pt x="926" y="23"/>
                        </a:lnTo>
                        <a:lnTo>
                          <a:pt x="926" y="33"/>
                        </a:lnTo>
                        <a:lnTo>
                          <a:pt x="944" y="31"/>
                        </a:lnTo>
                        <a:lnTo>
                          <a:pt x="944" y="22"/>
                        </a:lnTo>
                        <a:moveTo>
                          <a:pt x="980" y="21"/>
                        </a:moveTo>
                        <a:lnTo>
                          <a:pt x="962" y="22"/>
                        </a:lnTo>
                        <a:lnTo>
                          <a:pt x="962" y="31"/>
                        </a:lnTo>
                        <a:lnTo>
                          <a:pt x="980" y="30"/>
                        </a:lnTo>
                        <a:lnTo>
                          <a:pt x="980" y="21"/>
                        </a:lnTo>
                        <a:moveTo>
                          <a:pt x="1016" y="20"/>
                        </a:moveTo>
                        <a:lnTo>
                          <a:pt x="998" y="20"/>
                        </a:lnTo>
                        <a:lnTo>
                          <a:pt x="998" y="29"/>
                        </a:lnTo>
                        <a:lnTo>
                          <a:pt x="1016" y="29"/>
                        </a:lnTo>
                        <a:lnTo>
                          <a:pt x="1016" y="20"/>
                        </a:lnTo>
                        <a:moveTo>
                          <a:pt x="1052" y="18"/>
                        </a:moveTo>
                        <a:lnTo>
                          <a:pt x="1034" y="19"/>
                        </a:lnTo>
                        <a:lnTo>
                          <a:pt x="1034" y="28"/>
                        </a:lnTo>
                        <a:lnTo>
                          <a:pt x="1052" y="27"/>
                        </a:lnTo>
                        <a:lnTo>
                          <a:pt x="1052" y="18"/>
                        </a:lnTo>
                        <a:moveTo>
                          <a:pt x="1088" y="17"/>
                        </a:moveTo>
                        <a:lnTo>
                          <a:pt x="1070" y="18"/>
                        </a:lnTo>
                        <a:lnTo>
                          <a:pt x="1070" y="27"/>
                        </a:lnTo>
                        <a:lnTo>
                          <a:pt x="1088" y="26"/>
                        </a:lnTo>
                        <a:lnTo>
                          <a:pt x="1088" y="17"/>
                        </a:lnTo>
                        <a:moveTo>
                          <a:pt x="1124" y="16"/>
                        </a:moveTo>
                        <a:lnTo>
                          <a:pt x="1106" y="16"/>
                        </a:lnTo>
                        <a:lnTo>
                          <a:pt x="1106" y="25"/>
                        </a:lnTo>
                        <a:lnTo>
                          <a:pt x="1124" y="25"/>
                        </a:lnTo>
                        <a:lnTo>
                          <a:pt x="1124" y="16"/>
                        </a:lnTo>
                        <a:moveTo>
                          <a:pt x="1160" y="13"/>
                        </a:moveTo>
                        <a:lnTo>
                          <a:pt x="1142" y="14"/>
                        </a:lnTo>
                        <a:lnTo>
                          <a:pt x="1142" y="23"/>
                        </a:lnTo>
                        <a:lnTo>
                          <a:pt x="1160" y="22"/>
                        </a:lnTo>
                        <a:lnTo>
                          <a:pt x="1160" y="13"/>
                        </a:lnTo>
                        <a:moveTo>
                          <a:pt x="1196" y="12"/>
                        </a:moveTo>
                        <a:lnTo>
                          <a:pt x="1178" y="13"/>
                        </a:lnTo>
                        <a:lnTo>
                          <a:pt x="1178" y="22"/>
                        </a:lnTo>
                        <a:lnTo>
                          <a:pt x="1196" y="21"/>
                        </a:lnTo>
                        <a:lnTo>
                          <a:pt x="1196" y="12"/>
                        </a:lnTo>
                        <a:moveTo>
                          <a:pt x="1232" y="11"/>
                        </a:moveTo>
                        <a:lnTo>
                          <a:pt x="1214" y="11"/>
                        </a:lnTo>
                        <a:lnTo>
                          <a:pt x="1214" y="20"/>
                        </a:lnTo>
                        <a:lnTo>
                          <a:pt x="1232" y="20"/>
                        </a:lnTo>
                        <a:lnTo>
                          <a:pt x="1232" y="11"/>
                        </a:lnTo>
                        <a:moveTo>
                          <a:pt x="1269" y="9"/>
                        </a:moveTo>
                        <a:lnTo>
                          <a:pt x="1251" y="10"/>
                        </a:lnTo>
                        <a:lnTo>
                          <a:pt x="1251" y="19"/>
                        </a:lnTo>
                        <a:lnTo>
                          <a:pt x="1269" y="18"/>
                        </a:lnTo>
                        <a:lnTo>
                          <a:pt x="1269" y="9"/>
                        </a:lnTo>
                        <a:moveTo>
                          <a:pt x="1305" y="8"/>
                        </a:moveTo>
                        <a:lnTo>
                          <a:pt x="1287" y="9"/>
                        </a:lnTo>
                        <a:lnTo>
                          <a:pt x="1287" y="18"/>
                        </a:lnTo>
                        <a:lnTo>
                          <a:pt x="1305" y="17"/>
                        </a:lnTo>
                        <a:lnTo>
                          <a:pt x="1305" y="8"/>
                        </a:lnTo>
                        <a:moveTo>
                          <a:pt x="1341" y="7"/>
                        </a:moveTo>
                        <a:lnTo>
                          <a:pt x="1323" y="7"/>
                        </a:lnTo>
                        <a:lnTo>
                          <a:pt x="1323" y="16"/>
                        </a:lnTo>
                        <a:lnTo>
                          <a:pt x="1341" y="16"/>
                        </a:lnTo>
                        <a:lnTo>
                          <a:pt x="1341" y="7"/>
                        </a:lnTo>
                        <a:moveTo>
                          <a:pt x="1377" y="4"/>
                        </a:moveTo>
                        <a:lnTo>
                          <a:pt x="1359" y="5"/>
                        </a:lnTo>
                        <a:lnTo>
                          <a:pt x="1359" y="14"/>
                        </a:lnTo>
                        <a:lnTo>
                          <a:pt x="1377" y="13"/>
                        </a:lnTo>
                        <a:lnTo>
                          <a:pt x="1377" y="4"/>
                        </a:lnTo>
                        <a:moveTo>
                          <a:pt x="1413" y="3"/>
                        </a:moveTo>
                        <a:lnTo>
                          <a:pt x="1395" y="4"/>
                        </a:lnTo>
                        <a:lnTo>
                          <a:pt x="1395" y="13"/>
                        </a:lnTo>
                        <a:lnTo>
                          <a:pt x="1413" y="12"/>
                        </a:lnTo>
                        <a:lnTo>
                          <a:pt x="1413" y="3"/>
                        </a:lnTo>
                        <a:moveTo>
                          <a:pt x="1448" y="2"/>
                        </a:moveTo>
                        <a:lnTo>
                          <a:pt x="1430" y="2"/>
                        </a:lnTo>
                        <a:lnTo>
                          <a:pt x="1431" y="11"/>
                        </a:lnTo>
                        <a:lnTo>
                          <a:pt x="1449" y="11"/>
                        </a:lnTo>
                        <a:lnTo>
                          <a:pt x="1448" y="2"/>
                        </a:lnTo>
                        <a:moveTo>
                          <a:pt x="1484" y="0"/>
                        </a:moveTo>
                        <a:lnTo>
                          <a:pt x="1466" y="1"/>
                        </a:lnTo>
                        <a:lnTo>
                          <a:pt x="1467" y="10"/>
                        </a:lnTo>
                        <a:lnTo>
                          <a:pt x="1485" y="9"/>
                        </a:lnTo>
                        <a:lnTo>
                          <a:pt x="1484" y="0"/>
                        </a:ln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en Sans"/>
                    </a:endParaRPr>
                  </a:p>
                </p:txBody>
              </p:sp>
              <p:grpSp>
                <p:nvGrpSpPr>
                  <p:cNvPr id="111" name="Group 38">
                    <a:extLst>
                      <a:ext uri="{FF2B5EF4-FFF2-40B4-BE49-F238E27FC236}">
                        <a16:creationId xmlns:a16="http://schemas.microsoft.com/office/drawing/2014/main" id="{EF34AF3A-D884-4E0F-AB4B-1D64E124B7DC}"/>
                      </a:ext>
                    </a:extLst>
                  </p:cNvPr>
                  <p:cNvGrpSpPr/>
                  <p:nvPr/>
                </p:nvGrpSpPr>
                <p:grpSpPr>
                  <a:xfrm>
                    <a:off x="1176338" y="1449388"/>
                    <a:ext cx="4670426" cy="2349500"/>
                    <a:chOff x="1176338" y="1449388"/>
                    <a:chExt cx="4670426" cy="2349500"/>
                  </a:xfrm>
                  <a:grpFill/>
                </p:grpSpPr>
                <p:sp>
                  <p:nvSpPr>
                    <p:cNvPr id="112" name="Freeform 5">
                      <a:extLst>
                        <a:ext uri="{FF2B5EF4-FFF2-40B4-BE49-F238E27FC236}">
                          <a16:creationId xmlns:a16="http://schemas.microsoft.com/office/drawing/2014/main" id="{A3581C28-9315-4223-9177-291E0DF7D318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1374776" y="1581150"/>
                      <a:ext cx="4300538" cy="2200275"/>
                    </a:xfrm>
                    <a:custGeom>
                      <a:avLst/>
                      <a:gdLst>
                        <a:gd name="T0" fmla="*/ 2684 w 2709"/>
                        <a:gd name="T1" fmla="*/ 1343 h 1386"/>
                        <a:gd name="T2" fmla="*/ 2658 w 2709"/>
                        <a:gd name="T3" fmla="*/ 1275 h 1386"/>
                        <a:gd name="T4" fmla="*/ 2633 w 2709"/>
                        <a:gd name="T5" fmla="*/ 1207 h 1386"/>
                        <a:gd name="T6" fmla="*/ 2607 w 2709"/>
                        <a:gd name="T7" fmla="*/ 1140 h 1386"/>
                        <a:gd name="T8" fmla="*/ 2583 w 2709"/>
                        <a:gd name="T9" fmla="*/ 1072 h 1386"/>
                        <a:gd name="T10" fmla="*/ 2557 w 2709"/>
                        <a:gd name="T11" fmla="*/ 1004 h 1386"/>
                        <a:gd name="T12" fmla="*/ 2532 w 2709"/>
                        <a:gd name="T13" fmla="*/ 937 h 1386"/>
                        <a:gd name="T14" fmla="*/ 2506 w 2709"/>
                        <a:gd name="T15" fmla="*/ 869 h 1386"/>
                        <a:gd name="T16" fmla="*/ 2481 w 2709"/>
                        <a:gd name="T17" fmla="*/ 802 h 1386"/>
                        <a:gd name="T18" fmla="*/ 2455 w 2709"/>
                        <a:gd name="T19" fmla="*/ 735 h 1386"/>
                        <a:gd name="T20" fmla="*/ 2429 w 2709"/>
                        <a:gd name="T21" fmla="*/ 667 h 1386"/>
                        <a:gd name="T22" fmla="*/ 2404 w 2709"/>
                        <a:gd name="T23" fmla="*/ 599 h 1386"/>
                        <a:gd name="T24" fmla="*/ 2378 w 2709"/>
                        <a:gd name="T25" fmla="*/ 531 h 1386"/>
                        <a:gd name="T26" fmla="*/ 2353 w 2709"/>
                        <a:gd name="T27" fmla="*/ 464 h 1386"/>
                        <a:gd name="T28" fmla="*/ 2340 w 2709"/>
                        <a:gd name="T29" fmla="*/ 403 h 1386"/>
                        <a:gd name="T30" fmla="*/ 2273 w 2709"/>
                        <a:gd name="T31" fmla="*/ 385 h 1386"/>
                        <a:gd name="T32" fmla="*/ 2207 w 2709"/>
                        <a:gd name="T33" fmla="*/ 358 h 1386"/>
                        <a:gd name="T34" fmla="*/ 2139 w 2709"/>
                        <a:gd name="T35" fmla="*/ 331 h 1386"/>
                        <a:gd name="T36" fmla="*/ 2073 w 2709"/>
                        <a:gd name="T37" fmla="*/ 303 h 1386"/>
                        <a:gd name="T38" fmla="*/ 2006 w 2709"/>
                        <a:gd name="T39" fmla="*/ 276 h 1386"/>
                        <a:gd name="T40" fmla="*/ 1938 w 2709"/>
                        <a:gd name="T41" fmla="*/ 249 h 1386"/>
                        <a:gd name="T42" fmla="*/ 1872 w 2709"/>
                        <a:gd name="T43" fmla="*/ 222 h 1386"/>
                        <a:gd name="T44" fmla="*/ 1805 w 2709"/>
                        <a:gd name="T45" fmla="*/ 195 h 1386"/>
                        <a:gd name="T46" fmla="*/ 1738 w 2709"/>
                        <a:gd name="T47" fmla="*/ 168 h 1386"/>
                        <a:gd name="T48" fmla="*/ 1671 w 2709"/>
                        <a:gd name="T49" fmla="*/ 141 h 1386"/>
                        <a:gd name="T50" fmla="*/ 1604 w 2709"/>
                        <a:gd name="T51" fmla="*/ 114 h 1386"/>
                        <a:gd name="T52" fmla="*/ 1538 w 2709"/>
                        <a:gd name="T53" fmla="*/ 87 h 1386"/>
                        <a:gd name="T54" fmla="*/ 1470 w 2709"/>
                        <a:gd name="T55" fmla="*/ 60 h 1386"/>
                        <a:gd name="T56" fmla="*/ 1404 w 2709"/>
                        <a:gd name="T57" fmla="*/ 33 h 1386"/>
                        <a:gd name="T58" fmla="*/ 1339 w 2709"/>
                        <a:gd name="T59" fmla="*/ 9 h 1386"/>
                        <a:gd name="T60" fmla="*/ 1272 w 2709"/>
                        <a:gd name="T61" fmla="*/ 34 h 1386"/>
                        <a:gd name="T62" fmla="*/ 1204 w 2709"/>
                        <a:gd name="T63" fmla="*/ 59 h 1386"/>
                        <a:gd name="T64" fmla="*/ 1136 w 2709"/>
                        <a:gd name="T65" fmla="*/ 83 h 1386"/>
                        <a:gd name="T66" fmla="*/ 1069 w 2709"/>
                        <a:gd name="T67" fmla="*/ 108 h 1386"/>
                        <a:gd name="T68" fmla="*/ 1001 w 2709"/>
                        <a:gd name="T69" fmla="*/ 133 h 1386"/>
                        <a:gd name="T70" fmla="*/ 933 w 2709"/>
                        <a:gd name="T71" fmla="*/ 158 h 1386"/>
                        <a:gd name="T72" fmla="*/ 865 w 2709"/>
                        <a:gd name="T73" fmla="*/ 183 h 1386"/>
                        <a:gd name="T74" fmla="*/ 798 w 2709"/>
                        <a:gd name="T75" fmla="*/ 208 h 1386"/>
                        <a:gd name="T76" fmla="*/ 730 w 2709"/>
                        <a:gd name="T77" fmla="*/ 232 h 1386"/>
                        <a:gd name="T78" fmla="*/ 662 w 2709"/>
                        <a:gd name="T79" fmla="*/ 257 h 1386"/>
                        <a:gd name="T80" fmla="*/ 595 w 2709"/>
                        <a:gd name="T81" fmla="*/ 283 h 1386"/>
                        <a:gd name="T82" fmla="*/ 527 w 2709"/>
                        <a:gd name="T83" fmla="*/ 308 h 1386"/>
                        <a:gd name="T84" fmla="*/ 459 w 2709"/>
                        <a:gd name="T85" fmla="*/ 333 h 1386"/>
                        <a:gd name="T86" fmla="*/ 392 w 2709"/>
                        <a:gd name="T87" fmla="*/ 358 h 1386"/>
                        <a:gd name="T88" fmla="*/ 356 w 2709"/>
                        <a:gd name="T89" fmla="*/ 410 h 1386"/>
                        <a:gd name="T90" fmla="*/ 331 w 2709"/>
                        <a:gd name="T91" fmla="*/ 477 h 1386"/>
                        <a:gd name="T92" fmla="*/ 306 w 2709"/>
                        <a:gd name="T93" fmla="*/ 545 h 1386"/>
                        <a:gd name="T94" fmla="*/ 280 w 2709"/>
                        <a:gd name="T95" fmla="*/ 613 h 1386"/>
                        <a:gd name="T96" fmla="*/ 255 w 2709"/>
                        <a:gd name="T97" fmla="*/ 680 h 1386"/>
                        <a:gd name="T98" fmla="*/ 229 w 2709"/>
                        <a:gd name="T99" fmla="*/ 748 h 1386"/>
                        <a:gd name="T100" fmla="*/ 204 w 2709"/>
                        <a:gd name="T101" fmla="*/ 816 h 1386"/>
                        <a:gd name="T102" fmla="*/ 180 w 2709"/>
                        <a:gd name="T103" fmla="*/ 884 h 1386"/>
                        <a:gd name="T104" fmla="*/ 154 w 2709"/>
                        <a:gd name="T105" fmla="*/ 951 h 1386"/>
                        <a:gd name="T106" fmla="*/ 129 w 2709"/>
                        <a:gd name="T107" fmla="*/ 1019 h 1386"/>
                        <a:gd name="T108" fmla="*/ 104 w 2709"/>
                        <a:gd name="T109" fmla="*/ 1087 h 1386"/>
                        <a:gd name="T110" fmla="*/ 78 w 2709"/>
                        <a:gd name="T111" fmla="*/ 1154 h 1386"/>
                        <a:gd name="T112" fmla="*/ 53 w 2709"/>
                        <a:gd name="T113" fmla="*/ 1222 h 1386"/>
                        <a:gd name="T114" fmla="*/ 28 w 2709"/>
                        <a:gd name="T115" fmla="*/ 1290 h 138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</a:cxnLst>
                      <a:rect l="0" t="0" r="r" b="b"/>
                      <a:pathLst>
                        <a:path w="2709" h="1386">
                          <a:moveTo>
                            <a:pt x="2696" y="1377"/>
                          </a:moveTo>
                          <a:lnTo>
                            <a:pt x="2701" y="1386"/>
                          </a:lnTo>
                          <a:lnTo>
                            <a:pt x="2709" y="1383"/>
                          </a:lnTo>
                          <a:lnTo>
                            <a:pt x="2705" y="1373"/>
                          </a:lnTo>
                          <a:lnTo>
                            <a:pt x="2696" y="1377"/>
                          </a:lnTo>
                          <a:close/>
                          <a:moveTo>
                            <a:pt x="2684" y="1343"/>
                          </a:moveTo>
                          <a:lnTo>
                            <a:pt x="2691" y="1360"/>
                          </a:lnTo>
                          <a:lnTo>
                            <a:pt x="2699" y="1356"/>
                          </a:lnTo>
                          <a:lnTo>
                            <a:pt x="2692" y="1339"/>
                          </a:lnTo>
                          <a:lnTo>
                            <a:pt x="2684" y="1343"/>
                          </a:lnTo>
                          <a:close/>
                          <a:moveTo>
                            <a:pt x="2672" y="1309"/>
                          </a:moveTo>
                          <a:lnTo>
                            <a:pt x="2677" y="1326"/>
                          </a:lnTo>
                          <a:lnTo>
                            <a:pt x="2686" y="1323"/>
                          </a:lnTo>
                          <a:lnTo>
                            <a:pt x="2680" y="1306"/>
                          </a:lnTo>
                          <a:lnTo>
                            <a:pt x="2672" y="1309"/>
                          </a:lnTo>
                          <a:close/>
                          <a:moveTo>
                            <a:pt x="2658" y="1275"/>
                          </a:moveTo>
                          <a:lnTo>
                            <a:pt x="2665" y="1292"/>
                          </a:lnTo>
                          <a:lnTo>
                            <a:pt x="2674" y="1289"/>
                          </a:lnTo>
                          <a:lnTo>
                            <a:pt x="2667" y="1272"/>
                          </a:lnTo>
                          <a:lnTo>
                            <a:pt x="2658" y="1275"/>
                          </a:lnTo>
                          <a:close/>
                          <a:moveTo>
                            <a:pt x="2646" y="1241"/>
                          </a:moveTo>
                          <a:lnTo>
                            <a:pt x="2652" y="1258"/>
                          </a:lnTo>
                          <a:lnTo>
                            <a:pt x="2660" y="1255"/>
                          </a:lnTo>
                          <a:lnTo>
                            <a:pt x="2655" y="1238"/>
                          </a:lnTo>
                          <a:lnTo>
                            <a:pt x="2646" y="1241"/>
                          </a:lnTo>
                          <a:close/>
                          <a:moveTo>
                            <a:pt x="2633" y="1207"/>
                          </a:moveTo>
                          <a:lnTo>
                            <a:pt x="2639" y="1224"/>
                          </a:lnTo>
                          <a:lnTo>
                            <a:pt x="2648" y="1221"/>
                          </a:lnTo>
                          <a:lnTo>
                            <a:pt x="2641" y="1204"/>
                          </a:lnTo>
                          <a:lnTo>
                            <a:pt x="2633" y="1207"/>
                          </a:lnTo>
                          <a:close/>
                          <a:moveTo>
                            <a:pt x="2621" y="1174"/>
                          </a:moveTo>
                          <a:lnTo>
                            <a:pt x="2626" y="1190"/>
                          </a:lnTo>
                          <a:lnTo>
                            <a:pt x="2636" y="1187"/>
                          </a:lnTo>
                          <a:lnTo>
                            <a:pt x="2629" y="1170"/>
                          </a:lnTo>
                          <a:lnTo>
                            <a:pt x="2621" y="1174"/>
                          </a:lnTo>
                          <a:close/>
                          <a:moveTo>
                            <a:pt x="2607" y="1140"/>
                          </a:moveTo>
                          <a:lnTo>
                            <a:pt x="2614" y="1157"/>
                          </a:lnTo>
                          <a:lnTo>
                            <a:pt x="2622" y="1153"/>
                          </a:lnTo>
                          <a:lnTo>
                            <a:pt x="2616" y="1136"/>
                          </a:lnTo>
                          <a:lnTo>
                            <a:pt x="2607" y="1140"/>
                          </a:lnTo>
                          <a:close/>
                          <a:moveTo>
                            <a:pt x="2595" y="1106"/>
                          </a:moveTo>
                          <a:lnTo>
                            <a:pt x="2602" y="1123"/>
                          </a:lnTo>
                          <a:lnTo>
                            <a:pt x="2610" y="1119"/>
                          </a:lnTo>
                          <a:lnTo>
                            <a:pt x="2604" y="1102"/>
                          </a:lnTo>
                          <a:lnTo>
                            <a:pt x="2595" y="1106"/>
                          </a:lnTo>
                          <a:close/>
                          <a:moveTo>
                            <a:pt x="2583" y="1072"/>
                          </a:moveTo>
                          <a:lnTo>
                            <a:pt x="2588" y="1089"/>
                          </a:lnTo>
                          <a:lnTo>
                            <a:pt x="2597" y="1086"/>
                          </a:lnTo>
                          <a:lnTo>
                            <a:pt x="2590" y="1069"/>
                          </a:lnTo>
                          <a:lnTo>
                            <a:pt x="2583" y="1072"/>
                          </a:lnTo>
                          <a:close/>
                          <a:moveTo>
                            <a:pt x="2569" y="1038"/>
                          </a:moveTo>
                          <a:lnTo>
                            <a:pt x="2576" y="1055"/>
                          </a:lnTo>
                          <a:lnTo>
                            <a:pt x="2585" y="1052"/>
                          </a:lnTo>
                          <a:lnTo>
                            <a:pt x="2578" y="1035"/>
                          </a:lnTo>
                          <a:lnTo>
                            <a:pt x="2569" y="1038"/>
                          </a:lnTo>
                          <a:close/>
                          <a:moveTo>
                            <a:pt x="2557" y="1004"/>
                          </a:moveTo>
                          <a:lnTo>
                            <a:pt x="2563" y="1021"/>
                          </a:lnTo>
                          <a:lnTo>
                            <a:pt x="2571" y="1018"/>
                          </a:lnTo>
                          <a:lnTo>
                            <a:pt x="2566" y="1001"/>
                          </a:lnTo>
                          <a:lnTo>
                            <a:pt x="2557" y="1004"/>
                          </a:lnTo>
                          <a:close/>
                          <a:moveTo>
                            <a:pt x="2544" y="970"/>
                          </a:moveTo>
                          <a:lnTo>
                            <a:pt x="2551" y="987"/>
                          </a:lnTo>
                          <a:lnTo>
                            <a:pt x="2559" y="984"/>
                          </a:lnTo>
                          <a:lnTo>
                            <a:pt x="2552" y="967"/>
                          </a:lnTo>
                          <a:lnTo>
                            <a:pt x="2544" y="970"/>
                          </a:lnTo>
                          <a:close/>
                          <a:moveTo>
                            <a:pt x="2532" y="937"/>
                          </a:moveTo>
                          <a:lnTo>
                            <a:pt x="2537" y="953"/>
                          </a:lnTo>
                          <a:lnTo>
                            <a:pt x="2546" y="950"/>
                          </a:lnTo>
                          <a:lnTo>
                            <a:pt x="2540" y="934"/>
                          </a:lnTo>
                          <a:lnTo>
                            <a:pt x="2532" y="937"/>
                          </a:lnTo>
                          <a:close/>
                          <a:moveTo>
                            <a:pt x="2518" y="903"/>
                          </a:moveTo>
                          <a:lnTo>
                            <a:pt x="2525" y="920"/>
                          </a:lnTo>
                          <a:lnTo>
                            <a:pt x="2533" y="917"/>
                          </a:lnTo>
                          <a:lnTo>
                            <a:pt x="2527" y="900"/>
                          </a:lnTo>
                          <a:lnTo>
                            <a:pt x="2518" y="903"/>
                          </a:lnTo>
                          <a:close/>
                          <a:moveTo>
                            <a:pt x="2506" y="869"/>
                          </a:moveTo>
                          <a:lnTo>
                            <a:pt x="2513" y="886"/>
                          </a:lnTo>
                          <a:lnTo>
                            <a:pt x="2520" y="884"/>
                          </a:lnTo>
                          <a:lnTo>
                            <a:pt x="2515" y="867"/>
                          </a:lnTo>
                          <a:lnTo>
                            <a:pt x="2506" y="869"/>
                          </a:lnTo>
                          <a:close/>
                          <a:moveTo>
                            <a:pt x="2493" y="835"/>
                          </a:moveTo>
                          <a:lnTo>
                            <a:pt x="2499" y="852"/>
                          </a:lnTo>
                          <a:lnTo>
                            <a:pt x="2508" y="850"/>
                          </a:lnTo>
                          <a:lnTo>
                            <a:pt x="2501" y="833"/>
                          </a:lnTo>
                          <a:lnTo>
                            <a:pt x="2493" y="835"/>
                          </a:lnTo>
                          <a:close/>
                          <a:moveTo>
                            <a:pt x="2481" y="802"/>
                          </a:moveTo>
                          <a:lnTo>
                            <a:pt x="2487" y="819"/>
                          </a:lnTo>
                          <a:lnTo>
                            <a:pt x="2496" y="816"/>
                          </a:lnTo>
                          <a:lnTo>
                            <a:pt x="2489" y="799"/>
                          </a:lnTo>
                          <a:lnTo>
                            <a:pt x="2481" y="802"/>
                          </a:lnTo>
                          <a:close/>
                          <a:moveTo>
                            <a:pt x="2467" y="768"/>
                          </a:moveTo>
                          <a:lnTo>
                            <a:pt x="2474" y="785"/>
                          </a:lnTo>
                          <a:lnTo>
                            <a:pt x="2482" y="782"/>
                          </a:lnTo>
                          <a:lnTo>
                            <a:pt x="2476" y="765"/>
                          </a:lnTo>
                          <a:lnTo>
                            <a:pt x="2467" y="768"/>
                          </a:lnTo>
                          <a:close/>
                          <a:moveTo>
                            <a:pt x="2455" y="735"/>
                          </a:moveTo>
                          <a:lnTo>
                            <a:pt x="2462" y="751"/>
                          </a:lnTo>
                          <a:lnTo>
                            <a:pt x="2470" y="748"/>
                          </a:lnTo>
                          <a:lnTo>
                            <a:pt x="2463" y="731"/>
                          </a:lnTo>
                          <a:lnTo>
                            <a:pt x="2455" y="735"/>
                          </a:lnTo>
                          <a:close/>
                          <a:moveTo>
                            <a:pt x="2443" y="701"/>
                          </a:moveTo>
                          <a:lnTo>
                            <a:pt x="2448" y="718"/>
                          </a:lnTo>
                          <a:lnTo>
                            <a:pt x="2457" y="714"/>
                          </a:lnTo>
                          <a:lnTo>
                            <a:pt x="2451" y="697"/>
                          </a:lnTo>
                          <a:lnTo>
                            <a:pt x="2443" y="701"/>
                          </a:lnTo>
                          <a:close/>
                          <a:moveTo>
                            <a:pt x="2429" y="667"/>
                          </a:moveTo>
                          <a:lnTo>
                            <a:pt x="2436" y="684"/>
                          </a:lnTo>
                          <a:lnTo>
                            <a:pt x="2445" y="680"/>
                          </a:lnTo>
                          <a:lnTo>
                            <a:pt x="2438" y="663"/>
                          </a:lnTo>
                          <a:lnTo>
                            <a:pt x="2429" y="667"/>
                          </a:lnTo>
                          <a:close/>
                          <a:moveTo>
                            <a:pt x="2417" y="633"/>
                          </a:moveTo>
                          <a:lnTo>
                            <a:pt x="2423" y="650"/>
                          </a:lnTo>
                          <a:lnTo>
                            <a:pt x="2431" y="647"/>
                          </a:lnTo>
                          <a:lnTo>
                            <a:pt x="2426" y="630"/>
                          </a:lnTo>
                          <a:lnTo>
                            <a:pt x="2417" y="633"/>
                          </a:lnTo>
                          <a:close/>
                          <a:moveTo>
                            <a:pt x="2404" y="599"/>
                          </a:moveTo>
                          <a:lnTo>
                            <a:pt x="2411" y="616"/>
                          </a:lnTo>
                          <a:lnTo>
                            <a:pt x="2419" y="613"/>
                          </a:lnTo>
                          <a:lnTo>
                            <a:pt x="2412" y="596"/>
                          </a:lnTo>
                          <a:lnTo>
                            <a:pt x="2404" y="599"/>
                          </a:lnTo>
                          <a:close/>
                          <a:moveTo>
                            <a:pt x="2392" y="565"/>
                          </a:moveTo>
                          <a:lnTo>
                            <a:pt x="2397" y="582"/>
                          </a:lnTo>
                          <a:lnTo>
                            <a:pt x="2407" y="579"/>
                          </a:lnTo>
                          <a:lnTo>
                            <a:pt x="2400" y="562"/>
                          </a:lnTo>
                          <a:lnTo>
                            <a:pt x="2392" y="565"/>
                          </a:lnTo>
                          <a:close/>
                          <a:moveTo>
                            <a:pt x="2378" y="531"/>
                          </a:moveTo>
                          <a:lnTo>
                            <a:pt x="2385" y="548"/>
                          </a:lnTo>
                          <a:lnTo>
                            <a:pt x="2393" y="545"/>
                          </a:lnTo>
                          <a:lnTo>
                            <a:pt x="2387" y="528"/>
                          </a:lnTo>
                          <a:lnTo>
                            <a:pt x="2378" y="531"/>
                          </a:lnTo>
                          <a:close/>
                          <a:moveTo>
                            <a:pt x="2366" y="498"/>
                          </a:moveTo>
                          <a:lnTo>
                            <a:pt x="2373" y="514"/>
                          </a:lnTo>
                          <a:lnTo>
                            <a:pt x="2381" y="511"/>
                          </a:lnTo>
                          <a:lnTo>
                            <a:pt x="2375" y="494"/>
                          </a:lnTo>
                          <a:lnTo>
                            <a:pt x="2366" y="498"/>
                          </a:lnTo>
                          <a:close/>
                          <a:moveTo>
                            <a:pt x="2353" y="464"/>
                          </a:moveTo>
                          <a:lnTo>
                            <a:pt x="2359" y="481"/>
                          </a:lnTo>
                          <a:lnTo>
                            <a:pt x="2368" y="477"/>
                          </a:lnTo>
                          <a:lnTo>
                            <a:pt x="2361" y="460"/>
                          </a:lnTo>
                          <a:lnTo>
                            <a:pt x="2353" y="464"/>
                          </a:lnTo>
                          <a:close/>
                          <a:moveTo>
                            <a:pt x="2341" y="430"/>
                          </a:moveTo>
                          <a:lnTo>
                            <a:pt x="2347" y="447"/>
                          </a:lnTo>
                          <a:lnTo>
                            <a:pt x="2356" y="443"/>
                          </a:lnTo>
                          <a:lnTo>
                            <a:pt x="2349" y="426"/>
                          </a:lnTo>
                          <a:lnTo>
                            <a:pt x="2341" y="430"/>
                          </a:lnTo>
                          <a:close/>
                          <a:moveTo>
                            <a:pt x="2323" y="405"/>
                          </a:moveTo>
                          <a:lnTo>
                            <a:pt x="2333" y="410"/>
                          </a:lnTo>
                          <a:lnTo>
                            <a:pt x="2334" y="413"/>
                          </a:lnTo>
                          <a:lnTo>
                            <a:pt x="2342" y="410"/>
                          </a:lnTo>
                          <a:lnTo>
                            <a:pt x="2340" y="403"/>
                          </a:lnTo>
                          <a:lnTo>
                            <a:pt x="2326" y="397"/>
                          </a:lnTo>
                          <a:lnTo>
                            <a:pt x="2323" y="405"/>
                          </a:lnTo>
                          <a:lnTo>
                            <a:pt x="2323" y="405"/>
                          </a:lnTo>
                          <a:close/>
                          <a:moveTo>
                            <a:pt x="2290" y="391"/>
                          </a:moveTo>
                          <a:lnTo>
                            <a:pt x="2307" y="398"/>
                          </a:lnTo>
                          <a:lnTo>
                            <a:pt x="2311" y="390"/>
                          </a:lnTo>
                          <a:lnTo>
                            <a:pt x="2294" y="384"/>
                          </a:lnTo>
                          <a:lnTo>
                            <a:pt x="2290" y="391"/>
                          </a:lnTo>
                          <a:close/>
                          <a:moveTo>
                            <a:pt x="2256" y="378"/>
                          </a:moveTo>
                          <a:lnTo>
                            <a:pt x="2273" y="385"/>
                          </a:lnTo>
                          <a:lnTo>
                            <a:pt x="2277" y="377"/>
                          </a:lnTo>
                          <a:lnTo>
                            <a:pt x="2260" y="370"/>
                          </a:lnTo>
                          <a:lnTo>
                            <a:pt x="2256" y="378"/>
                          </a:lnTo>
                          <a:close/>
                          <a:moveTo>
                            <a:pt x="2223" y="364"/>
                          </a:moveTo>
                          <a:lnTo>
                            <a:pt x="2240" y="371"/>
                          </a:lnTo>
                          <a:lnTo>
                            <a:pt x="2243" y="363"/>
                          </a:lnTo>
                          <a:lnTo>
                            <a:pt x="2226" y="356"/>
                          </a:lnTo>
                          <a:lnTo>
                            <a:pt x="2223" y="364"/>
                          </a:lnTo>
                          <a:close/>
                          <a:moveTo>
                            <a:pt x="2190" y="351"/>
                          </a:moveTo>
                          <a:lnTo>
                            <a:pt x="2207" y="358"/>
                          </a:lnTo>
                          <a:lnTo>
                            <a:pt x="2210" y="350"/>
                          </a:lnTo>
                          <a:lnTo>
                            <a:pt x="2193" y="343"/>
                          </a:lnTo>
                          <a:lnTo>
                            <a:pt x="2190" y="351"/>
                          </a:lnTo>
                          <a:close/>
                          <a:moveTo>
                            <a:pt x="2156" y="337"/>
                          </a:moveTo>
                          <a:lnTo>
                            <a:pt x="2173" y="344"/>
                          </a:lnTo>
                          <a:lnTo>
                            <a:pt x="2176" y="336"/>
                          </a:lnTo>
                          <a:lnTo>
                            <a:pt x="2159" y="329"/>
                          </a:lnTo>
                          <a:lnTo>
                            <a:pt x="2156" y="337"/>
                          </a:lnTo>
                          <a:close/>
                          <a:moveTo>
                            <a:pt x="2122" y="324"/>
                          </a:moveTo>
                          <a:lnTo>
                            <a:pt x="2139" y="331"/>
                          </a:lnTo>
                          <a:lnTo>
                            <a:pt x="2143" y="323"/>
                          </a:lnTo>
                          <a:lnTo>
                            <a:pt x="2126" y="316"/>
                          </a:lnTo>
                          <a:lnTo>
                            <a:pt x="2122" y="324"/>
                          </a:lnTo>
                          <a:close/>
                          <a:moveTo>
                            <a:pt x="2089" y="310"/>
                          </a:moveTo>
                          <a:lnTo>
                            <a:pt x="2106" y="317"/>
                          </a:lnTo>
                          <a:lnTo>
                            <a:pt x="2110" y="309"/>
                          </a:lnTo>
                          <a:lnTo>
                            <a:pt x="2093" y="302"/>
                          </a:lnTo>
                          <a:lnTo>
                            <a:pt x="2089" y="310"/>
                          </a:lnTo>
                          <a:close/>
                          <a:moveTo>
                            <a:pt x="2056" y="297"/>
                          </a:moveTo>
                          <a:lnTo>
                            <a:pt x="2073" y="303"/>
                          </a:lnTo>
                          <a:lnTo>
                            <a:pt x="2076" y="296"/>
                          </a:lnTo>
                          <a:lnTo>
                            <a:pt x="2059" y="289"/>
                          </a:lnTo>
                          <a:lnTo>
                            <a:pt x="2056" y="297"/>
                          </a:lnTo>
                          <a:close/>
                          <a:moveTo>
                            <a:pt x="2022" y="283"/>
                          </a:moveTo>
                          <a:lnTo>
                            <a:pt x="2039" y="290"/>
                          </a:lnTo>
                          <a:lnTo>
                            <a:pt x="2042" y="282"/>
                          </a:lnTo>
                          <a:lnTo>
                            <a:pt x="2025" y="275"/>
                          </a:lnTo>
                          <a:lnTo>
                            <a:pt x="2022" y="283"/>
                          </a:lnTo>
                          <a:close/>
                          <a:moveTo>
                            <a:pt x="1989" y="270"/>
                          </a:moveTo>
                          <a:lnTo>
                            <a:pt x="2006" y="276"/>
                          </a:lnTo>
                          <a:lnTo>
                            <a:pt x="2009" y="268"/>
                          </a:lnTo>
                          <a:lnTo>
                            <a:pt x="1992" y="262"/>
                          </a:lnTo>
                          <a:lnTo>
                            <a:pt x="1989" y="270"/>
                          </a:lnTo>
                          <a:close/>
                          <a:moveTo>
                            <a:pt x="1955" y="256"/>
                          </a:moveTo>
                          <a:lnTo>
                            <a:pt x="1972" y="263"/>
                          </a:lnTo>
                          <a:lnTo>
                            <a:pt x="1976" y="255"/>
                          </a:lnTo>
                          <a:lnTo>
                            <a:pt x="1959" y="248"/>
                          </a:lnTo>
                          <a:lnTo>
                            <a:pt x="1955" y="256"/>
                          </a:lnTo>
                          <a:close/>
                          <a:moveTo>
                            <a:pt x="1923" y="242"/>
                          </a:moveTo>
                          <a:lnTo>
                            <a:pt x="1938" y="249"/>
                          </a:lnTo>
                          <a:lnTo>
                            <a:pt x="1942" y="241"/>
                          </a:lnTo>
                          <a:lnTo>
                            <a:pt x="1926" y="235"/>
                          </a:lnTo>
                          <a:lnTo>
                            <a:pt x="1923" y="242"/>
                          </a:lnTo>
                          <a:close/>
                          <a:moveTo>
                            <a:pt x="1889" y="229"/>
                          </a:moveTo>
                          <a:lnTo>
                            <a:pt x="1906" y="236"/>
                          </a:lnTo>
                          <a:lnTo>
                            <a:pt x="1909" y="228"/>
                          </a:lnTo>
                          <a:lnTo>
                            <a:pt x="1892" y="221"/>
                          </a:lnTo>
                          <a:lnTo>
                            <a:pt x="1889" y="229"/>
                          </a:lnTo>
                          <a:close/>
                          <a:moveTo>
                            <a:pt x="1855" y="215"/>
                          </a:moveTo>
                          <a:lnTo>
                            <a:pt x="1872" y="222"/>
                          </a:lnTo>
                          <a:lnTo>
                            <a:pt x="1875" y="214"/>
                          </a:lnTo>
                          <a:lnTo>
                            <a:pt x="1858" y="208"/>
                          </a:lnTo>
                          <a:lnTo>
                            <a:pt x="1855" y="215"/>
                          </a:lnTo>
                          <a:close/>
                          <a:moveTo>
                            <a:pt x="1822" y="202"/>
                          </a:moveTo>
                          <a:lnTo>
                            <a:pt x="1838" y="209"/>
                          </a:lnTo>
                          <a:lnTo>
                            <a:pt x="1841" y="201"/>
                          </a:lnTo>
                          <a:lnTo>
                            <a:pt x="1826" y="194"/>
                          </a:lnTo>
                          <a:lnTo>
                            <a:pt x="1822" y="202"/>
                          </a:lnTo>
                          <a:close/>
                          <a:moveTo>
                            <a:pt x="1788" y="188"/>
                          </a:moveTo>
                          <a:lnTo>
                            <a:pt x="1805" y="195"/>
                          </a:lnTo>
                          <a:lnTo>
                            <a:pt x="1809" y="187"/>
                          </a:lnTo>
                          <a:lnTo>
                            <a:pt x="1792" y="180"/>
                          </a:lnTo>
                          <a:lnTo>
                            <a:pt x="1788" y="188"/>
                          </a:lnTo>
                          <a:close/>
                          <a:moveTo>
                            <a:pt x="1754" y="175"/>
                          </a:moveTo>
                          <a:lnTo>
                            <a:pt x="1771" y="182"/>
                          </a:lnTo>
                          <a:lnTo>
                            <a:pt x="1775" y="174"/>
                          </a:lnTo>
                          <a:lnTo>
                            <a:pt x="1758" y="166"/>
                          </a:lnTo>
                          <a:lnTo>
                            <a:pt x="1754" y="175"/>
                          </a:lnTo>
                          <a:close/>
                          <a:moveTo>
                            <a:pt x="1722" y="161"/>
                          </a:moveTo>
                          <a:lnTo>
                            <a:pt x="1738" y="168"/>
                          </a:lnTo>
                          <a:lnTo>
                            <a:pt x="1741" y="159"/>
                          </a:lnTo>
                          <a:lnTo>
                            <a:pt x="1725" y="152"/>
                          </a:lnTo>
                          <a:lnTo>
                            <a:pt x="1722" y="161"/>
                          </a:lnTo>
                          <a:close/>
                          <a:moveTo>
                            <a:pt x="1688" y="148"/>
                          </a:moveTo>
                          <a:lnTo>
                            <a:pt x="1705" y="154"/>
                          </a:lnTo>
                          <a:lnTo>
                            <a:pt x="1708" y="145"/>
                          </a:lnTo>
                          <a:lnTo>
                            <a:pt x="1691" y="139"/>
                          </a:lnTo>
                          <a:lnTo>
                            <a:pt x="1688" y="148"/>
                          </a:lnTo>
                          <a:close/>
                          <a:moveTo>
                            <a:pt x="1654" y="134"/>
                          </a:moveTo>
                          <a:lnTo>
                            <a:pt x="1671" y="141"/>
                          </a:lnTo>
                          <a:lnTo>
                            <a:pt x="1674" y="132"/>
                          </a:lnTo>
                          <a:lnTo>
                            <a:pt x="1657" y="125"/>
                          </a:lnTo>
                          <a:lnTo>
                            <a:pt x="1654" y="134"/>
                          </a:lnTo>
                          <a:close/>
                          <a:moveTo>
                            <a:pt x="1621" y="121"/>
                          </a:moveTo>
                          <a:lnTo>
                            <a:pt x="1637" y="127"/>
                          </a:lnTo>
                          <a:lnTo>
                            <a:pt x="1640" y="118"/>
                          </a:lnTo>
                          <a:lnTo>
                            <a:pt x="1625" y="112"/>
                          </a:lnTo>
                          <a:lnTo>
                            <a:pt x="1621" y="121"/>
                          </a:lnTo>
                          <a:close/>
                          <a:moveTo>
                            <a:pt x="1587" y="107"/>
                          </a:moveTo>
                          <a:lnTo>
                            <a:pt x="1604" y="114"/>
                          </a:lnTo>
                          <a:lnTo>
                            <a:pt x="1608" y="105"/>
                          </a:lnTo>
                          <a:lnTo>
                            <a:pt x="1591" y="98"/>
                          </a:lnTo>
                          <a:lnTo>
                            <a:pt x="1587" y="107"/>
                          </a:lnTo>
                          <a:close/>
                          <a:moveTo>
                            <a:pt x="1554" y="94"/>
                          </a:moveTo>
                          <a:lnTo>
                            <a:pt x="1571" y="100"/>
                          </a:lnTo>
                          <a:lnTo>
                            <a:pt x="1574" y="91"/>
                          </a:lnTo>
                          <a:lnTo>
                            <a:pt x="1557" y="84"/>
                          </a:lnTo>
                          <a:lnTo>
                            <a:pt x="1554" y="94"/>
                          </a:lnTo>
                          <a:close/>
                          <a:moveTo>
                            <a:pt x="1521" y="80"/>
                          </a:moveTo>
                          <a:lnTo>
                            <a:pt x="1538" y="87"/>
                          </a:lnTo>
                          <a:lnTo>
                            <a:pt x="1541" y="78"/>
                          </a:lnTo>
                          <a:lnTo>
                            <a:pt x="1524" y="71"/>
                          </a:lnTo>
                          <a:lnTo>
                            <a:pt x="1521" y="80"/>
                          </a:lnTo>
                          <a:close/>
                          <a:moveTo>
                            <a:pt x="1487" y="66"/>
                          </a:moveTo>
                          <a:lnTo>
                            <a:pt x="1504" y="73"/>
                          </a:lnTo>
                          <a:lnTo>
                            <a:pt x="1507" y="64"/>
                          </a:lnTo>
                          <a:lnTo>
                            <a:pt x="1490" y="57"/>
                          </a:lnTo>
                          <a:lnTo>
                            <a:pt x="1487" y="66"/>
                          </a:lnTo>
                          <a:close/>
                          <a:moveTo>
                            <a:pt x="1453" y="53"/>
                          </a:moveTo>
                          <a:lnTo>
                            <a:pt x="1470" y="60"/>
                          </a:lnTo>
                          <a:lnTo>
                            <a:pt x="1474" y="51"/>
                          </a:lnTo>
                          <a:lnTo>
                            <a:pt x="1457" y="44"/>
                          </a:lnTo>
                          <a:lnTo>
                            <a:pt x="1453" y="53"/>
                          </a:lnTo>
                          <a:close/>
                          <a:moveTo>
                            <a:pt x="1420" y="39"/>
                          </a:moveTo>
                          <a:lnTo>
                            <a:pt x="1437" y="46"/>
                          </a:lnTo>
                          <a:lnTo>
                            <a:pt x="1441" y="37"/>
                          </a:lnTo>
                          <a:lnTo>
                            <a:pt x="1424" y="30"/>
                          </a:lnTo>
                          <a:lnTo>
                            <a:pt x="1420" y="39"/>
                          </a:lnTo>
                          <a:close/>
                          <a:moveTo>
                            <a:pt x="1387" y="26"/>
                          </a:moveTo>
                          <a:lnTo>
                            <a:pt x="1404" y="33"/>
                          </a:lnTo>
                          <a:lnTo>
                            <a:pt x="1407" y="24"/>
                          </a:lnTo>
                          <a:lnTo>
                            <a:pt x="1390" y="17"/>
                          </a:lnTo>
                          <a:lnTo>
                            <a:pt x="1387" y="26"/>
                          </a:lnTo>
                          <a:close/>
                          <a:moveTo>
                            <a:pt x="1353" y="12"/>
                          </a:moveTo>
                          <a:lnTo>
                            <a:pt x="1370" y="19"/>
                          </a:lnTo>
                          <a:lnTo>
                            <a:pt x="1373" y="10"/>
                          </a:lnTo>
                          <a:lnTo>
                            <a:pt x="1356" y="3"/>
                          </a:lnTo>
                          <a:lnTo>
                            <a:pt x="1353" y="12"/>
                          </a:lnTo>
                          <a:close/>
                          <a:moveTo>
                            <a:pt x="1322" y="15"/>
                          </a:moveTo>
                          <a:lnTo>
                            <a:pt x="1339" y="9"/>
                          </a:lnTo>
                          <a:lnTo>
                            <a:pt x="1337" y="0"/>
                          </a:lnTo>
                          <a:lnTo>
                            <a:pt x="1320" y="7"/>
                          </a:lnTo>
                          <a:lnTo>
                            <a:pt x="1322" y="15"/>
                          </a:lnTo>
                          <a:close/>
                          <a:moveTo>
                            <a:pt x="1288" y="27"/>
                          </a:moveTo>
                          <a:lnTo>
                            <a:pt x="1305" y="21"/>
                          </a:lnTo>
                          <a:lnTo>
                            <a:pt x="1303" y="12"/>
                          </a:lnTo>
                          <a:lnTo>
                            <a:pt x="1286" y="19"/>
                          </a:lnTo>
                          <a:lnTo>
                            <a:pt x="1288" y="27"/>
                          </a:lnTo>
                          <a:close/>
                          <a:moveTo>
                            <a:pt x="1255" y="39"/>
                          </a:moveTo>
                          <a:lnTo>
                            <a:pt x="1272" y="34"/>
                          </a:lnTo>
                          <a:lnTo>
                            <a:pt x="1269" y="25"/>
                          </a:lnTo>
                          <a:lnTo>
                            <a:pt x="1252" y="31"/>
                          </a:lnTo>
                          <a:lnTo>
                            <a:pt x="1255" y="39"/>
                          </a:lnTo>
                          <a:close/>
                          <a:moveTo>
                            <a:pt x="1221" y="52"/>
                          </a:moveTo>
                          <a:lnTo>
                            <a:pt x="1238" y="46"/>
                          </a:lnTo>
                          <a:lnTo>
                            <a:pt x="1235" y="37"/>
                          </a:lnTo>
                          <a:lnTo>
                            <a:pt x="1219" y="44"/>
                          </a:lnTo>
                          <a:lnTo>
                            <a:pt x="1221" y="52"/>
                          </a:lnTo>
                          <a:close/>
                          <a:moveTo>
                            <a:pt x="1187" y="64"/>
                          </a:moveTo>
                          <a:lnTo>
                            <a:pt x="1204" y="59"/>
                          </a:lnTo>
                          <a:lnTo>
                            <a:pt x="1202" y="50"/>
                          </a:lnTo>
                          <a:lnTo>
                            <a:pt x="1185" y="56"/>
                          </a:lnTo>
                          <a:lnTo>
                            <a:pt x="1187" y="64"/>
                          </a:lnTo>
                          <a:close/>
                          <a:moveTo>
                            <a:pt x="1153" y="77"/>
                          </a:moveTo>
                          <a:lnTo>
                            <a:pt x="1170" y="71"/>
                          </a:lnTo>
                          <a:lnTo>
                            <a:pt x="1168" y="62"/>
                          </a:lnTo>
                          <a:lnTo>
                            <a:pt x="1151" y="69"/>
                          </a:lnTo>
                          <a:lnTo>
                            <a:pt x="1153" y="77"/>
                          </a:lnTo>
                          <a:close/>
                          <a:moveTo>
                            <a:pt x="1119" y="89"/>
                          </a:moveTo>
                          <a:lnTo>
                            <a:pt x="1136" y="83"/>
                          </a:lnTo>
                          <a:lnTo>
                            <a:pt x="1133" y="74"/>
                          </a:lnTo>
                          <a:lnTo>
                            <a:pt x="1116" y="81"/>
                          </a:lnTo>
                          <a:lnTo>
                            <a:pt x="1119" y="89"/>
                          </a:lnTo>
                          <a:close/>
                          <a:moveTo>
                            <a:pt x="1085" y="101"/>
                          </a:moveTo>
                          <a:lnTo>
                            <a:pt x="1102" y="96"/>
                          </a:lnTo>
                          <a:lnTo>
                            <a:pt x="1099" y="87"/>
                          </a:lnTo>
                          <a:lnTo>
                            <a:pt x="1082" y="94"/>
                          </a:lnTo>
                          <a:lnTo>
                            <a:pt x="1085" y="101"/>
                          </a:lnTo>
                          <a:close/>
                          <a:moveTo>
                            <a:pt x="1052" y="114"/>
                          </a:moveTo>
                          <a:lnTo>
                            <a:pt x="1069" y="108"/>
                          </a:lnTo>
                          <a:lnTo>
                            <a:pt x="1065" y="99"/>
                          </a:lnTo>
                          <a:lnTo>
                            <a:pt x="1048" y="106"/>
                          </a:lnTo>
                          <a:lnTo>
                            <a:pt x="1052" y="114"/>
                          </a:lnTo>
                          <a:close/>
                          <a:moveTo>
                            <a:pt x="1018" y="126"/>
                          </a:moveTo>
                          <a:lnTo>
                            <a:pt x="1035" y="121"/>
                          </a:lnTo>
                          <a:lnTo>
                            <a:pt x="1031" y="112"/>
                          </a:lnTo>
                          <a:lnTo>
                            <a:pt x="1014" y="118"/>
                          </a:lnTo>
                          <a:lnTo>
                            <a:pt x="1018" y="126"/>
                          </a:lnTo>
                          <a:close/>
                          <a:moveTo>
                            <a:pt x="984" y="140"/>
                          </a:moveTo>
                          <a:lnTo>
                            <a:pt x="1001" y="133"/>
                          </a:lnTo>
                          <a:lnTo>
                            <a:pt x="997" y="125"/>
                          </a:lnTo>
                          <a:lnTo>
                            <a:pt x="981" y="131"/>
                          </a:lnTo>
                          <a:lnTo>
                            <a:pt x="984" y="140"/>
                          </a:lnTo>
                          <a:close/>
                          <a:moveTo>
                            <a:pt x="950" y="152"/>
                          </a:moveTo>
                          <a:lnTo>
                            <a:pt x="967" y="145"/>
                          </a:lnTo>
                          <a:lnTo>
                            <a:pt x="964" y="138"/>
                          </a:lnTo>
                          <a:lnTo>
                            <a:pt x="947" y="143"/>
                          </a:lnTo>
                          <a:lnTo>
                            <a:pt x="950" y="152"/>
                          </a:lnTo>
                          <a:close/>
                          <a:moveTo>
                            <a:pt x="916" y="165"/>
                          </a:moveTo>
                          <a:lnTo>
                            <a:pt x="933" y="158"/>
                          </a:lnTo>
                          <a:lnTo>
                            <a:pt x="930" y="150"/>
                          </a:lnTo>
                          <a:lnTo>
                            <a:pt x="913" y="156"/>
                          </a:lnTo>
                          <a:lnTo>
                            <a:pt x="916" y="165"/>
                          </a:lnTo>
                          <a:close/>
                          <a:moveTo>
                            <a:pt x="882" y="177"/>
                          </a:moveTo>
                          <a:lnTo>
                            <a:pt x="899" y="170"/>
                          </a:lnTo>
                          <a:lnTo>
                            <a:pt x="896" y="162"/>
                          </a:lnTo>
                          <a:lnTo>
                            <a:pt x="879" y="168"/>
                          </a:lnTo>
                          <a:lnTo>
                            <a:pt x="882" y="177"/>
                          </a:lnTo>
                          <a:close/>
                          <a:moveTo>
                            <a:pt x="849" y="189"/>
                          </a:moveTo>
                          <a:lnTo>
                            <a:pt x="865" y="183"/>
                          </a:lnTo>
                          <a:lnTo>
                            <a:pt x="862" y="175"/>
                          </a:lnTo>
                          <a:lnTo>
                            <a:pt x="845" y="180"/>
                          </a:lnTo>
                          <a:lnTo>
                            <a:pt x="849" y="189"/>
                          </a:lnTo>
                          <a:close/>
                          <a:moveTo>
                            <a:pt x="815" y="202"/>
                          </a:moveTo>
                          <a:lnTo>
                            <a:pt x="832" y="195"/>
                          </a:lnTo>
                          <a:lnTo>
                            <a:pt x="828" y="187"/>
                          </a:lnTo>
                          <a:lnTo>
                            <a:pt x="811" y="193"/>
                          </a:lnTo>
                          <a:lnTo>
                            <a:pt x="815" y="202"/>
                          </a:lnTo>
                          <a:close/>
                          <a:moveTo>
                            <a:pt x="781" y="214"/>
                          </a:moveTo>
                          <a:lnTo>
                            <a:pt x="798" y="208"/>
                          </a:lnTo>
                          <a:lnTo>
                            <a:pt x="794" y="200"/>
                          </a:lnTo>
                          <a:lnTo>
                            <a:pt x="777" y="205"/>
                          </a:lnTo>
                          <a:lnTo>
                            <a:pt x="781" y="214"/>
                          </a:lnTo>
                          <a:close/>
                          <a:moveTo>
                            <a:pt x="747" y="227"/>
                          </a:moveTo>
                          <a:lnTo>
                            <a:pt x="764" y="220"/>
                          </a:lnTo>
                          <a:lnTo>
                            <a:pt x="761" y="212"/>
                          </a:lnTo>
                          <a:lnTo>
                            <a:pt x="744" y="218"/>
                          </a:lnTo>
                          <a:lnTo>
                            <a:pt x="747" y="227"/>
                          </a:lnTo>
                          <a:close/>
                          <a:moveTo>
                            <a:pt x="713" y="239"/>
                          </a:moveTo>
                          <a:lnTo>
                            <a:pt x="730" y="232"/>
                          </a:lnTo>
                          <a:lnTo>
                            <a:pt x="727" y="224"/>
                          </a:lnTo>
                          <a:lnTo>
                            <a:pt x="710" y="230"/>
                          </a:lnTo>
                          <a:lnTo>
                            <a:pt x="713" y="239"/>
                          </a:lnTo>
                          <a:close/>
                          <a:moveTo>
                            <a:pt x="679" y="252"/>
                          </a:moveTo>
                          <a:lnTo>
                            <a:pt x="696" y="245"/>
                          </a:lnTo>
                          <a:lnTo>
                            <a:pt x="693" y="237"/>
                          </a:lnTo>
                          <a:lnTo>
                            <a:pt x="676" y="242"/>
                          </a:lnTo>
                          <a:lnTo>
                            <a:pt x="679" y="252"/>
                          </a:lnTo>
                          <a:close/>
                          <a:moveTo>
                            <a:pt x="645" y="264"/>
                          </a:moveTo>
                          <a:lnTo>
                            <a:pt x="662" y="257"/>
                          </a:lnTo>
                          <a:lnTo>
                            <a:pt x="659" y="249"/>
                          </a:lnTo>
                          <a:lnTo>
                            <a:pt x="642" y="255"/>
                          </a:lnTo>
                          <a:lnTo>
                            <a:pt x="645" y="264"/>
                          </a:lnTo>
                          <a:close/>
                          <a:moveTo>
                            <a:pt x="612" y="276"/>
                          </a:moveTo>
                          <a:lnTo>
                            <a:pt x="629" y="270"/>
                          </a:lnTo>
                          <a:lnTo>
                            <a:pt x="625" y="262"/>
                          </a:lnTo>
                          <a:lnTo>
                            <a:pt x="608" y="268"/>
                          </a:lnTo>
                          <a:lnTo>
                            <a:pt x="612" y="276"/>
                          </a:lnTo>
                          <a:close/>
                          <a:moveTo>
                            <a:pt x="578" y="289"/>
                          </a:moveTo>
                          <a:lnTo>
                            <a:pt x="595" y="283"/>
                          </a:lnTo>
                          <a:lnTo>
                            <a:pt x="591" y="274"/>
                          </a:lnTo>
                          <a:lnTo>
                            <a:pt x="574" y="281"/>
                          </a:lnTo>
                          <a:lnTo>
                            <a:pt x="578" y="289"/>
                          </a:lnTo>
                          <a:close/>
                          <a:moveTo>
                            <a:pt x="544" y="301"/>
                          </a:moveTo>
                          <a:lnTo>
                            <a:pt x="561" y="296"/>
                          </a:lnTo>
                          <a:lnTo>
                            <a:pt x="557" y="287"/>
                          </a:lnTo>
                          <a:lnTo>
                            <a:pt x="541" y="293"/>
                          </a:lnTo>
                          <a:lnTo>
                            <a:pt x="544" y="301"/>
                          </a:lnTo>
                          <a:close/>
                          <a:moveTo>
                            <a:pt x="510" y="314"/>
                          </a:moveTo>
                          <a:lnTo>
                            <a:pt x="527" y="308"/>
                          </a:lnTo>
                          <a:lnTo>
                            <a:pt x="524" y="299"/>
                          </a:lnTo>
                          <a:lnTo>
                            <a:pt x="507" y="306"/>
                          </a:lnTo>
                          <a:lnTo>
                            <a:pt x="510" y="314"/>
                          </a:lnTo>
                          <a:close/>
                          <a:moveTo>
                            <a:pt x="476" y="326"/>
                          </a:moveTo>
                          <a:lnTo>
                            <a:pt x="493" y="320"/>
                          </a:lnTo>
                          <a:lnTo>
                            <a:pt x="490" y="311"/>
                          </a:lnTo>
                          <a:lnTo>
                            <a:pt x="473" y="318"/>
                          </a:lnTo>
                          <a:lnTo>
                            <a:pt x="476" y="326"/>
                          </a:lnTo>
                          <a:close/>
                          <a:moveTo>
                            <a:pt x="442" y="338"/>
                          </a:moveTo>
                          <a:lnTo>
                            <a:pt x="459" y="333"/>
                          </a:lnTo>
                          <a:lnTo>
                            <a:pt x="456" y="324"/>
                          </a:lnTo>
                          <a:lnTo>
                            <a:pt x="439" y="331"/>
                          </a:lnTo>
                          <a:lnTo>
                            <a:pt x="442" y="338"/>
                          </a:lnTo>
                          <a:close/>
                          <a:moveTo>
                            <a:pt x="409" y="351"/>
                          </a:moveTo>
                          <a:lnTo>
                            <a:pt x="425" y="345"/>
                          </a:lnTo>
                          <a:lnTo>
                            <a:pt x="422" y="336"/>
                          </a:lnTo>
                          <a:lnTo>
                            <a:pt x="405" y="343"/>
                          </a:lnTo>
                          <a:lnTo>
                            <a:pt x="409" y="351"/>
                          </a:lnTo>
                          <a:close/>
                          <a:moveTo>
                            <a:pt x="374" y="363"/>
                          </a:moveTo>
                          <a:lnTo>
                            <a:pt x="392" y="358"/>
                          </a:lnTo>
                          <a:lnTo>
                            <a:pt x="388" y="349"/>
                          </a:lnTo>
                          <a:lnTo>
                            <a:pt x="371" y="355"/>
                          </a:lnTo>
                          <a:lnTo>
                            <a:pt x="374" y="363"/>
                          </a:lnTo>
                          <a:close/>
                          <a:moveTo>
                            <a:pt x="362" y="393"/>
                          </a:moveTo>
                          <a:lnTo>
                            <a:pt x="368" y="376"/>
                          </a:lnTo>
                          <a:lnTo>
                            <a:pt x="360" y="372"/>
                          </a:lnTo>
                          <a:lnTo>
                            <a:pt x="353" y="389"/>
                          </a:lnTo>
                          <a:lnTo>
                            <a:pt x="362" y="393"/>
                          </a:lnTo>
                          <a:close/>
                          <a:moveTo>
                            <a:pt x="350" y="426"/>
                          </a:moveTo>
                          <a:lnTo>
                            <a:pt x="356" y="410"/>
                          </a:lnTo>
                          <a:lnTo>
                            <a:pt x="348" y="406"/>
                          </a:lnTo>
                          <a:lnTo>
                            <a:pt x="341" y="423"/>
                          </a:lnTo>
                          <a:lnTo>
                            <a:pt x="350" y="426"/>
                          </a:lnTo>
                          <a:close/>
                          <a:moveTo>
                            <a:pt x="336" y="460"/>
                          </a:moveTo>
                          <a:lnTo>
                            <a:pt x="343" y="443"/>
                          </a:lnTo>
                          <a:lnTo>
                            <a:pt x="335" y="440"/>
                          </a:lnTo>
                          <a:lnTo>
                            <a:pt x="328" y="457"/>
                          </a:lnTo>
                          <a:lnTo>
                            <a:pt x="336" y="460"/>
                          </a:lnTo>
                          <a:close/>
                          <a:moveTo>
                            <a:pt x="324" y="494"/>
                          </a:moveTo>
                          <a:lnTo>
                            <a:pt x="331" y="477"/>
                          </a:lnTo>
                          <a:lnTo>
                            <a:pt x="322" y="474"/>
                          </a:lnTo>
                          <a:lnTo>
                            <a:pt x="316" y="491"/>
                          </a:lnTo>
                          <a:lnTo>
                            <a:pt x="324" y="494"/>
                          </a:lnTo>
                          <a:close/>
                          <a:moveTo>
                            <a:pt x="312" y="528"/>
                          </a:moveTo>
                          <a:lnTo>
                            <a:pt x="318" y="511"/>
                          </a:lnTo>
                          <a:lnTo>
                            <a:pt x="309" y="508"/>
                          </a:lnTo>
                          <a:lnTo>
                            <a:pt x="304" y="525"/>
                          </a:lnTo>
                          <a:lnTo>
                            <a:pt x="312" y="528"/>
                          </a:lnTo>
                          <a:close/>
                          <a:moveTo>
                            <a:pt x="299" y="562"/>
                          </a:moveTo>
                          <a:lnTo>
                            <a:pt x="306" y="545"/>
                          </a:lnTo>
                          <a:lnTo>
                            <a:pt x="297" y="542"/>
                          </a:lnTo>
                          <a:lnTo>
                            <a:pt x="290" y="558"/>
                          </a:lnTo>
                          <a:lnTo>
                            <a:pt x="299" y="562"/>
                          </a:lnTo>
                          <a:close/>
                          <a:moveTo>
                            <a:pt x="287" y="596"/>
                          </a:moveTo>
                          <a:lnTo>
                            <a:pt x="292" y="579"/>
                          </a:lnTo>
                          <a:lnTo>
                            <a:pt x="284" y="575"/>
                          </a:lnTo>
                          <a:lnTo>
                            <a:pt x="278" y="592"/>
                          </a:lnTo>
                          <a:lnTo>
                            <a:pt x="287" y="596"/>
                          </a:lnTo>
                          <a:close/>
                          <a:moveTo>
                            <a:pt x="274" y="630"/>
                          </a:moveTo>
                          <a:lnTo>
                            <a:pt x="280" y="613"/>
                          </a:lnTo>
                          <a:lnTo>
                            <a:pt x="272" y="609"/>
                          </a:lnTo>
                          <a:lnTo>
                            <a:pt x="265" y="626"/>
                          </a:lnTo>
                          <a:lnTo>
                            <a:pt x="274" y="630"/>
                          </a:lnTo>
                          <a:close/>
                          <a:moveTo>
                            <a:pt x="261" y="663"/>
                          </a:moveTo>
                          <a:lnTo>
                            <a:pt x="268" y="647"/>
                          </a:lnTo>
                          <a:lnTo>
                            <a:pt x="258" y="643"/>
                          </a:lnTo>
                          <a:lnTo>
                            <a:pt x="253" y="660"/>
                          </a:lnTo>
                          <a:lnTo>
                            <a:pt x="261" y="663"/>
                          </a:lnTo>
                          <a:close/>
                          <a:moveTo>
                            <a:pt x="248" y="697"/>
                          </a:moveTo>
                          <a:lnTo>
                            <a:pt x="255" y="680"/>
                          </a:lnTo>
                          <a:lnTo>
                            <a:pt x="246" y="677"/>
                          </a:lnTo>
                          <a:lnTo>
                            <a:pt x="240" y="694"/>
                          </a:lnTo>
                          <a:lnTo>
                            <a:pt x="248" y="697"/>
                          </a:lnTo>
                          <a:close/>
                          <a:moveTo>
                            <a:pt x="236" y="731"/>
                          </a:moveTo>
                          <a:lnTo>
                            <a:pt x="243" y="714"/>
                          </a:lnTo>
                          <a:lnTo>
                            <a:pt x="234" y="711"/>
                          </a:lnTo>
                          <a:lnTo>
                            <a:pt x="228" y="728"/>
                          </a:lnTo>
                          <a:lnTo>
                            <a:pt x="236" y="731"/>
                          </a:lnTo>
                          <a:close/>
                          <a:moveTo>
                            <a:pt x="224" y="765"/>
                          </a:moveTo>
                          <a:lnTo>
                            <a:pt x="229" y="748"/>
                          </a:lnTo>
                          <a:lnTo>
                            <a:pt x="221" y="745"/>
                          </a:lnTo>
                          <a:lnTo>
                            <a:pt x="214" y="762"/>
                          </a:lnTo>
                          <a:lnTo>
                            <a:pt x="224" y="765"/>
                          </a:lnTo>
                          <a:close/>
                          <a:moveTo>
                            <a:pt x="211" y="799"/>
                          </a:moveTo>
                          <a:lnTo>
                            <a:pt x="217" y="782"/>
                          </a:lnTo>
                          <a:lnTo>
                            <a:pt x="209" y="779"/>
                          </a:lnTo>
                          <a:lnTo>
                            <a:pt x="202" y="795"/>
                          </a:lnTo>
                          <a:lnTo>
                            <a:pt x="211" y="799"/>
                          </a:lnTo>
                          <a:close/>
                          <a:moveTo>
                            <a:pt x="199" y="833"/>
                          </a:moveTo>
                          <a:lnTo>
                            <a:pt x="204" y="816"/>
                          </a:lnTo>
                          <a:lnTo>
                            <a:pt x="196" y="812"/>
                          </a:lnTo>
                          <a:lnTo>
                            <a:pt x="190" y="829"/>
                          </a:lnTo>
                          <a:lnTo>
                            <a:pt x="199" y="833"/>
                          </a:lnTo>
                          <a:close/>
                          <a:moveTo>
                            <a:pt x="185" y="867"/>
                          </a:moveTo>
                          <a:lnTo>
                            <a:pt x="192" y="850"/>
                          </a:lnTo>
                          <a:lnTo>
                            <a:pt x="183" y="846"/>
                          </a:lnTo>
                          <a:lnTo>
                            <a:pt x="177" y="863"/>
                          </a:lnTo>
                          <a:lnTo>
                            <a:pt x="185" y="867"/>
                          </a:lnTo>
                          <a:close/>
                          <a:moveTo>
                            <a:pt x="173" y="900"/>
                          </a:moveTo>
                          <a:lnTo>
                            <a:pt x="180" y="884"/>
                          </a:lnTo>
                          <a:lnTo>
                            <a:pt x="170" y="880"/>
                          </a:lnTo>
                          <a:lnTo>
                            <a:pt x="165" y="897"/>
                          </a:lnTo>
                          <a:lnTo>
                            <a:pt x="173" y="900"/>
                          </a:lnTo>
                          <a:close/>
                          <a:moveTo>
                            <a:pt x="160" y="934"/>
                          </a:moveTo>
                          <a:lnTo>
                            <a:pt x="167" y="917"/>
                          </a:lnTo>
                          <a:lnTo>
                            <a:pt x="158" y="914"/>
                          </a:lnTo>
                          <a:lnTo>
                            <a:pt x="151" y="931"/>
                          </a:lnTo>
                          <a:lnTo>
                            <a:pt x="160" y="934"/>
                          </a:lnTo>
                          <a:close/>
                          <a:moveTo>
                            <a:pt x="148" y="968"/>
                          </a:moveTo>
                          <a:lnTo>
                            <a:pt x="154" y="951"/>
                          </a:lnTo>
                          <a:lnTo>
                            <a:pt x="146" y="948"/>
                          </a:lnTo>
                          <a:lnTo>
                            <a:pt x="139" y="965"/>
                          </a:lnTo>
                          <a:lnTo>
                            <a:pt x="148" y="968"/>
                          </a:lnTo>
                          <a:close/>
                          <a:moveTo>
                            <a:pt x="136" y="1002"/>
                          </a:moveTo>
                          <a:lnTo>
                            <a:pt x="141" y="985"/>
                          </a:lnTo>
                          <a:lnTo>
                            <a:pt x="133" y="982"/>
                          </a:lnTo>
                          <a:lnTo>
                            <a:pt x="126" y="999"/>
                          </a:lnTo>
                          <a:lnTo>
                            <a:pt x="136" y="1002"/>
                          </a:lnTo>
                          <a:close/>
                          <a:moveTo>
                            <a:pt x="122" y="1036"/>
                          </a:moveTo>
                          <a:lnTo>
                            <a:pt x="129" y="1019"/>
                          </a:lnTo>
                          <a:lnTo>
                            <a:pt x="121" y="1016"/>
                          </a:lnTo>
                          <a:lnTo>
                            <a:pt x="114" y="1032"/>
                          </a:lnTo>
                          <a:lnTo>
                            <a:pt x="122" y="1036"/>
                          </a:lnTo>
                          <a:close/>
                          <a:moveTo>
                            <a:pt x="110" y="1070"/>
                          </a:moveTo>
                          <a:lnTo>
                            <a:pt x="116" y="1053"/>
                          </a:lnTo>
                          <a:lnTo>
                            <a:pt x="107" y="1049"/>
                          </a:lnTo>
                          <a:lnTo>
                            <a:pt x="102" y="1066"/>
                          </a:lnTo>
                          <a:lnTo>
                            <a:pt x="110" y="1070"/>
                          </a:lnTo>
                          <a:close/>
                          <a:moveTo>
                            <a:pt x="97" y="1104"/>
                          </a:moveTo>
                          <a:lnTo>
                            <a:pt x="104" y="1087"/>
                          </a:lnTo>
                          <a:lnTo>
                            <a:pt x="95" y="1083"/>
                          </a:lnTo>
                          <a:lnTo>
                            <a:pt x="89" y="1100"/>
                          </a:lnTo>
                          <a:lnTo>
                            <a:pt x="97" y="1104"/>
                          </a:lnTo>
                          <a:close/>
                          <a:moveTo>
                            <a:pt x="85" y="1137"/>
                          </a:moveTo>
                          <a:lnTo>
                            <a:pt x="90" y="1121"/>
                          </a:lnTo>
                          <a:lnTo>
                            <a:pt x="82" y="1117"/>
                          </a:lnTo>
                          <a:lnTo>
                            <a:pt x="76" y="1134"/>
                          </a:lnTo>
                          <a:lnTo>
                            <a:pt x="85" y="1137"/>
                          </a:lnTo>
                          <a:close/>
                          <a:moveTo>
                            <a:pt x="72" y="1171"/>
                          </a:moveTo>
                          <a:lnTo>
                            <a:pt x="78" y="1154"/>
                          </a:lnTo>
                          <a:lnTo>
                            <a:pt x="70" y="1151"/>
                          </a:lnTo>
                          <a:lnTo>
                            <a:pt x="63" y="1168"/>
                          </a:lnTo>
                          <a:lnTo>
                            <a:pt x="72" y="1171"/>
                          </a:lnTo>
                          <a:close/>
                          <a:moveTo>
                            <a:pt x="60" y="1205"/>
                          </a:moveTo>
                          <a:lnTo>
                            <a:pt x="66" y="1188"/>
                          </a:lnTo>
                          <a:lnTo>
                            <a:pt x="58" y="1185"/>
                          </a:lnTo>
                          <a:lnTo>
                            <a:pt x="51" y="1202"/>
                          </a:lnTo>
                          <a:lnTo>
                            <a:pt x="60" y="1205"/>
                          </a:lnTo>
                          <a:close/>
                          <a:moveTo>
                            <a:pt x="46" y="1239"/>
                          </a:moveTo>
                          <a:lnTo>
                            <a:pt x="53" y="1222"/>
                          </a:lnTo>
                          <a:lnTo>
                            <a:pt x="44" y="1219"/>
                          </a:lnTo>
                          <a:lnTo>
                            <a:pt x="38" y="1236"/>
                          </a:lnTo>
                          <a:lnTo>
                            <a:pt x="46" y="1239"/>
                          </a:lnTo>
                          <a:close/>
                          <a:moveTo>
                            <a:pt x="34" y="1273"/>
                          </a:moveTo>
                          <a:lnTo>
                            <a:pt x="41" y="1256"/>
                          </a:lnTo>
                          <a:lnTo>
                            <a:pt x="32" y="1253"/>
                          </a:lnTo>
                          <a:lnTo>
                            <a:pt x="26" y="1269"/>
                          </a:lnTo>
                          <a:lnTo>
                            <a:pt x="34" y="1273"/>
                          </a:lnTo>
                          <a:close/>
                          <a:moveTo>
                            <a:pt x="22" y="1307"/>
                          </a:moveTo>
                          <a:lnTo>
                            <a:pt x="28" y="1290"/>
                          </a:lnTo>
                          <a:lnTo>
                            <a:pt x="19" y="1286"/>
                          </a:lnTo>
                          <a:lnTo>
                            <a:pt x="14" y="1303"/>
                          </a:lnTo>
                          <a:lnTo>
                            <a:pt x="22" y="1307"/>
                          </a:lnTo>
                          <a:close/>
                          <a:moveTo>
                            <a:pt x="9" y="1341"/>
                          </a:moveTo>
                          <a:lnTo>
                            <a:pt x="15" y="1324"/>
                          </a:lnTo>
                          <a:lnTo>
                            <a:pt x="7" y="1320"/>
                          </a:lnTo>
                          <a:lnTo>
                            <a:pt x="0" y="1337"/>
                          </a:lnTo>
                          <a:lnTo>
                            <a:pt x="9" y="1341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en Sans"/>
                      </a:endParaRPr>
                    </a:p>
                  </p:txBody>
                </p:sp>
                <p:sp>
                  <p:nvSpPr>
                    <p:cNvPr id="113" name="Freeform 6">
                      <a:extLst>
                        <a:ext uri="{FF2B5EF4-FFF2-40B4-BE49-F238E27FC236}">
                          <a16:creationId xmlns:a16="http://schemas.microsoft.com/office/drawing/2014/main" id="{8010E86C-EA38-43E2-A596-E079A6FC83CB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1328738" y="2227263"/>
                      <a:ext cx="2179638" cy="1544638"/>
                    </a:xfrm>
                    <a:custGeom>
                      <a:avLst/>
                      <a:gdLst>
                        <a:gd name="T0" fmla="*/ 51 w 1373"/>
                        <a:gd name="T1" fmla="*/ 944 h 973"/>
                        <a:gd name="T2" fmla="*/ 67 w 1373"/>
                        <a:gd name="T3" fmla="*/ 938 h 973"/>
                        <a:gd name="T4" fmla="*/ 105 w 1373"/>
                        <a:gd name="T5" fmla="*/ 932 h 973"/>
                        <a:gd name="T6" fmla="*/ 154 w 1373"/>
                        <a:gd name="T7" fmla="*/ 913 h 973"/>
                        <a:gd name="T8" fmla="*/ 185 w 1373"/>
                        <a:gd name="T9" fmla="*/ 891 h 973"/>
                        <a:gd name="T10" fmla="*/ 253 w 1373"/>
                        <a:gd name="T11" fmla="*/ 865 h 973"/>
                        <a:gd name="T12" fmla="*/ 268 w 1373"/>
                        <a:gd name="T13" fmla="*/ 858 h 973"/>
                        <a:gd name="T14" fmla="*/ 306 w 1373"/>
                        <a:gd name="T15" fmla="*/ 853 h 973"/>
                        <a:gd name="T16" fmla="*/ 356 w 1373"/>
                        <a:gd name="T17" fmla="*/ 833 h 973"/>
                        <a:gd name="T18" fmla="*/ 387 w 1373"/>
                        <a:gd name="T19" fmla="*/ 812 h 973"/>
                        <a:gd name="T20" fmla="*/ 453 w 1373"/>
                        <a:gd name="T21" fmla="*/ 785 h 973"/>
                        <a:gd name="T22" fmla="*/ 470 w 1373"/>
                        <a:gd name="T23" fmla="*/ 779 h 973"/>
                        <a:gd name="T24" fmla="*/ 507 w 1373"/>
                        <a:gd name="T25" fmla="*/ 773 h 973"/>
                        <a:gd name="T26" fmla="*/ 557 w 1373"/>
                        <a:gd name="T27" fmla="*/ 754 h 973"/>
                        <a:gd name="T28" fmla="*/ 588 w 1373"/>
                        <a:gd name="T29" fmla="*/ 732 h 973"/>
                        <a:gd name="T30" fmla="*/ 655 w 1373"/>
                        <a:gd name="T31" fmla="*/ 706 h 973"/>
                        <a:gd name="T32" fmla="*/ 672 w 1373"/>
                        <a:gd name="T33" fmla="*/ 699 h 973"/>
                        <a:gd name="T34" fmla="*/ 708 w 1373"/>
                        <a:gd name="T35" fmla="*/ 694 h 973"/>
                        <a:gd name="T36" fmla="*/ 759 w 1373"/>
                        <a:gd name="T37" fmla="*/ 674 h 973"/>
                        <a:gd name="T38" fmla="*/ 790 w 1373"/>
                        <a:gd name="T39" fmla="*/ 653 h 973"/>
                        <a:gd name="T40" fmla="*/ 856 w 1373"/>
                        <a:gd name="T41" fmla="*/ 625 h 973"/>
                        <a:gd name="T42" fmla="*/ 873 w 1373"/>
                        <a:gd name="T43" fmla="*/ 620 h 973"/>
                        <a:gd name="T44" fmla="*/ 910 w 1373"/>
                        <a:gd name="T45" fmla="*/ 614 h 973"/>
                        <a:gd name="T46" fmla="*/ 961 w 1373"/>
                        <a:gd name="T47" fmla="*/ 595 h 973"/>
                        <a:gd name="T48" fmla="*/ 990 w 1373"/>
                        <a:gd name="T49" fmla="*/ 572 h 973"/>
                        <a:gd name="T50" fmla="*/ 1058 w 1373"/>
                        <a:gd name="T51" fmla="*/ 546 h 973"/>
                        <a:gd name="T52" fmla="*/ 1075 w 1373"/>
                        <a:gd name="T53" fmla="*/ 540 h 973"/>
                        <a:gd name="T54" fmla="*/ 1111 w 1373"/>
                        <a:gd name="T55" fmla="*/ 535 h 973"/>
                        <a:gd name="T56" fmla="*/ 1162 w 1373"/>
                        <a:gd name="T57" fmla="*/ 515 h 973"/>
                        <a:gd name="T58" fmla="*/ 1192 w 1373"/>
                        <a:gd name="T59" fmla="*/ 493 h 973"/>
                        <a:gd name="T60" fmla="*/ 1259 w 1373"/>
                        <a:gd name="T61" fmla="*/ 466 h 973"/>
                        <a:gd name="T62" fmla="*/ 1276 w 1373"/>
                        <a:gd name="T63" fmla="*/ 461 h 973"/>
                        <a:gd name="T64" fmla="*/ 1313 w 1373"/>
                        <a:gd name="T65" fmla="*/ 455 h 973"/>
                        <a:gd name="T66" fmla="*/ 1359 w 1373"/>
                        <a:gd name="T67" fmla="*/ 427 h 973"/>
                        <a:gd name="T68" fmla="*/ 1327 w 1373"/>
                        <a:gd name="T69" fmla="*/ 419 h 973"/>
                        <a:gd name="T70" fmla="*/ 1311 w 1373"/>
                        <a:gd name="T71" fmla="*/ 411 h 973"/>
                        <a:gd name="T72" fmla="*/ 1281 w 1373"/>
                        <a:gd name="T73" fmla="*/ 387 h 973"/>
                        <a:gd name="T74" fmla="*/ 1233 w 1373"/>
                        <a:gd name="T75" fmla="*/ 364 h 973"/>
                        <a:gd name="T76" fmla="*/ 1197 w 1373"/>
                        <a:gd name="T77" fmla="*/ 356 h 973"/>
                        <a:gd name="T78" fmla="*/ 1131 w 1373"/>
                        <a:gd name="T79" fmla="*/ 324 h 973"/>
                        <a:gd name="T80" fmla="*/ 1116 w 1373"/>
                        <a:gd name="T81" fmla="*/ 316 h 973"/>
                        <a:gd name="T82" fmla="*/ 1087 w 1373"/>
                        <a:gd name="T83" fmla="*/ 293 h 973"/>
                        <a:gd name="T84" fmla="*/ 1039 w 1373"/>
                        <a:gd name="T85" fmla="*/ 269 h 973"/>
                        <a:gd name="T86" fmla="*/ 1002 w 1373"/>
                        <a:gd name="T87" fmla="*/ 261 h 973"/>
                        <a:gd name="T88" fmla="*/ 937 w 1373"/>
                        <a:gd name="T89" fmla="*/ 229 h 973"/>
                        <a:gd name="T90" fmla="*/ 920 w 1373"/>
                        <a:gd name="T91" fmla="*/ 221 h 973"/>
                        <a:gd name="T92" fmla="*/ 892 w 1373"/>
                        <a:gd name="T93" fmla="*/ 198 h 973"/>
                        <a:gd name="T94" fmla="*/ 844 w 1373"/>
                        <a:gd name="T95" fmla="*/ 174 h 973"/>
                        <a:gd name="T96" fmla="*/ 808 w 1373"/>
                        <a:gd name="T97" fmla="*/ 166 h 973"/>
                        <a:gd name="T98" fmla="*/ 742 w 1373"/>
                        <a:gd name="T99" fmla="*/ 135 h 973"/>
                        <a:gd name="T100" fmla="*/ 726 w 1373"/>
                        <a:gd name="T101" fmla="*/ 127 h 973"/>
                        <a:gd name="T102" fmla="*/ 697 w 1373"/>
                        <a:gd name="T103" fmla="*/ 103 h 973"/>
                        <a:gd name="T104" fmla="*/ 649 w 1373"/>
                        <a:gd name="T105" fmla="*/ 79 h 973"/>
                        <a:gd name="T106" fmla="*/ 612 w 1373"/>
                        <a:gd name="T107" fmla="*/ 71 h 973"/>
                        <a:gd name="T108" fmla="*/ 547 w 1373"/>
                        <a:gd name="T109" fmla="*/ 40 h 973"/>
                        <a:gd name="T110" fmla="*/ 531 w 1373"/>
                        <a:gd name="T111" fmla="*/ 32 h 973"/>
                        <a:gd name="T112" fmla="*/ 503 w 1373"/>
                        <a:gd name="T113" fmla="*/ 8 h 97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</a:cxnLst>
                      <a:rect l="0" t="0" r="r" b="b"/>
                      <a:pathLst>
                        <a:path w="1373" h="973">
                          <a:moveTo>
                            <a:pt x="17" y="957"/>
                          </a:moveTo>
                          <a:lnTo>
                            <a:pt x="0" y="964"/>
                          </a:lnTo>
                          <a:lnTo>
                            <a:pt x="3" y="973"/>
                          </a:lnTo>
                          <a:lnTo>
                            <a:pt x="20" y="966"/>
                          </a:lnTo>
                          <a:lnTo>
                            <a:pt x="17" y="957"/>
                          </a:lnTo>
                          <a:close/>
                          <a:moveTo>
                            <a:pt x="51" y="944"/>
                          </a:moveTo>
                          <a:lnTo>
                            <a:pt x="34" y="951"/>
                          </a:lnTo>
                          <a:lnTo>
                            <a:pt x="37" y="960"/>
                          </a:lnTo>
                          <a:lnTo>
                            <a:pt x="54" y="953"/>
                          </a:lnTo>
                          <a:lnTo>
                            <a:pt x="51" y="944"/>
                          </a:lnTo>
                          <a:close/>
                          <a:moveTo>
                            <a:pt x="84" y="931"/>
                          </a:moveTo>
                          <a:lnTo>
                            <a:pt x="67" y="938"/>
                          </a:lnTo>
                          <a:lnTo>
                            <a:pt x="71" y="946"/>
                          </a:lnTo>
                          <a:lnTo>
                            <a:pt x="88" y="939"/>
                          </a:lnTo>
                          <a:lnTo>
                            <a:pt x="84" y="931"/>
                          </a:lnTo>
                          <a:close/>
                          <a:moveTo>
                            <a:pt x="118" y="918"/>
                          </a:moveTo>
                          <a:lnTo>
                            <a:pt x="101" y="925"/>
                          </a:lnTo>
                          <a:lnTo>
                            <a:pt x="105" y="932"/>
                          </a:lnTo>
                          <a:lnTo>
                            <a:pt x="121" y="926"/>
                          </a:lnTo>
                          <a:lnTo>
                            <a:pt x="118" y="918"/>
                          </a:lnTo>
                          <a:close/>
                          <a:moveTo>
                            <a:pt x="151" y="904"/>
                          </a:moveTo>
                          <a:lnTo>
                            <a:pt x="134" y="911"/>
                          </a:lnTo>
                          <a:lnTo>
                            <a:pt x="137" y="920"/>
                          </a:lnTo>
                          <a:lnTo>
                            <a:pt x="154" y="913"/>
                          </a:lnTo>
                          <a:lnTo>
                            <a:pt x="151" y="904"/>
                          </a:lnTo>
                          <a:close/>
                          <a:moveTo>
                            <a:pt x="185" y="891"/>
                          </a:moveTo>
                          <a:lnTo>
                            <a:pt x="168" y="897"/>
                          </a:lnTo>
                          <a:lnTo>
                            <a:pt x="171" y="907"/>
                          </a:lnTo>
                          <a:lnTo>
                            <a:pt x="188" y="900"/>
                          </a:lnTo>
                          <a:lnTo>
                            <a:pt x="185" y="891"/>
                          </a:lnTo>
                          <a:close/>
                          <a:moveTo>
                            <a:pt x="219" y="878"/>
                          </a:moveTo>
                          <a:lnTo>
                            <a:pt x="202" y="885"/>
                          </a:lnTo>
                          <a:lnTo>
                            <a:pt x="205" y="893"/>
                          </a:lnTo>
                          <a:lnTo>
                            <a:pt x="222" y="886"/>
                          </a:lnTo>
                          <a:lnTo>
                            <a:pt x="219" y="878"/>
                          </a:lnTo>
                          <a:close/>
                          <a:moveTo>
                            <a:pt x="253" y="865"/>
                          </a:moveTo>
                          <a:lnTo>
                            <a:pt x="236" y="872"/>
                          </a:lnTo>
                          <a:lnTo>
                            <a:pt x="239" y="879"/>
                          </a:lnTo>
                          <a:lnTo>
                            <a:pt x="256" y="873"/>
                          </a:lnTo>
                          <a:lnTo>
                            <a:pt x="253" y="865"/>
                          </a:lnTo>
                          <a:close/>
                          <a:moveTo>
                            <a:pt x="285" y="851"/>
                          </a:moveTo>
                          <a:lnTo>
                            <a:pt x="268" y="858"/>
                          </a:lnTo>
                          <a:lnTo>
                            <a:pt x="272" y="867"/>
                          </a:lnTo>
                          <a:lnTo>
                            <a:pt x="289" y="860"/>
                          </a:lnTo>
                          <a:lnTo>
                            <a:pt x="285" y="851"/>
                          </a:lnTo>
                          <a:close/>
                          <a:moveTo>
                            <a:pt x="319" y="838"/>
                          </a:moveTo>
                          <a:lnTo>
                            <a:pt x="302" y="844"/>
                          </a:lnTo>
                          <a:lnTo>
                            <a:pt x="306" y="853"/>
                          </a:lnTo>
                          <a:lnTo>
                            <a:pt x="322" y="847"/>
                          </a:lnTo>
                          <a:lnTo>
                            <a:pt x="319" y="838"/>
                          </a:lnTo>
                          <a:close/>
                          <a:moveTo>
                            <a:pt x="353" y="825"/>
                          </a:moveTo>
                          <a:lnTo>
                            <a:pt x="336" y="832"/>
                          </a:lnTo>
                          <a:lnTo>
                            <a:pt x="339" y="840"/>
                          </a:lnTo>
                          <a:lnTo>
                            <a:pt x="356" y="833"/>
                          </a:lnTo>
                          <a:lnTo>
                            <a:pt x="353" y="825"/>
                          </a:lnTo>
                          <a:close/>
                          <a:moveTo>
                            <a:pt x="387" y="812"/>
                          </a:moveTo>
                          <a:lnTo>
                            <a:pt x="370" y="818"/>
                          </a:lnTo>
                          <a:lnTo>
                            <a:pt x="373" y="826"/>
                          </a:lnTo>
                          <a:lnTo>
                            <a:pt x="390" y="820"/>
                          </a:lnTo>
                          <a:lnTo>
                            <a:pt x="387" y="812"/>
                          </a:lnTo>
                          <a:close/>
                          <a:moveTo>
                            <a:pt x="419" y="798"/>
                          </a:moveTo>
                          <a:lnTo>
                            <a:pt x="404" y="805"/>
                          </a:lnTo>
                          <a:lnTo>
                            <a:pt x="406" y="814"/>
                          </a:lnTo>
                          <a:lnTo>
                            <a:pt x="423" y="807"/>
                          </a:lnTo>
                          <a:lnTo>
                            <a:pt x="419" y="798"/>
                          </a:lnTo>
                          <a:close/>
                          <a:moveTo>
                            <a:pt x="453" y="785"/>
                          </a:moveTo>
                          <a:lnTo>
                            <a:pt x="436" y="791"/>
                          </a:lnTo>
                          <a:lnTo>
                            <a:pt x="440" y="800"/>
                          </a:lnTo>
                          <a:lnTo>
                            <a:pt x="457" y="794"/>
                          </a:lnTo>
                          <a:lnTo>
                            <a:pt x="453" y="785"/>
                          </a:lnTo>
                          <a:close/>
                          <a:moveTo>
                            <a:pt x="487" y="772"/>
                          </a:moveTo>
                          <a:lnTo>
                            <a:pt x="470" y="779"/>
                          </a:lnTo>
                          <a:lnTo>
                            <a:pt x="474" y="787"/>
                          </a:lnTo>
                          <a:lnTo>
                            <a:pt x="491" y="780"/>
                          </a:lnTo>
                          <a:lnTo>
                            <a:pt x="487" y="772"/>
                          </a:lnTo>
                          <a:close/>
                          <a:moveTo>
                            <a:pt x="521" y="759"/>
                          </a:moveTo>
                          <a:lnTo>
                            <a:pt x="504" y="765"/>
                          </a:lnTo>
                          <a:lnTo>
                            <a:pt x="507" y="773"/>
                          </a:lnTo>
                          <a:lnTo>
                            <a:pt x="524" y="767"/>
                          </a:lnTo>
                          <a:lnTo>
                            <a:pt x="521" y="759"/>
                          </a:lnTo>
                          <a:close/>
                          <a:moveTo>
                            <a:pt x="554" y="745"/>
                          </a:moveTo>
                          <a:lnTo>
                            <a:pt x="538" y="752"/>
                          </a:lnTo>
                          <a:lnTo>
                            <a:pt x="540" y="760"/>
                          </a:lnTo>
                          <a:lnTo>
                            <a:pt x="557" y="754"/>
                          </a:lnTo>
                          <a:lnTo>
                            <a:pt x="554" y="745"/>
                          </a:lnTo>
                          <a:close/>
                          <a:moveTo>
                            <a:pt x="588" y="732"/>
                          </a:moveTo>
                          <a:lnTo>
                            <a:pt x="571" y="738"/>
                          </a:lnTo>
                          <a:lnTo>
                            <a:pt x="574" y="747"/>
                          </a:lnTo>
                          <a:lnTo>
                            <a:pt x="591" y="741"/>
                          </a:lnTo>
                          <a:lnTo>
                            <a:pt x="588" y="732"/>
                          </a:lnTo>
                          <a:close/>
                          <a:moveTo>
                            <a:pt x="621" y="719"/>
                          </a:moveTo>
                          <a:lnTo>
                            <a:pt x="605" y="726"/>
                          </a:lnTo>
                          <a:lnTo>
                            <a:pt x="608" y="734"/>
                          </a:lnTo>
                          <a:lnTo>
                            <a:pt x="625" y="727"/>
                          </a:lnTo>
                          <a:lnTo>
                            <a:pt x="621" y="719"/>
                          </a:lnTo>
                          <a:close/>
                          <a:moveTo>
                            <a:pt x="655" y="706"/>
                          </a:moveTo>
                          <a:lnTo>
                            <a:pt x="638" y="712"/>
                          </a:lnTo>
                          <a:lnTo>
                            <a:pt x="642" y="720"/>
                          </a:lnTo>
                          <a:lnTo>
                            <a:pt x="659" y="714"/>
                          </a:lnTo>
                          <a:lnTo>
                            <a:pt x="655" y="706"/>
                          </a:lnTo>
                          <a:close/>
                          <a:moveTo>
                            <a:pt x="688" y="692"/>
                          </a:moveTo>
                          <a:lnTo>
                            <a:pt x="672" y="699"/>
                          </a:lnTo>
                          <a:lnTo>
                            <a:pt x="676" y="707"/>
                          </a:lnTo>
                          <a:lnTo>
                            <a:pt x="691" y="701"/>
                          </a:lnTo>
                          <a:lnTo>
                            <a:pt x="688" y="692"/>
                          </a:lnTo>
                          <a:close/>
                          <a:moveTo>
                            <a:pt x="722" y="679"/>
                          </a:moveTo>
                          <a:lnTo>
                            <a:pt x="705" y="685"/>
                          </a:lnTo>
                          <a:lnTo>
                            <a:pt x="708" y="694"/>
                          </a:lnTo>
                          <a:lnTo>
                            <a:pt x="725" y="688"/>
                          </a:lnTo>
                          <a:lnTo>
                            <a:pt x="722" y="679"/>
                          </a:lnTo>
                          <a:close/>
                          <a:moveTo>
                            <a:pt x="756" y="666"/>
                          </a:moveTo>
                          <a:lnTo>
                            <a:pt x="739" y="673"/>
                          </a:lnTo>
                          <a:lnTo>
                            <a:pt x="742" y="681"/>
                          </a:lnTo>
                          <a:lnTo>
                            <a:pt x="759" y="674"/>
                          </a:lnTo>
                          <a:lnTo>
                            <a:pt x="756" y="666"/>
                          </a:lnTo>
                          <a:close/>
                          <a:moveTo>
                            <a:pt x="790" y="653"/>
                          </a:moveTo>
                          <a:lnTo>
                            <a:pt x="773" y="659"/>
                          </a:lnTo>
                          <a:lnTo>
                            <a:pt x="776" y="667"/>
                          </a:lnTo>
                          <a:lnTo>
                            <a:pt x="793" y="660"/>
                          </a:lnTo>
                          <a:lnTo>
                            <a:pt x="790" y="653"/>
                          </a:lnTo>
                          <a:close/>
                          <a:moveTo>
                            <a:pt x="823" y="639"/>
                          </a:moveTo>
                          <a:lnTo>
                            <a:pt x="806" y="646"/>
                          </a:lnTo>
                          <a:lnTo>
                            <a:pt x="810" y="654"/>
                          </a:lnTo>
                          <a:lnTo>
                            <a:pt x="826" y="648"/>
                          </a:lnTo>
                          <a:lnTo>
                            <a:pt x="823" y="639"/>
                          </a:lnTo>
                          <a:close/>
                          <a:moveTo>
                            <a:pt x="856" y="625"/>
                          </a:moveTo>
                          <a:lnTo>
                            <a:pt x="839" y="632"/>
                          </a:lnTo>
                          <a:lnTo>
                            <a:pt x="843" y="641"/>
                          </a:lnTo>
                          <a:lnTo>
                            <a:pt x="859" y="635"/>
                          </a:lnTo>
                          <a:lnTo>
                            <a:pt x="856" y="625"/>
                          </a:lnTo>
                          <a:close/>
                          <a:moveTo>
                            <a:pt x="890" y="613"/>
                          </a:moveTo>
                          <a:lnTo>
                            <a:pt x="873" y="620"/>
                          </a:lnTo>
                          <a:lnTo>
                            <a:pt x="876" y="628"/>
                          </a:lnTo>
                          <a:lnTo>
                            <a:pt x="893" y="621"/>
                          </a:lnTo>
                          <a:lnTo>
                            <a:pt x="890" y="613"/>
                          </a:lnTo>
                          <a:close/>
                          <a:moveTo>
                            <a:pt x="924" y="600"/>
                          </a:moveTo>
                          <a:lnTo>
                            <a:pt x="907" y="606"/>
                          </a:lnTo>
                          <a:lnTo>
                            <a:pt x="910" y="614"/>
                          </a:lnTo>
                          <a:lnTo>
                            <a:pt x="927" y="607"/>
                          </a:lnTo>
                          <a:lnTo>
                            <a:pt x="924" y="600"/>
                          </a:lnTo>
                          <a:close/>
                          <a:moveTo>
                            <a:pt x="958" y="586"/>
                          </a:moveTo>
                          <a:lnTo>
                            <a:pt x="941" y="593"/>
                          </a:lnTo>
                          <a:lnTo>
                            <a:pt x="944" y="601"/>
                          </a:lnTo>
                          <a:lnTo>
                            <a:pt x="961" y="595"/>
                          </a:lnTo>
                          <a:lnTo>
                            <a:pt x="958" y="586"/>
                          </a:lnTo>
                          <a:close/>
                          <a:moveTo>
                            <a:pt x="990" y="572"/>
                          </a:moveTo>
                          <a:lnTo>
                            <a:pt x="973" y="579"/>
                          </a:lnTo>
                          <a:lnTo>
                            <a:pt x="977" y="588"/>
                          </a:lnTo>
                          <a:lnTo>
                            <a:pt x="994" y="581"/>
                          </a:lnTo>
                          <a:lnTo>
                            <a:pt x="990" y="572"/>
                          </a:lnTo>
                          <a:close/>
                          <a:moveTo>
                            <a:pt x="1024" y="560"/>
                          </a:moveTo>
                          <a:lnTo>
                            <a:pt x="1007" y="567"/>
                          </a:lnTo>
                          <a:lnTo>
                            <a:pt x="1011" y="575"/>
                          </a:lnTo>
                          <a:lnTo>
                            <a:pt x="1028" y="568"/>
                          </a:lnTo>
                          <a:lnTo>
                            <a:pt x="1024" y="560"/>
                          </a:lnTo>
                          <a:close/>
                          <a:moveTo>
                            <a:pt x="1058" y="546"/>
                          </a:moveTo>
                          <a:lnTo>
                            <a:pt x="1041" y="553"/>
                          </a:lnTo>
                          <a:lnTo>
                            <a:pt x="1044" y="561"/>
                          </a:lnTo>
                          <a:lnTo>
                            <a:pt x="1061" y="554"/>
                          </a:lnTo>
                          <a:lnTo>
                            <a:pt x="1058" y="546"/>
                          </a:lnTo>
                          <a:close/>
                          <a:moveTo>
                            <a:pt x="1092" y="533"/>
                          </a:moveTo>
                          <a:lnTo>
                            <a:pt x="1075" y="540"/>
                          </a:lnTo>
                          <a:lnTo>
                            <a:pt x="1078" y="548"/>
                          </a:lnTo>
                          <a:lnTo>
                            <a:pt x="1095" y="542"/>
                          </a:lnTo>
                          <a:lnTo>
                            <a:pt x="1092" y="533"/>
                          </a:lnTo>
                          <a:close/>
                          <a:moveTo>
                            <a:pt x="1125" y="519"/>
                          </a:moveTo>
                          <a:lnTo>
                            <a:pt x="1109" y="526"/>
                          </a:lnTo>
                          <a:lnTo>
                            <a:pt x="1111" y="535"/>
                          </a:lnTo>
                          <a:lnTo>
                            <a:pt x="1128" y="528"/>
                          </a:lnTo>
                          <a:lnTo>
                            <a:pt x="1125" y="519"/>
                          </a:lnTo>
                          <a:close/>
                          <a:moveTo>
                            <a:pt x="1158" y="507"/>
                          </a:moveTo>
                          <a:lnTo>
                            <a:pt x="1142" y="514"/>
                          </a:lnTo>
                          <a:lnTo>
                            <a:pt x="1145" y="522"/>
                          </a:lnTo>
                          <a:lnTo>
                            <a:pt x="1162" y="515"/>
                          </a:lnTo>
                          <a:lnTo>
                            <a:pt x="1158" y="507"/>
                          </a:lnTo>
                          <a:close/>
                          <a:moveTo>
                            <a:pt x="1192" y="493"/>
                          </a:moveTo>
                          <a:lnTo>
                            <a:pt x="1175" y="500"/>
                          </a:lnTo>
                          <a:lnTo>
                            <a:pt x="1179" y="508"/>
                          </a:lnTo>
                          <a:lnTo>
                            <a:pt x="1196" y="501"/>
                          </a:lnTo>
                          <a:lnTo>
                            <a:pt x="1192" y="493"/>
                          </a:lnTo>
                          <a:close/>
                          <a:moveTo>
                            <a:pt x="1226" y="480"/>
                          </a:moveTo>
                          <a:lnTo>
                            <a:pt x="1209" y="487"/>
                          </a:lnTo>
                          <a:lnTo>
                            <a:pt x="1213" y="495"/>
                          </a:lnTo>
                          <a:lnTo>
                            <a:pt x="1230" y="489"/>
                          </a:lnTo>
                          <a:lnTo>
                            <a:pt x="1226" y="480"/>
                          </a:lnTo>
                          <a:close/>
                          <a:moveTo>
                            <a:pt x="1259" y="466"/>
                          </a:moveTo>
                          <a:lnTo>
                            <a:pt x="1243" y="473"/>
                          </a:lnTo>
                          <a:lnTo>
                            <a:pt x="1246" y="482"/>
                          </a:lnTo>
                          <a:lnTo>
                            <a:pt x="1262" y="475"/>
                          </a:lnTo>
                          <a:lnTo>
                            <a:pt x="1259" y="466"/>
                          </a:lnTo>
                          <a:close/>
                          <a:moveTo>
                            <a:pt x="1293" y="454"/>
                          </a:moveTo>
                          <a:lnTo>
                            <a:pt x="1276" y="461"/>
                          </a:lnTo>
                          <a:lnTo>
                            <a:pt x="1279" y="469"/>
                          </a:lnTo>
                          <a:lnTo>
                            <a:pt x="1296" y="462"/>
                          </a:lnTo>
                          <a:lnTo>
                            <a:pt x="1293" y="454"/>
                          </a:lnTo>
                          <a:close/>
                          <a:moveTo>
                            <a:pt x="1327" y="440"/>
                          </a:moveTo>
                          <a:lnTo>
                            <a:pt x="1310" y="447"/>
                          </a:lnTo>
                          <a:lnTo>
                            <a:pt x="1313" y="455"/>
                          </a:lnTo>
                          <a:lnTo>
                            <a:pt x="1330" y="448"/>
                          </a:lnTo>
                          <a:lnTo>
                            <a:pt x="1327" y="440"/>
                          </a:lnTo>
                          <a:close/>
                          <a:moveTo>
                            <a:pt x="1359" y="435"/>
                          </a:moveTo>
                          <a:lnTo>
                            <a:pt x="1359" y="436"/>
                          </a:lnTo>
                          <a:lnTo>
                            <a:pt x="1361" y="431"/>
                          </a:lnTo>
                          <a:lnTo>
                            <a:pt x="1359" y="427"/>
                          </a:lnTo>
                          <a:lnTo>
                            <a:pt x="1343" y="434"/>
                          </a:lnTo>
                          <a:lnTo>
                            <a:pt x="1347" y="442"/>
                          </a:lnTo>
                          <a:lnTo>
                            <a:pt x="1373" y="431"/>
                          </a:lnTo>
                          <a:lnTo>
                            <a:pt x="1363" y="427"/>
                          </a:lnTo>
                          <a:lnTo>
                            <a:pt x="1359" y="435"/>
                          </a:lnTo>
                          <a:close/>
                          <a:moveTo>
                            <a:pt x="1327" y="419"/>
                          </a:moveTo>
                          <a:lnTo>
                            <a:pt x="1342" y="427"/>
                          </a:lnTo>
                          <a:lnTo>
                            <a:pt x="1347" y="419"/>
                          </a:lnTo>
                          <a:lnTo>
                            <a:pt x="1331" y="411"/>
                          </a:lnTo>
                          <a:lnTo>
                            <a:pt x="1327" y="419"/>
                          </a:lnTo>
                          <a:close/>
                          <a:moveTo>
                            <a:pt x="1294" y="403"/>
                          </a:moveTo>
                          <a:lnTo>
                            <a:pt x="1311" y="411"/>
                          </a:lnTo>
                          <a:lnTo>
                            <a:pt x="1314" y="403"/>
                          </a:lnTo>
                          <a:lnTo>
                            <a:pt x="1298" y="395"/>
                          </a:lnTo>
                          <a:lnTo>
                            <a:pt x="1294" y="403"/>
                          </a:lnTo>
                          <a:close/>
                          <a:moveTo>
                            <a:pt x="1261" y="387"/>
                          </a:moveTo>
                          <a:lnTo>
                            <a:pt x="1278" y="395"/>
                          </a:lnTo>
                          <a:lnTo>
                            <a:pt x="1281" y="387"/>
                          </a:lnTo>
                          <a:lnTo>
                            <a:pt x="1266" y="379"/>
                          </a:lnTo>
                          <a:lnTo>
                            <a:pt x="1261" y="387"/>
                          </a:lnTo>
                          <a:close/>
                          <a:moveTo>
                            <a:pt x="1230" y="372"/>
                          </a:moveTo>
                          <a:lnTo>
                            <a:pt x="1245" y="379"/>
                          </a:lnTo>
                          <a:lnTo>
                            <a:pt x="1250" y="372"/>
                          </a:lnTo>
                          <a:lnTo>
                            <a:pt x="1233" y="364"/>
                          </a:lnTo>
                          <a:lnTo>
                            <a:pt x="1230" y="372"/>
                          </a:lnTo>
                          <a:close/>
                          <a:moveTo>
                            <a:pt x="1197" y="356"/>
                          </a:moveTo>
                          <a:lnTo>
                            <a:pt x="1213" y="364"/>
                          </a:lnTo>
                          <a:lnTo>
                            <a:pt x="1217" y="356"/>
                          </a:lnTo>
                          <a:lnTo>
                            <a:pt x="1200" y="348"/>
                          </a:lnTo>
                          <a:lnTo>
                            <a:pt x="1197" y="356"/>
                          </a:lnTo>
                          <a:close/>
                          <a:moveTo>
                            <a:pt x="1164" y="340"/>
                          </a:moveTo>
                          <a:lnTo>
                            <a:pt x="1181" y="348"/>
                          </a:lnTo>
                          <a:lnTo>
                            <a:pt x="1184" y="340"/>
                          </a:lnTo>
                          <a:lnTo>
                            <a:pt x="1169" y="332"/>
                          </a:lnTo>
                          <a:lnTo>
                            <a:pt x="1164" y="340"/>
                          </a:lnTo>
                          <a:close/>
                          <a:moveTo>
                            <a:pt x="1131" y="324"/>
                          </a:moveTo>
                          <a:lnTo>
                            <a:pt x="1148" y="332"/>
                          </a:lnTo>
                          <a:lnTo>
                            <a:pt x="1152" y="324"/>
                          </a:lnTo>
                          <a:lnTo>
                            <a:pt x="1136" y="316"/>
                          </a:lnTo>
                          <a:lnTo>
                            <a:pt x="1131" y="324"/>
                          </a:lnTo>
                          <a:close/>
                          <a:moveTo>
                            <a:pt x="1100" y="308"/>
                          </a:moveTo>
                          <a:lnTo>
                            <a:pt x="1116" y="316"/>
                          </a:lnTo>
                          <a:lnTo>
                            <a:pt x="1119" y="308"/>
                          </a:lnTo>
                          <a:lnTo>
                            <a:pt x="1103" y="300"/>
                          </a:lnTo>
                          <a:lnTo>
                            <a:pt x="1100" y="308"/>
                          </a:lnTo>
                          <a:close/>
                          <a:moveTo>
                            <a:pt x="1067" y="293"/>
                          </a:moveTo>
                          <a:lnTo>
                            <a:pt x="1083" y="300"/>
                          </a:lnTo>
                          <a:lnTo>
                            <a:pt x="1087" y="293"/>
                          </a:lnTo>
                          <a:lnTo>
                            <a:pt x="1070" y="285"/>
                          </a:lnTo>
                          <a:lnTo>
                            <a:pt x="1067" y="293"/>
                          </a:lnTo>
                          <a:close/>
                          <a:moveTo>
                            <a:pt x="1034" y="277"/>
                          </a:moveTo>
                          <a:lnTo>
                            <a:pt x="1050" y="285"/>
                          </a:lnTo>
                          <a:lnTo>
                            <a:pt x="1055" y="277"/>
                          </a:lnTo>
                          <a:lnTo>
                            <a:pt x="1039" y="269"/>
                          </a:lnTo>
                          <a:lnTo>
                            <a:pt x="1034" y="277"/>
                          </a:lnTo>
                          <a:close/>
                          <a:moveTo>
                            <a:pt x="1002" y="261"/>
                          </a:moveTo>
                          <a:lnTo>
                            <a:pt x="1019" y="269"/>
                          </a:lnTo>
                          <a:lnTo>
                            <a:pt x="1022" y="261"/>
                          </a:lnTo>
                          <a:lnTo>
                            <a:pt x="1006" y="253"/>
                          </a:lnTo>
                          <a:lnTo>
                            <a:pt x="1002" y="261"/>
                          </a:lnTo>
                          <a:close/>
                          <a:moveTo>
                            <a:pt x="970" y="245"/>
                          </a:moveTo>
                          <a:lnTo>
                            <a:pt x="986" y="253"/>
                          </a:lnTo>
                          <a:lnTo>
                            <a:pt x="989" y="245"/>
                          </a:lnTo>
                          <a:lnTo>
                            <a:pt x="973" y="237"/>
                          </a:lnTo>
                          <a:lnTo>
                            <a:pt x="970" y="245"/>
                          </a:lnTo>
                          <a:close/>
                          <a:moveTo>
                            <a:pt x="937" y="229"/>
                          </a:moveTo>
                          <a:lnTo>
                            <a:pt x="953" y="237"/>
                          </a:lnTo>
                          <a:lnTo>
                            <a:pt x="958" y="229"/>
                          </a:lnTo>
                          <a:lnTo>
                            <a:pt x="941" y="221"/>
                          </a:lnTo>
                          <a:lnTo>
                            <a:pt x="937" y="229"/>
                          </a:lnTo>
                          <a:close/>
                          <a:moveTo>
                            <a:pt x="905" y="214"/>
                          </a:moveTo>
                          <a:lnTo>
                            <a:pt x="920" y="221"/>
                          </a:lnTo>
                          <a:lnTo>
                            <a:pt x="925" y="214"/>
                          </a:lnTo>
                          <a:lnTo>
                            <a:pt x="908" y="206"/>
                          </a:lnTo>
                          <a:lnTo>
                            <a:pt x="905" y="214"/>
                          </a:lnTo>
                          <a:close/>
                          <a:moveTo>
                            <a:pt x="872" y="198"/>
                          </a:moveTo>
                          <a:lnTo>
                            <a:pt x="889" y="206"/>
                          </a:lnTo>
                          <a:lnTo>
                            <a:pt x="892" y="198"/>
                          </a:lnTo>
                          <a:lnTo>
                            <a:pt x="876" y="190"/>
                          </a:lnTo>
                          <a:lnTo>
                            <a:pt x="872" y="198"/>
                          </a:lnTo>
                          <a:close/>
                          <a:moveTo>
                            <a:pt x="839" y="182"/>
                          </a:moveTo>
                          <a:lnTo>
                            <a:pt x="856" y="190"/>
                          </a:lnTo>
                          <a:lnTo>
                            <a:pt x="859" y="182"/>
                          </a:lnTo>
                          <a:lnTo>
                            <a:pt x="844" y="174"/>
                          </a:lnTo>
                          <a:lnTo>
                            <a:pt x="839" y="182"/>
                          </a:lnTo>
                          <a:close/>
                          <a:moveTo>
                            <a:pt x="808" y="166"/>
                          </a:moveTo>
                          <a:lnTo>
                            <a:pt x="823" y="174"/>
                          </a:lnTo>
                          <a:lnTo>
                            <a:pt x="828" y="166"/>
                          </a:lnTo>
                          <a:lnTo>
                            <a:pt x="811" y="158"/>
                          </a:lnTo>
                          <a:lnTo>
                            <a:pt x="808" y="166"/>
                          </a:lnTo>
                          <a:close/>
                          <a:moveTo>
                            <a:pt x="775" y="150"/>
                          </a:moveTo>
                          <a:lnTo>
                            <a:pt x="791" y="158"/>
                          </a:lnTo>
                          <a:lnTo>
                            <a:pt x="795" y="150"/>
                          </a:lnTo>
                          <a:lnTo>
                            <a:pt x="778" y="142"/>
                          </a:lnTo>
                          <a:lnTo>
                            <a:pt x="775" y="150"/>
                          </a:lnTo>
                          <a:close/>
                          <a:moveTo>
                            <a:pt x="742" y="135"/>
                          </a:moveTo>
                          <a:lnTo>
                            <a:pt x="758" y="142"/>
                          </a:lnTo>
                          <a:lnTo>
                            <a:pt x="762" y="135"/>
                          </a:lnTo>
                          <a:lnTo>
                            <a:pt x="747" y="127"/>
                          </a:lnTo>
                          <a:lnTo>
                            <a:pt x="742" y="135"/>
                          </a:lnTo>
                          <a:close/>
                          <a:moveTo>
                            <a:pt x="709" y="119"/>
                          </a:moveTo>
                          <a:lnTo>
                            <a:pt x="726" y="127"/>
                          </a:lnTo>
                          <a:lnTo>
                            <a:pt x="730" y="119"/>
                          </a:lnTo>
                          <a:lnTo>
                            <a:pt x="714" y="111"/>
                          </a:lnTo>
                          <a:lnTo>
                            <a:pt x="709" y="119"/>
                          </a:lnTo>
                          <a:close/>
                          <a:moveTo>
                            <a:pt x="678" y="103"/>
                          </a:moveTo>
                          <a:lnTo>
                            <a:pt x="694" y="111"/>
                          </a:lnTo>
                          <a:lnTo>
                            <a:pt x="697" y="103"/>
                          </a:lnTo>
                          <a:lnTo>
                            <a:pt x="681" y="95"/>
                          </a:lnTo>
                          <a:lnTo>
                            <a:pt x="678" y="103"/>
                          </a:lnTo>
                          <a:close/>
                          <a:moveTo>
                            <a:pt x="645" y="87"/>
                          </a:moveTo>
                          <a:lnTo>
                            <a:pt x="661" y="95"/>
                          </a:lnTo>
                          <a:lnTo>
                            <a:pt x="665" y="87"/>
                          </a:lnTo>
                          <a:lnTo>
                            <a:pt x="649" y="79"/>
                          </a:lnTo>
                          <a:lnTo>
                            <a:pt x="645" y="87"/>
                          </a:lnTo>
                          <a:close/>
                          <a:moveTo>
                            <a:pt x="612" y="71"/>
                          </a:moveTo>
                          <a:lnTo>
                            <a:pt x="628" y="79"/>
                          </a:lnTo>
                          <a:lnTo>
                            <a:pt x="633" y="71"/>
                          </a:lnTo>
                          <a:lnTo>
                            <a:pt x="616" y="63"/>
                          </a:lnTo>
                          <a:lnTo>
                            <a:pt x="612" y="71"/>
                          </a:lnTo>
                          <a:close/>
                          <a:moveTo>
                            <a:pt x="580" y="56"/>
                          </a:moveTo>
                          <a:lnTo>
                            <a:pt x="597" y="63"/>
                          </a:lnTo>
                          <a:lnTo>
                            <a:pt x="600" y="56"/>
                          </a:lnTo>
                          <a:lnTo>
                            <a:pt x="584" y="48"/>
                          </a:lnTo>
                          <a:lnTo>
                            <a:pt x="580" y="56"/>
                          </a:lnTo>
                          <a:close/>
                          <a:moveTo>
                            <a:pt x="547" y="40"/>
                          </a:moveTo>
                          <a:lnTo>
                            <a:pt x="564" y="48"/>
                          </a:lnTo>
                          <a:lnTo>
                            <a:pt x="567" y="40"/>
                          </a:lnTo>
                          <a:lnTo>
                            <a:pt x="551" y="32"/>
                          </a:lnTo>
                          <a:lnTo>
                            <a:pt x="547" y="40"/>
                          </a:lnTo>
                          <a:close/>
                          <a:moveTo>
                            <a:pt x="515" y="24"/>
                          </a:moveTo>
                          <a:lnTo>
                            <a:pt x="531" y="32"/>
                          </a:lnTo>
                          <a:lnTo>
                            <a:pt x="536" y="24"/>
                          </a:lnTo>
                          <a:lnTo>
                            <a:pt x="519" y="16"/>
                          </a:lnTo>
                          <a:lnTo>
                            <a:pt x="515" y="24"/>
                          </a:lnTo>
                          <a:close/>
                          <a:moveTo>
                            <a:pt x="483" y="8"/>
                          </a:moveTo>
                          <a:lnTo>
                            <a:pt x="498" y="16"/>
                          </a:lnTo>
                          <a:lnTo>
                            <a:pt x="503" y="8"/>
                          </a:lnTo>
                          <a:lnTo>
                            <a:pt x="486" y="0"/>
                          </a:lnTo>
                          <a:lnTo>
                            <a:pt x="483" y="8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en Sans"/>
                      </a:endParaRPr>
                    </a:p>
                  </p:txBody>
                </p:sp>
                <p:sp>
                  <p:nvSpPr>
                    <p:cNvPr id="114" name="Freeform 7">
                      <a:extLst>
                        <a:ext uri="{FF2B5EF4-FFF2-40B4-BE49-F238E27FC236}">
                          <a16:creationId xmlns:a16="http://schemas.microsoft.com/office/drawing/2014/main" id="{468E7E63-4FFC-45E7-953A-D3A552A3E871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3482976" y="1589088"/>
                      <a:ext cx="1731963" cy="1333500"/>
                    </a:xfrm>
                    <a:custGeom>
                      <a:avLst/>
                      <a:gdLst>
                        <a:gd name="T0" fmla="*/ 43 w 1091"/>
                        <a:gd name="T1" fmla="*/ 20 h 840"/>
                        <a:gd name="T2" fmla="*/ 41 w 1091"/>
                        <a:gd name="T3" fmla="*/ 56 h 840"/>
                        <a:gd name="T4" fmla="*/ 39 w 1091"/>
                        <a:gd name="T5" fmla="*/ 92 h 840"/>
                        <a:gd name="T6" fmla="*/ 38 w 1091"/>
                        <a:gd name="T7" fmla="*/ 128 h 840"/>
                        <a:gd name="T8" fmla="*/ 36 w 1091"/>
                        <a:gd name="T9" fmla="*/ 164 h 840"/>
                        <a:gd name="T10" fmla="*/ 35 w 1091"/>
                        <a:gd name="T11" fmla="*/ 200 h 840"/>
                        <a:gd name="T12" fmla="*/ 34 w 1091"/>
                        <a:gd name="T13" fmla="*/ 236 h 840"/>
                        <a:gd name="T14" fmla="*/ 32 w 1091"/>
                        <a:gd name="T15" fmla="*/ 271 h 840"/>
                        <a:gd name="T16" fmla="*/ 30 w 1091"/>
                        <a:gd name="T17" fmla="*/ 307 h 840"/>
                        <a:gd name="T18" fmla="*/ 29 w 1091"/>
                        <a:gd name="T19" fmla="*/ 344 h 840"/>
                        <a:gd name="T20" fmla="*/ 27 w 1091"/>
                        <a:gd name="T21" fmla="*/ 380 h 840"/>
                        <a:gd name="T22" fmla="*/ 26 w 1091"/>
                        <a:gd name="T23" fmla="*/ 416 h 840"/>
                        <a:gd name="T24" fmla="*/ 25 w 1091"/>
                        <a:gd name="T25" fmla="*/ 452 h 840"/>
                        <a:gd name="T26" fmla="*/ 23 w 1091"/>
                        <a:gd name="T27" fmla="*/ 488 h 840"/>
                        <a:gd name="T28" fmla="*/ 21 w 1091"/>
                        <a:gd name="T29" fmla="*/ 524 h 840"/>
                        <a:gd name="T30" fmla="*/ 20 w 1091"/>
                        <a:gd name="T31" fmla="*/ 560 h 840"/>
                        <a:gd name="T32" fmla="*/ 19 w 1091"/>
                        <a:gd name="T33" fmla="*/ 596 h 840"/>
                        <a:gd name="T34" fmla="*/ 17 w 1091"/>
                        <a:gd name="T35" fmla="*/ 632 h 840"/>
                        <a:gd name="T36" fmla="*/ 16 w 1091"/>
                        <a:gd name="T37" fmla="*/ 669 h 840"/>
                        <a:gd name="T38" fmla="*/ 15 w 1091"/>
                        <a:gd name="T39" fmla="*/ 705 h 840"/>
                        <a:gd name="T40" fmla="*/ 12 w 1091"/>
                        <a:gd name="T41" fmla="*/ 741 h 840"/>
                        <a:gd name="T42" fmla="*/ 11 w 1091"/>
                        <a:gd name="T43" fmla="*/ 777 h 840"/>
                        <a:gd name="T44" fmla="*/ 10 w 1091"/>
                        <a:gd name="T45" fmla="*/ 813 h 840"/>
                        <a:gd name="T46" fmla="*/ 9 w 1091"/>
                        <a:gd name="T47" fmla="*/ 831 h 840"/>
                        <a:gd name="T48" fmla="*/ 17 w 1091"/>
                        <a:gd name="T49" fmla="*/ 823 h 840"/>
                        <a:gd name="T50" fmla="*/ 51 w 1091"/>
                        <a:gd name="T51" fmla="*/ 810 h 840"/>
                        <a:gd name="T52" fmla="*/ 85 w 1091"/>
                        <a:gd name="T53" fmla="*/ 796 h 840"/>
                        <a:gd name="T54" fmla="*/ 117 w 1091"/>
                        <a:gd name="T55" fmla="*/ 783 h 840"/>
                        <a:gd name="T56" fmla="*/ 151 w 1091"/>
                        <a:gd name="T57" fmla="*/ 769 h 840"/>
                        <a:gd name="T58" fmla="*/ 184 w 1091"/>
                        <a:gd name="T59" fmla="*/ 756 h 840"/>
                        <a:gd name="T60" fmla="*/ 218 w 1091"/>
                        <a:gd name="T61" fmla="*/ 742 h 840"/>
                        <a:gd name="T62" fmla="*/ 252 w 1091"/>
                        <a:gd name="T63" fmla="*/ 727 h 840"/>
                        <a:gd name="T64" fmla="*/ 284 w 1091"/>
                        <a:gd name="T65" fmla="*/ 714 h 840"/>
                        <a:gd name="T66" fmla="*/ 318 w 1091"/>
                        <a:gd name="T67" fmla="*/ 700 h 840"/>
                        <a:gd name="T68" fmla="*/ 352 w 1091"/>
                        <a:gd name="T69" fmla="*/ 687 h 840"/>
                        <a:gd name="T70" fmla="*/ 385 w 1091"/>
                        <a:gd name="T71" fmla="*/ 673 h 840"/>
                        <a:gd name="T72" fmla="*/ 419 w 1091"/>
                        <a:gd name="T73" fmla="*/ 660 h 840"/>
                        <a:gd name="T74" fmla="*/ 451 w 1091"/>
                        <a:gd name="T75" fmla="*/ 646 h 840"/>
                        <a:gd name="T76" fmla="*/ 485 w 1091"/>
                        <a:gd name="T77" fmla="*/ 632 h 840"/>
                        <a:gd name="T78" fmla="*/ 519 w 1091"/>
                        <a:gd name="T79" fmla="*/ 619 h 840"/>
                        <a:gd name="T80" fmla="*/ 552 w 1091"/>
                        <a:gd name="T81" fmla="*/ 605 h 840"/>
                        <a:gd name="T82" fmla="*/ 586 w 1091"/>
                        <a:gd name="T83" fmla="*/ 592 h 840"/>
                        <a:gd name="T84" fmla="*/ 619 w 1091"/>
                        <a:gd name="T85" fmla="*/ 578 h 840"/>
                        <a:gd name="T86" fmla="*/ 652 w 1091"/>
                        <a:gd name="T87" fmla="*/ 564 h 840"/>
                        <a:gd name="T88" fmla="*/ 686 w 1091"/>
                        <a:gd name="T89" fmla="*/ 550 h 840"/>
                        <a:gd name="T90" fmla="*/ 720 w 1091"/>
                        <a:gd name="T91" fmla="*/ 537 h 840"/>
                        <a:gd name="T92" fmla="*/ 752 w 1091"/>
                        <a:gd name="T93" fmla="*/ 523 h 840"/>
                        <a:gd name="T94" fmla="*/ 786 w 1091"/>
                        <a:gd name="T95" fmla="*/ 509 h 840"/>
                        <a:gd name="T96" fmla="*/ 819 w 1091"/>
                        <a:gd name="T97" fmla="*/ 496 h 840"/>
                        <a:gd name="T98" fmla="*/ 853 w 1091"/>
                        <a:gd name="T99" fmla="*/ 482 h 840"/>
                        <a:gd name="T100" fmla="*/ 887 w 1091"/>
                        <a:gd name="T101" fmla="*/ 469 h 840"/>
                        <a:gd name="T102" fmla="*/ 919 w 1091"/>
                        <a:gd name="T103" fmla="*/ 455 h 840"/>
                        <a:gd name="T104" fmla="*/ 953 w 1091"/>
                        <a:gd name="T105" fmla="*/ 442 h 840"/>
                        <a:gd name="T106" fmla="*/ 987 w 1091"/>
                        <a:gd name="T107" fmla="*/ 428 h 840"/>
                        <a:gd name="T108" fmla="*/ 1020 w 1091"/>
                        <a:gd name="T109" fmla="*/ 415 h 840"/>
                        <a:gd name="T110" fmla="*/ 1054 w 1091"/>
                        <a:gd name="T111" fmla="*/ 401 h 840"/>
                        <a:gd name="T112" fmla="*/ 1086 w 1091"/>
                        <a:gd name="T113" fmla="*/ 386 h 84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</a:cxnLst>
                      <a:rect l="0" t="0" r="r" b="b"/>
                      <a:pathLst>
                        <a:path w="1091" h="840">
                          <a:moveTo>
                            <a:pt x="43" y="20"/>
                          </a:moveTo>
                          <a:lnTo>
                            <a:pt x="43" y="2"/>
                          </a:lnTo>
                          <a:lnTo>
                            <a:pt x="34" y="0"/>
                          </a:lnTo>
                          <a:lnTo>
                            <a:pt x="34" y="19"/>
                          </a:lnTo>
                          <a:lnTo>
                            <a:pt x="43" y="20"/>
                          </a:lnTo>
                          <a:close/>
                          <a:moveTo>
                            <a:pt x="41" y="56"/>
                          </a:moveTo>
                          <a:lnTo>
                            <a:pt x="42" y="38"/>
                          </a:lnTo>
                          <a:lnTo>
                            <a:pt x="33" y="37"/>
                          </a:lnTo>
                          <a:lnTo>
                            <a:pt x="32" y="55"/>
                          </a:lnTo>
                          <a:lnTo>
                            <a:pt x="41" y="56"/>
                          </a:lnTo>
                          <a:close/>
                          <a:moveTo>
                            <a:pt x="39" y="92"/>
                          </a:moveTo>
                          <a:lnTo>
                            <a:pt x="41" y="74"/>
                          </a:lnTo>
                          <a:lnTo>
                            <a:pt x="32" y="73"/>
                          </a:lnTo>
                          <a:lnTo>
                            <a:pt x="30" y="91"/>
                          </a:lnTo>
                          <a:lnTo>
                            <a:pt x="39" y="92"/>
                          </a:lnTo>
                          <a:close/>
                          <a:moveTo>
                            <a:pt x="38" y="128"/>
                          </a:moveTo>
                          <a:lnTo>
                            <a:pt x="38" y="110"/>
                          </a:lnTo>
                          <a:lnTo>
                            <a:pt x="29" y="109"/>
                          </a:lnTo>
                          <a:lnTo>
                            <a:pt x="29" y="127"/>
                          </a:lnTo>
                          <a:lnTo>
                            <a:pt x="38" y="128"/>
                          </a:lnTo>
                          <a:close/>
                          <a:moveTo>
                            <a:pt x="36" y="164"/>
                          </a:moveTo>
                          <a:lnTo>
                            <a:pt x="37" y="146"/>
                          </a:lnTo>
                          <a:lnTo>
                            <a:pt x="28" y="145"/>
                          </a:lnTo>
                          <a:lnTo>
                            <a:pt x="27" y="163"/>
                          </a:lnTo>
                          <a:lnTo>
                            <a:pt x="36" y="164"/>
                          </a:lnTo>
                          <a:close/>
                          <a:moveTo>
                            <a:pt x="35" y="200"/>
                          </a:moveTo>
                          <a:lnTo>
                            <a:pt x="36" y="182"/>
                          </a:lnTo>
                          <a:lnTo>
                            <a:pt x="27" y="181"/>
                          </a:lnTo>
                          <a:lnTo>
                            <a:pt x="26" y="199"/>
                          </a:lnTo>
                          <a:lnTo>
                            <a:pt x="35" y="200"/>
                          </a:lnTo>
                          <a:close/>
                          <a:moveTo>
                            <a:pt x="34" y="236"/>
                          </a:moveTo>
                          <a:lnTo>
                            <a:pt x="34" y="218"/>
                          </a:lnTo>
                          <a:lnTo>
                            <a:pt x="25" y="217"/>
                          </a:lnTo>
                          <a:lnTo>
                            <a:pt x="25" y="235"/>
                          </a:lnTo>
                          <a:lnTo>
                            <a:pt x="34" y="236"/>
                          </a:lnTo>
                          <a:close/>
                          <a:moveTo>
                            <a:pt x="32" y="271"/>
                          </a:moveTo>
                          <a:lnTo>
                            <a:pt x="33" y="254"/>
                          </a:lnTo>
                          <a:lnTo>
                            <a:pt x="24" y="253"/>
                          </a:lnTo>
                          <a:lnTo>
                            <a:pt x="23" y="271"/>
                          </a:lnTo>
                          <a:lnTo>
                            <a:pt x="32" y="271"/>
                          </a:lnTo>
                          <a:close/>
                          <a:moveTo>
                            <a:pt x="30" y="307"/>
                          </a:moveTo>
                          <a:lnTo>
                            <a:pt x="32" y="289"/>
                          </a:lnTo>
                          <a:lnTo>
                            <a:pt x="23" y="289"/>
                          </a:lnTo>
                          <a:lnTo>
                            <a:pt x="21" y="307"/>
                          </a:lnTo>
                          <a:lnTo>
                            <a:pt x="30" y="307"/>
                          </a:lnTo>
                          <a:close/>
                          <a:moveTo>
                            <a:pt x="29" y="344"/>
                          </a:moveTo>
                          <a:lnTo>
                            <a:pt x="29" y="326"/>
                          </a:lnTo>
                          <a:lnTo>
                            <a:pt x="20" y="326"/>
                          </a:lnTo>
                          <a:lnTo>
                            <a:pt x="20" y="344"/>
                          </a:lnTo>
                          <a:lnTo>
                            <a:pt x="29" y="344"/>
                          </a:lnTo>
                          <a:close/>
                          <a:moveTo>
                            <a:pt x="27" y="380"/>
                          </a:moveTo>
                          <a:lnTo>
                            <a:pt x="28" y="362"/>
                          </a:lnTo>
                          <a:lnTo>
                            <a:pt x="19" y="362"/>
                          </a:lnTo>
                          <a:lnTo>
                            <a:pt x="18" y="380"/>
                          </a:lnTo>
                          <a:lnTo>
                            <a:pt x="27" y="380"/>
                          </a:lnTo>
                          <a:close/>
                          <a:moveTo>
                            <a:pt x="26" y="416"/>
                          </a:moveTo>
                          <a:lnTo>
                            <a:pt x="27" y="398"/>
                          </a:lnTo>
                          <a:lnTo>
                            <a:pt x="18" y="398"/>
                          </a:lnTo>
                          <a:lnTo>
                            <a:pt x="17" y="416"/>
                          </a:lnTo>
                          <a:lnTo>
                            <a:pt x="26" y="416"/>
                          </a:lnTo>
                          <a:close/>
                          <a:moveTo>
                            <a:pt x="25" y="452"/>
                          </a:moveTo>
                          <a:lnTo>
                            <a:pt x="25" y="434"/>
                          </a:lnTo>
                          <a:lnTo>
                            <a:pt x="16" y="434"/>
                          </a:lnTo>
                          <a:lnTo>
                            <a:pt x="16" y="452"/>
                          </a:lnTo>
                          <a:lnTo>
                            <a:pt x="25" y="452"/>
                          </a:lnTo>
                          <a:close/>
                          <a:moveTo>
                            <a:pt x="23" y="488"/>
                          </a:moveTo>
                          <a:lnTo>
                            <a:pt x="24" y="470"/>
                          </a:lnTo>
                          <a:lnTo>
                            <a:pt x="15" y="470"/>
                          </a:lnTo>
                          <a:lnTo>
                            <a:pt x="14" y="488"/>
                          </a:lnTo>
                          <a:lnTo>
                            <a:pt x="23" y="488"/>
                          </a:lnTo>
                          <a:close/>
                          <a:moveTo>
                            <a:pt x="21" y="524"/>
                          </a:moveTo>
                          <a:lnTo>
                            <a:pt x="23" y="506"/>
                          </a:lnTo>
                          <a:lnTo>
                            <a:pt x="14" y="506"/>
                          </a:lnTo>
                          <a:lnTo>
                            <a:pt x="12" y="524"/>
                          </a:lnTo>
                          <a:lnTo>
                            <a:pt x="21" y="524"/>
                          </a:lnTo>
                          <a:close/>
                          <a:moveTo>
                            <a:pt x="20" y="560"/>
                          </a:moveTo>
                          <a:lnTo>
                            <a:pt x="20" y="542"/>
                          </a:lnTo>
                          <a:lnTo>
                            <a:pt x="11" y="542"/>
                          </a:lnTo>
                          <a:lnTo>
                            <a:pt x="11" y="560"/>
                          </a:lnTo>
                          <a:lnTo>
                            <a:pt x="20" y="560"/>
                          </a:lnTo>
                          <a:close/>
                          <a:moveTo>
                            <a:pt x="19" y="596"/>
                          </a:moveTo>
                          <a:lnTo>
                            <a:pt x="19" y="578"/>
                          </a:lnTo>
                          <a:lnTo>
                            <a:pt x="10" y="578"/>
                          </a:lnTo>
                          <a:lnTo>
                            <a:pt x="10" y="596"/>
                          </a:lnTo>
                          <a:lnTo>
                            <a:pt x="19" y="596"/>
                          </a:lnTo>
                          <a:close/>
                          <a:moveTo>
                            <a:pt x="17" y="632"/>
                          </a:moveTo>
                          <a:lnTo>
                            <a:pt x="18" y="614"/>
                          </a:lnTo>
                          <a:lnTo>
                            <a:pt x="9" y="614"/>
                          </a:lnTo>
                          <a:lnTo>
                            <a:pt x="8" y="632"/>
                          </a:lnTo>
                          <a:lnTo>
                            <a:pt x="17" y="632"/>
                          </a:lnTo>
                          <a:close/>
                          <a:moveTo>
                            <a:pt x="16" y="669"/>
                          </a:moveTo>
                          <a:lnTo>
                            <a:pt x="17" y="651"/>
                          </a:lnTo>
                          <a:lnTo>
                            <a:pt x="8" y="651"/>
                          </a:lnTo>
                          <a:lnTo>
                            <a:pt x="7" y="669"/>
                          </a:lnTo>
                          <a:lnTo>
                            <a:pt x="16" y="669"/>
                          </a:lnTo>
                          <a:close/>
                          <a:moveTo>
                            <a:pt x="15" y="705"/>
                          </a:moveTo>
                          <a:lnTo>
                            <a:pt x="15" y="687"/>
                          </a:lnTo>
                          <a:lnTo>
                            <a:pt x="6" y="687"/>
                          </a:lnTo>
                          <a:lnTo>
                            <a:pt x="6" y="705"/>
                          </a:lnTo>
                          <a:lnTo>
                            <a:pt x="15" y="705"/>
                          </a:lnTo>
                          <a:close/>
                          <a:moveTo>
                            <a:pt x="12" y="741"/>
                          </a:moveTo>
                          <a:lnTo>
                            <a:pt x="14" y="723"/>
                          </a:lnTo>
                          <a:lnTo>
                            <a:pt x="4" y="723"/>
                          </a:lnTo>
                          <a:lnTo>
                            <a:pt x="3" y="741"/>
                          </a:lnTo>
                          <a:lnTo>
                            <a:pt x="12" y="741"/>
                          </a:lnTo>
                          <a:close/>
                          <a:moveTo>
                            <a:pt x="11" y="777"/>
                          </a:moveTo>
                          <a:lnTo>
                            <a:pt x="12" y="759"/>
                          </a:lnTo>
                          <a:lnTo>
                            <a:pt x="3" y="759"/>
                          </a:lnTo>
                          <a:lnTo>
                            <a:pt x="2" y="777"/>
                          </a:lnTo>
                          <a:lnTo>
                            <a:pt x="11" y="777"/>
                          </a:lnTo>
                          <a:close/>
                          <a:moveTo>
                            <a:pt x="10" y="813"/>
                          </a:moveTo>
                          <a:lnTo>
                            <a:pt x="10" y="795"/>
                          </a:lnTo>
                          <a:lnTo>
                            <a:pt x="1" y="795"/>
                          </a:lnTo>
                          <a:lnTo>
                            <a:pt x="1" y="813"/>
                          </a:lnTo>
                          <a:lnTo>
                            <a:pt x="10" y="813"/>
                          </a:lnTo>
                          <a:close/>
                          <a:moveTo>
                            <a:pt x="17" y="823"/>
                          </a:moveTo>
                          <a:lnTo>
                            <a:pt x="2" y="829"/>
                          </a:lnTo>
                          <a:lnTo>
                            <a:pt x="4" y="833"/>
                          </a:lnTo>
                          <a:lnTo>
                            <a:pt x="9" y="833"/>
                          </a:lnTo>
                          <a:lnTo>
                            <a:pt x="9" y="831"/>
                          </a:lnTo>
                          <a:lnTo>
                            <a:pt x="0" y="831"/>
                          </a:lnTo>
                          <a:lnTo>
                            <a:pt x="0" y="833"/>
                          </a:lnTo>
                          <a:lnTo>
                            <a:pt x="0" y="840"/>
                          </a:lnTo>
                          <a:lnTo>
                            <a:pt x="20" y="831"/>
                          </a:lnTo>
                          <a:lnTo>
                            <a:pt x="17" y="823"/>
                          </a:lnTo>
                          <a:close/>
                          <a:moveTo>
                            <a:pt x="51" y="810"/>
                          </a:moveTo>
                          <a:lnTo>
                            <a:pt x="34" y="816"/>
                          </a:lnTo>
                          <a:lnTo>
                            <a:pt x="37" y="824"/>
                          </a:lnTo>
                          <a:lnTo>
                            <a:pt x="54" y="818"/>
                          </a:lnTo>
                          <a:lnTo>
                            <a:pt x="51" y="810"/>
                          </a:lnTo>
                          <a:close/>
                          <a:moveTo>
                            <a:pt x="85" y="796"/>
                          </a:moveTo>
                          <a:lnTo>
                            <a:pt x="68" y="803"/>
                          </a:lnTo>
                          <a:lnTo>
                            <a:pt x="71" y="811"/>
                          </a:lnTo>
                          <a:lnTo>
                            <a:pt x="88" y="804"/>
                          </a:lnTo>
                          <a:lnTo>
                            <a:pt x="85" y="796"/>
                          </a:lnTo>
                          <a:close/>
                          <a:moveTo>
                            <a:pt x="117" y="783"/>
                          </a:moveTo>
                          <a:lnTo>
                            <a:pt x="100" y="789"/>
                          </a:lnTo>
                          <a:lnTo>
                            <a:pt x="104" y="797"/>
                          </a:lnTo>
                          <a:lnTo>
                            <a:pt x="121" y="790"/>
                          </a:lnTo>
                          <a:lnTo>
                            <a:pt x="117" y="783"/>
                          </a:lnTo>
                          <a:close/>
                          <a:moveTo>
                            <a:pt x="151" y="769"/>
                          </a:moveTo>
                          <a:lnTo>
                            <a:pt x="134" y="776"/>
                          </a:lnTo>
                          <a:lnTo>
                            <a:pt x="138" y="784"/>
                          </a:lnTo>
                          <a:lnTo>
                            <a:pt x="155" y="777"/>
                          </a:lnTo>
                          <a:lnTo>
                            <a:pt x="151" y="769"/>
                          </a:lnTo>
                          <a:close/>
                          <a:moveTo>
                            <a:pt x="184" y="756"/>
                          </a:moveTo>
                          <a:lnTo>
                            <a:pt x="168" y="762"/>
                          </a:lnTo>
                          <a:lnTo>
                            <a:pt x="171" y="770"/>
                          </a:lnTo>
                          <a:lnTo>
                            <a:pt x="187" y="763"/>
                          </a:lnTo>
                          <a:lnTo>
                            <a:pt x="184" y="756"/>
                          </a:lnTo>
                          <a:close/>
                          <a:moveTo>
                            <a:pt x="218" y="742"/>
                          </a:moveTo>
                          <a:lnTo>
                            <a:pt x="201" y="749"/>
                          </a:lnTo>
                          <a:lnTo>
                            <a:pt x="204" y="757"/>
                          </a:lnTo>
                          <a:lnTo>
                            <a:pt x="221" y="750"/>
                          </a:lnTo>
                          <a:lnTo>
                            <a:pt x="218" y="742"/>
                          </a:lnTo>
                          <a:close/>
                          <a:moveTo>
                            <a:pt x="252" y="727"/>
                          </a:moveTo>
                          <a:lnTo>
                            <a:pt x="235" y="735"/>
                          </a:lnTo>
                          <a:lnTo>
                            <a:pt x="238" y="743"/>
                          </a:lnTo>
                          <a:lnTo>
                            <a:pt x="255" y="736"/>
                          </a:lnTo>
                          <a:lnTo>
                            <a:pt x="252" y="727"/>
                          </a:lnTo>
                          <a:close/>
                          <a:moveTo>
                            <a:pt x="284" y="714"/>
                          </a:moveTo>
                          <a:lnTo>
                            <a:pt x="268" y="721"/>
                          </a:lnTo>
                          <a:lnTo>
                            <a:pt x="272" y="730"/>
                          </a:lnTo>
                          <a:lnTo>
                            <a:pt x="288" y="723"/>
                          </a:lnTo>
                          <a:lnTo>
                            <a:pt x="284" y="714"/>
                          </a:lnTo>
                          <a:close/>
                          <a:moveTo>
                            <a:pt x="318" y="700"/>
                          </a:moveTo>
                          <a:lnTo>
                            <a:pt x="301" y="707"/>
                          </a:lnTo>
                          <a:lnTo>
                            <a:pt x="305" y="716"/>
                          </a:lnTo>
                          <a:lnTo>
                            <a:pt x="322" y="709"/>
                          </a:lnTo>
                          <a:lnTo>
                            <a:pt x="318" y="700"/>
                          </a:lnTo>
                          <a:close/>
                          <a:moveTo>
                            <a:pt x="352" y="687"/>
                          </a:moveTo>
                          <a:lnTo>
                            <a:pt x="335" y="693"/>
                          </a:lnTo>
                          <a:lnTo>
                            <a:pt x="338" y="702"/>
                          </a:lnTo>
                          <a:lnTo>
                            <a:pt x="355" y="696"/>
                          </a:lnTo>
                          <a:lnTo>
                            <a:pt x="352" y="687"/>
                          </a:lnTo>
                          <a:close/>
                          <a:moveTo>
                            <a:pt x="385" y="673"/>
                          </a:moveTo>
                          <a:lnTo>
                            <a:pt x="368" y="680"/>
                          </a:lnTo>
                          <a:lnTo>
                            <a:pt x="371" y="689"/>
                          </a:lnTo>
                          <a:lnTo>
                            <a:pt x="388" y="682"/>
                          </a:lnTo>
                          <a:lnTo>
                            <a:pt x="385" y="673"/>
                          </a:lnTo>
                          <a:close/>
                          <a:moveTo>
                            <a:pt x="419" y="660"/>
                          </a:moveTo>
                          <a:lnTo>
                            <a:pt x="402" y="666"/>
                          </a:lnTo>
                          <a:lnTo>
                            <a:pt x="405" y="675"/>
                          </a:lnTo>
                          <a:lnTo>
                            <a:pt x="422" y="667"/>
                          </a:lnTo>
                          <a:lnTo>
                            <a:pt x="419" y="660"/>
                          </a:lnTo>
                          <a:close/>
                          <a:moveTo>
                            <a:pt x="451" y="646"/>
                          </a:moveTo>
                          <a:lnTo>
                            <a:pt x="435" y="653"/>
                          </a:lnTo>
                          <a:lnTo>
                            <a:pt x="439" y="661"/>
                          </a:lnTo>
                          <a:lnTo>
                            <a:pt x="455" y="654"/>
                          </a:lnTo>
                          <a:lnTo>
                            <a:pt x="451" y="646"/>
                          </a:lnTo>
                          <a:close/>
                          <a:moveTo>
                            <a:pt x="485" y="632"/>
                          </a:moveTo>
                          <a:lnTo>
                            <a:pt x="468" y="639"/>
                          </a:lnTo>
                          <a:lnTo>
                            <a:pt x="472" y="647"/>
                          </a:lnTo>
                          <a:lnTo>
                            <a:pt x="488" y="640"/>
                          </a:lnTo>
                          <a:lnTo>
                            <a:pt x="485" y="632"/>
                          </a:lnTo>
                          <a:close/>
                          <a:moveTo>
                            <a:pt x="519" y="619"/>
                          </a:moveTo>
                          <a:lnTo>
                            <a:pt x="502" y="626"/>
                          </a:lnTo>
                          <a:lnTo>
                            <a:pt x="505" y="634"/>
                          </a:lnTo>
                          <a:lnTo>
                            <a:pt x="522" y="627"/>
                          </a:lnTo>
                          <a:lnTo>
                            <a:pt x="519" y="619"/>
                          </a:lnTo>
                          <a:close/>
                          <a:moveTo>
                            <a:pt x="552" y="605"/>
                          </a:moveTo>
                          <a:lnTo>
                            <a:pt x="536" y="612"/>
                          </a:lnTo>
                          <a:lnTo>
                            <a:pt x="539" y="620"/>
                          </a:lnTo>
                          <a:lnTo>
                            <a:pt x="555" y="613"/>
                          </a:lnTo>
                          <a:lnTo>
                            <a:pt x="552" y="605"/>
                          </a:lnTo>
                          <a:close/>
                          <a:moveTo>
                            <a:pt x="586" y="592"/>
                          </a:moveTo>
                          <a:lnTo>
                            <a:pt x="569" y="599"/>
                          </a:lnTo>
                          <a:lnTo>
                            <a:pt x="572" y="607"/>
                          </a:lnTo>
                          <a:lnTo>
                            <a:pt x="589" y="600"/>
                          </a:lnTo>
                          <a:lnTo>
                            <a:pt x="586" y="592"/>
                          </a:lnTo>
                          <a:close/>
                          <a:moveTo>
                            <a:pt x="619" y="578"/>
                          </a:moveTo>
                          <a:lnTo>
                            <a:pt x="602" y="585"/>
                          </a:lnTo>
                          <a:lnTo>
                            <a:pt x="606" y="593"/>
                          </a:lnTo>
                          <a:lnTo>
                            <a:pt x="623" y="586"/>
                          </a:lnTo>
                          <a:lnTo>
                            <a:pt x="619" y="578"/>
                          </a:lnTo>
                          <a:close/>
                          <a:moveTo>
                            <a:pt x="652" y="564"/>
                          </a:moveTo>
                          <a:lnTo>
                            <a:pt x="635" y="572"/>
                          </a:lnTo>
                          <a:lnTo>
                            <a:pt x="639" y="579"/>
                          </a:lnTo>
                          <a:lnTo>
                            <a:pt x="655" y="573"/>
                          </a:lnTo>
                          <a:lnTo>
                            <a:pt x="652" y="564"/>
                          </a:lnTo>
                          <a:close/>
                          <a:moveTo>
                            <a:pt x="686" y="550"/>
                          </a:moveTo>
                          <a:lnTo>
                            <a:pt x="669" y="557"/>
                          </a:lnTo>
                          <a:lnTo>
                            <a:pt x="672" y="566"/>
                          </a:lnTo>
                          <a:lnTo>
                            <a:pt x="689" y="559"/>
                          </a:lnTo>
                          <a:lnTo>
                            <a:pt x="686" y="550"/>
                          </a:lnTo>
                          <a:close/>
                          <a:moveTo>
                            <a:pt x="720" y="537"/>
                          </a:moveTo>
                          <a:lnTo>
                            <a:pt x="703" y="543"/>
                          </a:lnTo>
                          <a:lnTo>
                            <a:pt x="706" y="552"/>
                          </a:lnTo>
                          <a:lnTo>
                            <a:pt x="723" y="546"/>
                          </a:lnTo>
                          <a:lnTo>
                            <a:pt x="720" y="537"/>
                          </a:lnTo>
                          <a:close/>
                          <a:moveTo>
                            <a:pt x="752" y="523"/>
                          </a:moveTo>
                          <a:lnTo>
                            <a:pt x="736" y="530"/>
                          </a:lnTo>
                          <a:lnTo>
                            <a:pt x="739" y="539"/>
                          </a:lnTo>
                          <a:lnTo>
                            <a:pt x="756" y="532"/>
                          </a:lnTo>
                          <a:lnTo>
                            <a:pt x="752" y="523"/>
                          </a:lnTo>
                          <a:close/>
                          <a:moveTo>
                            <a:pt x="786" y="509"/>
                          </a:moveTo>
                          <a:lnTo>
                            <a:pt x="769" y="516"/>
                          </a:lnTo>
                          <a:lnTo>
                            <a:pt x="773" y="525"/>
                          </a:lnTo>
                          <a:lnTo>
                            <a:pt x="790" y="519"/>
                          </a:lnTo>
                          <a:lnTo>
                            <a:pt x="786" y="509"/>
                          </a:lnTo>
                          <a:close/>
                          <a:moveTo>
                            <a:pt x="819" y="496"/>
                          </a:moveTo>
                          <a:lnTo>
                            <a:pt x="803" y="503"/>
                          </a:lnTo>
                          <a:lnTo>
                            <a:pt x="807" y="512"/>
                          </a:lnTo>
                          <a:lnTo>
                            <a:pt x="822" y="504"/>
                          </a:lnTo>
                          <a:lnTo>
                            <a:pt x="819" y="496"/>
                          </a:lnTo>
                          <a:close/>
                          <a:moveTo>
                            <a:pt x="853" y="482"/>
                          </a:moveTo>
                          <a:lnTo>
                            <a:pt x="836" y="489"/>
                          </a:lnTo>
                          <a:lnTo>
                            <a:pt x="839" y="497"/>
                          </a:lnTo>
                          <a:lnTo>
                            <a:pt x="856" y="490"/>
                          </a:lnTo>
                          <a:lnTo>
                            <a:pt x="853" y="482"/>
                          </a:lnTo>
                          <a:close/>
                          <a:moveTo>
                            <a:pt x="887" y="469"/>
                          </a:moveTo>
                          <a:lnTo>
                            <a:pt x="870" y="476"/>
                          </a:lnTo>
                          <a:lnTo>
                            <a:pt x="873" y="484"/>
                          </a:lnTo>
                          <a:lnTo>
                            <a:pt x="890" y="477"/>
                          </a:lnTo>
                          <a:lnTo>
                            <a:pt x="887" y="469"/>
                          </a:lnTo>
                          <a:close/>
                          <a:moveTo>
                            <a:pt x="919" y="455"/>
                          </a:moveTo>
                          <a:lnTo>
                            <a:pt x="904" y="462"/>
                          </a:lnTo>
                          <a:lnTo>
                            <a:pt x="907" y="470"/>
                          </a:lnTo>
                          <a:lnTo>
                            <a:pt x="923" y="463"/>
                          </a:lnTo>
                          <a:lnTo>
                            <a:pt x="919" y="455"/>
                          </a:lnTo>
                          <a:close/>
                          <a:moveTo>
                            <a:pt x="953" y="442"/>
                          </a:moveTo>
                          <a:lnTo>
                            <a:pt x="936" y="449"/>
                          </a:lnTo>
                          <a:lnTo>
                            <a:pt x="940" y="456"/>
                          </a:lnTo>
                          <a:lnTo>
                            <a:pt x="957" y="450"/>
                          </a:lnTo>
                          <a:lnTo>
                            <a:pt x="953" y="442"/>
                          </a:lnTo>
                          <a:close/>
                          <a:moveTo>
                            <a:pt x="987" y="428"/>
                          </a:moveTo>
                          <a:lnTo>
                            <a:pt x="970" y="435"/>
                          </a:lnTo>
                          <a:lnTo>
                            <a:pt x="974" y="443"/>
                          </a:lnTo>
                          <a:lnTo>
                            <a:pt x="991" y="436"/>
                          </a:lnTo>
                          <a:lnTo>
                            <a:pt x="987" y="428"/>
                          </a:lnTo>
                          <a:close/>
                          <a:moveTo>
                            <a:pt x="1020" y="415"/>
                          </a:moveTo>
                          <a:lnTo>
                            <a:pt x="1003" y="421"/>
                          </a:lnTo>
                          <a:lnTo>
                            <a:pt x="1006" y="429"/>
                          </a:lnTo>
                          <a:lnTo>
                            <a:pt x="1023" y="423"/>
                          </a:lnTo>
                          <a:lnTo>
                            <a:pt x="1020" y="415"/>
                          </a:lnTo>
                          <a:close/>
                          <a:moveTo>
                            <a:pt x="1054" y="401"/>
                          </a:moveTo>
                          <a:lnTo>
                            <a:pt x="1037" y="408"/>
                          </a:lnTo>
                          <a:lnTo>
                            <a:pt x="1040" y="416"/>
                          </a:lnTo>
                          <a:lnTo>
                            <a:pt x="1057" y="409"/>
                          </a:lnTo>
                          <a:lnTo>
                            <a:pt x="1054" y="401"/>
                          </a:lnTo>
                          <a:close/>
                          <a:moveTo>
                            <a:pt x="1086" y="386"/>
                          </a:moveTo>
                          <a:lnTo>
                            <a:pt x="1071" y="393"/>
                          </a:lnTo>
                          <a:lnTo>
                            <a:pt x="1074" y="402"/>
                          </a:lnTo>
                          <a:lnTo>
                            <a:pt x="1091" y="395"/>
                          </a:lnTo>
                          <a:lnTo>
                            <a:pt x="1086" y="386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en Sans"/>
                      </a:endParaRPr>
                    </a:p>
                  </p:txBody>
                </p:sp>
                <p:sp>
                  <p:nvSpPr>
                    <p:cNvPr id="115" name="Freeform 8">
                      <a:extLst>
                        <a:ext uri="{FF2B5EF4-FFF2-40B4-BE49-F238E27FC236}">
                          <a16:creationId xmlns:a16="http://schemas.microsoft.com/office/drawing/2014/main" id="{F0D7FF11-7C7E-46E0-BCAF-E151D03CDBBC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1176338" y="2781300"/>
                      <a:ext cx="4622800" cy="1017588"/>
                    </a:xfrm>
                    <a:custGeom>
                      <a:avLst/>
                      <a:gdLst>
                        <a:gd name="T0" fmla="*/ 2874 w 2912"/>
                        <a:gd name="T1" fmla="*/ 627 h 641"/>
                        <a:gd name="T2" fmla="*/ 2827 w 2912"/>
                        <a:gd name="T3" fmla="*/ 600 h 641"/>
                        <a:gd name="T4" fmla="*/ 2757 w 2912"/>
                        <a:gd name="T5" fmla="*/ 582 h 641"/>
                        <a:gd name="T6" fmla="*/ 2742 w 2912"/>
                        <a:gd name="T7" fmla="*/ 568 h 641"/>
                        <a:gd name="T8" fmla="*/ 2689 w 2912"/>
                        <a:gd name="T9" fmla="*/ 556 h 641"/>
                        <a:gd name="T10" fmla="*/ 2639 w 2912"/>
                        <a:gd name="T11" fmla="*/ 537 h 641"/>
                        <a:gd name="T12" fmla="*/ 2591 w 2912"/>
                        <a:gd name="T13" fmla="*/ 510 h 641"/>
                        <a:gd name="T14" fmla="*/ 2520 w 2912"/>
                        <a:gd name="T15" fmla="*/ 492 h 641"/>
                        <a:gd name="T16" fmla="*/ 2507 w 2912"/>
                        <a:gd name="T17" fmla="*/ 477 h 641"/>
                        <a:gd name="T18" fmla="*/ 2453 w 2912"/>
                        <a:gd name="T19" fmla="*/ 467 h 641"/>
                        <a:gd name="T20" fmla="*/ 2403 w 2912"/>
                        <a:gd name="T21" fmla="*/ 448 h 641"/>
                        <a:gd name="T22" fmla="*/ 2356 w 2912"/>
                        <a:gd name="T23" fmla="*/ 420 h 641"/>
                        <a:gd name="T24" fmla="*/ 2284 w 2912"/>
                        <a:gd name="T25" fmla="*/ 403 h 641"/>
                        <a:gd name="T26" fmla="*/ 2271 w 2912"/>
                        <a:gd name="T27" fmla="*/ 388 h 641"/>
                        <a:gd name="T28" fmla="*/ 2217 w 2912"/>
                        <a:gd name="T29" fmla="*/ 377 h 641"/>
                        <a:gd name="T30" fmla="*/ 2166 w 2912"/>
                        <a:gd name="T31" fmla="*/ 358 h 641"/>
                        <a:gd name="T32" fmla="*/ 2119 w 2912"/>
                        <a:gd name="T33" fmla="*/ 330 h 641"/>
                        <a:gd name="T34" fmla="*/ 2049 w 2912"/>
                        <a:gd name="T35" fmla="*/ 313 h 641"/>
                        <a:gd name="T36" fmla="*/ 2035 w 2912"/>
                        <a:gd name="T37" fmla="*/ 298 h 641"/>
                        <a:gd name="T38" fmla="*/ 1981 w 2912"/>
                        <a:gd name="T39" fmla="*/ 287 h 641"/>
                        <a:gd name="T40" fmla="*/ 1930 w 2912"/>
                        <a:gd name="T41" fmla="*/ 267 h 641"/>
                        <a:gd name="T42" fmla="*/ 1883 w 2912"/>
                        <a:gd name="T43" fmla="*/ 239 h 641"/>
                        <a:gd name="T44" fmla="*/ 1812 w 2912"/>
                        <a:gd name="T45" fmla="*/ 222 h 641"/>
                        <a:gd name="T46" fmla="*/ 1798 w 2912"/>
                        <a:gd name="T47" fmla="*/ 208 h 641"/>
                        <a:gd name="T48" fmla="*/ 1745 w 2912"/>
                        <a:gd name="T49" fmla="*/ 196 h 641"/>
                        <a:gd name="T50" fmla="*/ 1694 w 2912"/>
                        <a:gd name="T51" fmla="*/ 177 h 641"/>
                        <a:gd name="T52" fmla="*/ 1647 w 2912"/>
                        <a:gd name="T53" fmla="*/ 150 h 641"/>
                        <a:gd name="T54" fmla="*/ 1576 w 2912"/>
                        <a:gd name="T55" fmla="*/ 132 h 641"/>
                        <a:gd name="T56" fmla="*/ 1562 w 2912"/>
                        <a:gd name="T57" fmla="*/ 117 h 641"/>
                        <a:gd name="T58" fmla="*/ 1508 w 2912"/>
                        <a:gd name="T59" fmla="*/ 107 h 641"/>
                        <a:gd name="T60" fmla="*/ 1456 w 2912"/>
                        <a:gd name="T61" fmla="*/ 87 h 641"/>
                        <a:gd name="T62" fmla="*/ 1406 w 2912"/>
                        <a:gd name="T63" fmla="*/ 85 h 641"/>
                        <a:gd name="T64" fmla="*/ 1388 w 2912"/>
                        <a:gd name="T65" fmla="*/ 74 h 641"/>
                        <a:gd name="T66" fmla="*/ 1333 w 2912"/>
                        <a:gd name="T67" fmla="*/ 80 h 641"/>
                        <a:gd name="T68" fmla="*/ 1279 w 2912"/>
                        <a:gd name="T69" fmla="*/ 78 h 641"/>
                        <a:gd name="T70" fmla="*/ 1225 w 2912"/>
                        <a:gd name="T71" fmla="*/ 65 h 641"/>
                        <a:gd name="T72" fmla="*/ 1153 w 2912"/>
                        <a:gd name="T73" fmla="*/ 71 h 641"/>
                        <a:gd name="T74" fmla="*/ 1136 w 2912"/>
                        <a:gd name="T75" fmla="*/ 61 h 641"/>
                        <a:gd name="T76" fmla="*/ 1081 w 2912"/>
                        <a:gd name="T77" fmla="*/ 67 h 641"/>
                        <a:gd name="T78" fmla="*/ 1027 w 2912"/>
                        <a:gd name="T79" fmla="*/ 64 h 641"/>
                        <a:gd name="T80" fmla="*/ 974 w 2912"/>
                        <a:gd name="T81" fmla="*/ 52 h 641"/>
                        <a:gd name="T82" fmla="*/ 900 w 2912"/>
                        <a:gd name="T83" fmla="*/ 58 h 641"/>
                        <a:gd name="T84" fmla="*/ 883 w 2912"/>
                        <a:gd name="T85" fmla="*/ 47 h 641"/>
                        <a:gd name="T86" fmla="*/ 828 w 2912"/>
                        <a:gd name="T87" fmla="*/ 53 h 641"/>
                        <a:gd name="T88" fmla="*/ 775 w 2912"/>
                        <a:gd name="T89" fmla="*/ 51 h 641"/>
                        <a:gd name="T90" fmla="*/ 721 w 2912"/>
                        <a:gd name="T91" fmla="*/ 38 h 641"/>
                        <a:gd name="T92" fmla="*/ 649 w 2912"/>
                        <a:gd name="T93" fmla="*/ 44 h 641"/>
                        <a:gd name="T94" fmla="*/ 631 w 2912"/>
                        <a:gd name="T95" fmla="*/ 34 h 641"/>
                        <a:gd name="T96" fmla="*/ 576 w 2912"/>
                        <a:gd name="T97" fmla="*/ 39 h 641"/>
                        <a:gd name="T98" fmla="*/ 522 w 2912"/>
                        <a:gd name="T99" fmla="*/ 37 h 641"/>
                        <a:gd name="T100" fmla="*/ 468 w 2912"/>
                        <a:gd name="T101" fmla="*/ 25 h 641"/>
                        <a:gd name="T102" fmla="*/ 396 w 2912"/>
                        <a:gd name="T103" fmla="*/ 30 h 641"/>
                        <a:gd name="T104" fmla="*/ 378 w 2912"/>
                        <a:gd name="T105" fmla="*/ 20 h 641"/>
                        <a:gd name="T106" fmla="*/ 324 w 2912"/>
                        <a:gd name="T107" fmla="*/ 27 h 641"/>
                        <a:gd name="T108" fmla="*/ 270 w 2912"/>
                        <a:gd name="T109" fmla="*/ 24 h 641"/>
                        <a:gd name="T110" fmla="*/ 217 w 2912"/>
                        <a:gd name="T111" fmla="*/ 11 h 641"/>
                        <a:gd name="T112" fmla="*/ 143 w 2912"/>
                        <a:gd name="T113" fmla="*/ 17 h 641"/>
                        <a:gd name="T114" fmla="*/ 126 w 2912"/>
                        <a:gd name="T115" fmla="*/ 7 h 641"/>
                        <a:gd name="T116" fmla="*/ 71 w 2912"/>
                        <a:gd name="T117" fmla="*/ 14 h 641"/>
                        <a:gd name="T118" fmla="*/ 17 w 2912"/>
                        <a:gd name="T119" fmla="*/ 10 h 64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</a:cxnLst>
                      <a:rect l="0" t="0" r="r" b="b"/>
                      <a:pathLst>
                        <a:path w="2912" h="641">
                          <a:moveTo>
                            <a:pt x="2891" y="634"/>
                          </a:moveTo>
                          <a:lnTo>
                            <a:pt x="2908" y="641"/>
                          </a:lnTo>
                          <a:lnTo>
                            <a:pt x="2912" y="632"/>
                          </a:lnTo>
                          <a:lnTo>
                            <a:pt x="2895" y="625"/>
                          </a:lnTo>
                          <a:lnTo>
                            <a:pt x="2891" y="634"/>
                          </a:lnTo>
                          <a:close/>
                          <a:moveTo>
                            <a:pt x="2858" y="621"/>
                          </a:moveTo>
                          <a:lnTo>
                            <a:pt x="2874" y="627"/>
                          </a:lnTo>
                          <a:lnTo>
                            <a:pt x="2878" y="620"/>
                          </a:lnTo>
                          <a:lnTo>
                            <a:pt x="2861" y="613"/>
                          </a:lnTo>
                          <a:lnTo>
                            <a:pt x="2858" y="621"/>
                          </a:lnTo>
                          <a:close/>
                          <a:moveTo>
                            <a:pt x="2824" y="608"/>
                          </a:moveTo>
                          <a:lnTo>
                            <a:pt x="2841" y="615"/>
                          </a:lnTo>
                          <a:lnTo>
                            <a:pt x="2844" y="606"/>
                          </a:lnTo>
                          <a:lnTo>
                            <a:pt x="2827" y="600"/>
                          </a:lnTo>
                          <a:lnTo>
                            <a:pt x="2824" y="608"/>
                          </a:lnTo>
                          <a:close/>
                          <a:moveTo>
                            <a:pt x="2790" y="596"/>
                          </a:moveTo>
                          <a:lnTo>
                            <a:pt x="2807" y="602"/>
                          </a:lnTo>
                          <a:lnTo>
                            <a:pt x="2810" y="594"/>
                          </a:lnTo>
                          <a:lnTo>
                            <a:pt x="2793" y="587"/>
                          </a:lnTo>
                          <a:lnTo>
                            <a:pt x="2790" y="596"/>
                          </a:lnTo>
                          <a:close/>
                          <a:moveTo>
                            <a:pt x="2757" y="582"/>
                          </a:moveTo>
                          <a:lnTo>
                            <a:pt x="2773" y="589"/>
                          </a:lnTo>
                          <a:lnTo>
                            <a:pt x="2776" y="580"/>
                          </a:lnTo>
                          <a:lnTo>
                            <a:pt x="2759" y="574"/>
                          </a:lnTo>
                          <a:lnTo>
                            <a:pt x="2757" y="582"/>
                          </a:lnTo>
                          <a:close/>
                          <a:moveTo>
                            <a:pt x="2723" y="570"/>
                          </a:moveTo>
                          <a:lnTo>
                            <a:pt x="2740" y="577"/>
                          </a:lnTo>
                          <a:lnTo>
                            <a:pt x="2742" y="568"/>
                          </a:lnTo>
                          <a:lnTo>
                            <a:pt x="2726" y="561"/>
                          </a:lnTo>
                          <a:lnTo>
                            <a:pt x="2723" y="570"/>
                          </a:lnTo>
                          <a:close/>
                          <a:moveTo>
                            <a:pt x="2689" y="556"/>
                          </a:moveTo>
                          <a:lnTo>
                            <a:pt x="2706" y="563"/>
                          </a:lnTo>
                          <a:lnTo>
                            <a:pt x="2710" y="555"/>
                          </a:lnTo>
                          <a:lnTo>
                            <a:pt x="2693" y="548"/>
                          </a:lnTo>
                          <a:lnTo>
                            <a:pt x="2689" y="556"/>
                          </a:lnTo>
                          <a:close/>
                          <a:moveTo>
                            <a:pt x="2656" y="544"/>
                          </a:moveTo>
                          <a:lnTo>
                            <a:pt x="2673" y="551"/>
                          </a:lnTo>
                          <a:lnTo>
                            <a:pt x="2676" y="542"/>
                          </a:lnTo>
                          <a:lnTo>
                            <a:pt x="2659" y="536"/>
                          </a:lnTo>
                          <a:lnTo>
                            <a:pt x="2656" y="544"/>
                          </a:lnTo>
                          <a:close/>
                          <a:moveTo>
                            <a:pt x="2622" y="532"/>
                          </a:moveTo>
                          <a:lnTo>
                            <a:pt x="2639" y="537"/>
                          </a:lnTo>
                          <a:lnTo>
                            <a:pt x="2642" y="529"/>
                          </a:lnTo>
                          <a:lnTo>
                            <a:pt x="2625" y="523"/>
                          </a:lnTo>
                          <a:lnTo>
                            <a:pt x="2622" y="532"/>
                          </a:lnTo>
                          <a:close/>
                          <a:moveTo>
                            <a:pt x="2588" y="518"/>
                          </a:moveTo>
                          <a:lnTo>
                            <a:pt x="2605" y="525"/>
                          </a:lnTo>
                          <a:lnTo>
                            <a:pt x="2608" y="516"/>
                          </a:lnTo>
                          <a:lnTo>
                            <a:pt x="2591" y="510"/>
                          </a:lnTo>
                          <a:lnTo>
                            <a:pt x="2588" y="518"/>
                          </a:lnTo>
                          <a:close/>
                          <a:moveTo>
                            <a:pt x="2554" y="506"/>
                          </a:moveTo>
                          <a:lnTo>
                            <a:pt x="2571" y="512"/>
                          </a:lnTo>
                          <a:lnTo>
                            <a:pt x="2574" y="503"/>
                          </a:lnTo>
                          <a:lnTo>
                            <a:pt x="2557" y="497"/>
                          </a:lnTo>
                          <a:lnTo>
                            <a:pt x="2554" y="506"/>
                          </a:lnTo>
                          <a:close/>
                          <a:moveTo>
                            <a:pt x="2520" y="492"/>
                          </a:moveTo>
                          <a:lnTo>
                            <a:pt x="2537" y="499"/>
                          </a:lnTo>
                          <a:lnTo>
                            <a:pt x="2541" y="491"/>
                          </a:lnTo>
                          <a:lnTo>
                            <a:pt x="2524" y="484"/>
                          </a:lnTo>
                          <a:lnTo>
                            <a:pt x="2520" y="492"/>
                          </a:lnTo>
                          <a:close/>
                          <a:moveTo>
                            <a:pt x="2486" y="480"/>
                          </a:moveTo>
                          <a:lnTo>
                            <a:pt x="2503" y="486"/>
                          </a:lnTo>
                          <a:lnTo>
                            <a:pt x="2507" y="477"/>
                          </a:lnTo>
                          <a:lnTo>
                            <a:pt x="2490" y="472"/>
                          </a:lnTo>
                          <a:lnTo>
                            <a:pt x="2486" y="480"/>
                          </a:lnTo>
                          <a:close/>
                          <a:moveTo>
                            <a:pt x="2453" y="467"/>
                          </a:moveTo>
                          <a:lnTo>
                            <a:pt x="2469" y="473"/>
                          </a:lnTo>
                          <a:lnTo>
                            <a:pt x="2473" y="465"/>
                          </a:lnTo>
                          <a:lnTo>
                            <a:pt x="2456" y="458"/>
                          </a:lnTo>
                          <a:lnTo>
                            <a:pt x="2453" y="467"/>
                          </a:lnTo>
                          <a:close/>
                          <a:moveTo>
                            <a:pt x="2420" y="454"/>
                          </a:moveTo>
                          <a:lnTo>
                            <a:pt x="2436" y="460"/>
                          </a:lnTo>
                          <a:lnTo>
                            <a:pt x="2439" y="451"/>
                          </a:lnTo>
                          <a:lnTo>
                            <a:pt x="2422" y="446"/>
                          </a:lnTo>
                          <a:lnTo>
                            <a:pt x="2420" y="454"/>
                          </a:lnTo>
                          <a:close/>
                          <a:moveTo>
                            <a:pt x="2386" y="441"/>
                          </a:moveTo>
                          <a:lnTo>
                            <a:pt x="2403" y="448"/>
                          </a:lnTo>
                          <a:lnTo>
                            <a:pt x="2405" y="439"/>
                          </a:lnTo>
                          <a:lnTo>
                            <a:pt x="2388" y="432"/>
                          </a:lnTo>
                          <a:lnTo>
                            <a:pt x="2386" y="441"/>
                          </a:lnTo>
                          <a:close/>
                          <a:moveTo>
                            <a:pt x="2352" y="428"/>
                          </a:moveTo>
                          <a:lnTo>
                            <a:pt x="2369" y="434"/>
                          </a:lnTo>
                          <a:lnTo>
                            <a:pt x="2372" y="427"/>
                          </a:lnTo>
                          <a:lnTo>
                            <a:pt x="2356" y="420"/>
                          </a:lnTo>
                          <a:lnTo>
                            <a:pt x="2352" y="428"/>
                          </a:lnTo>
                          <a:close/>
                          <a:moveTo>
                            <a:pt x="2318" y="415"/>
                          </a:moveTo>
                          <a:lnTo>
                            <a:pt x="2335" y="422"/>
                          </a:lnTo>
                          <a:lnTo>
                            <a:pt x="2339" y="413"/>
                          </a:lnTo>
                          <a:lnTo>
                            <a:pt x="2322" y="407"/>
                          </a:lnTo>
                          <a:lnTo>
                            <a:pt x="2318" y="415"/>
                          </a:lnTo>
                          <a:close/>
                          <a:moveTo>
                            <a:pt x="2284" y="403"/>
                          </a:moveTo>
                          <a:lnTo>
                            <a:pt x="2301" y="409"/>
                          </a:lnTo>
                          <a:lnTo>
                            <a:pt x="2305" y="401"/>
                          </a:lnTo>
                          <a:lnTo>
                            <a:pt x="2288" y="394"/>
                          </a:lnTo>
                          <a:lnTo>
                            <a:pt x="2284" y="403"/>
                          </a:lnTo>
                          <a:close/>
                          <a:moveTo>
                            <a:pt x="2251" y="389"/>
                          </a:moveTo>
                          <a:lnTo>
                            <a:pt x="2268" y="396"/>
                          </a:lnTo>
                          <a:lnTo>
                            <a:pt x="2271" y="388"/>
                          </a:lnTo>
                          <a:lnTo>
                            <a:pt x="2254" y="381"/>
                          </a:lnTo>
                          <a:lnTo>
                            <a:pt x="2251" y="389"/>
                          </a:lnTo>
                          <a:close/>
                          <a:moveTo>
                            <a:pt x="2217" y="377"/>
                          </a:moveTo>
                          <a:lnTo>
                            <a:pt x="2234" y="384"/>
                          </a:lnTo>
                          <a:lnTo>
                            <a:pt x="2237" y="375"/>
                          </a:lnTo>
                          <a:lnTo>
                            <a:pt x="2220" y="368"/>
                          </a:lnTo>
                          <a:lnTo>
                            <a:pt x="2217" y="377"/>
                          </a:lnTo>
                          <a:close/>
                          <a:moveTo>
                            <a:pt x="2183" y="363"/>
                          </a:moveTo>
                          <a:lnTo>
                            <a:pt x="2200" y="370"/>
                          </a:lnTo>
                          <a:lnTo>
                            <a:pt x="2203" y="362"/>
                          </a:lnTo>
                          <a:lnTo>
                            <a:pt x="2186" y="355"/>
                          </a:lnTo>
                          <a:lnTo>
                            <a:pt x="2183" y="363"/>
                          </a:lnTo>
                          <a:close/>
                          <a:moveTo>
                            <a:pt x="2149" y="351"/>
                          </a:moveTo>
                          <a:lnTo>
                            <a:pt x="2166" y="358"/>
                          </a:lnTo>
                          <a:lnTo>
                            <a:pt x="2169" y="349"/>
                          </a:lnTo>
                          <a:lnTo>
                            <a:pt x="2152" y="343"/>
                          </a:lnTo>
                          <a:lnTo>
                            <a:pt x="2149" y="351"/>
                          </a:lnTo>
                          <a:close/>
                          <a:moveTo>
                            <a:pt x="2115" y="339"/>
                          </a:moveTo>
                          <a:lnTo>
                            <a:pt x="2132" y="344"/>
                          </a:lnTo>
                          <a:lnTo>
                            <a:pt x="2136" y="336"/>
                          </a:lnTo>
                          <a:lnTo>
                            <a:pt x="2119" y="330"/>
                          </a:lnTo>
                          <a:lnTo>
                            <a:pt x="2115" y="339"/>
                          </a:lnTo>
                          <a:close/>
                          <a:moveTo>
                            <a:pt x="2082" y="325"/>
                          </a:moveTo>
                          <a:lnTo>
                            <a:pt x="2098" y="332"/>
                          </a:lnTo>
                          <a:lnTo>
                            <a:pt x="2102" y="324"/>
                          </a:lnTo>
                          <a:lnTo>
                            <a:pt x="2085" y="317"/>
                          </a:lnTo>
                          <a:lnTo>
                            <a:pt x="2082" y="325"/>
                          </a:lnTo>
                          <a:close/>
                          <a:moveTo>
                            <a:pt x="2049" y="313"/>
                          </a:moveTo>
                          <a:lnTo>
                            <a:pt x="2066" y="319"/>
                          </a:lnTo>
                          <a:lnTo>
                            <a:pt x="2068" y="310"/>
                          </a:lnTo>
                          <a:lnTo>
                            <a:pt x="2051" y="304"/>
                          </a:lnTo>
                          <a:lnTo>
                            <a:pt x="2049" y="313"/>
                          </a:lnTo>
                          <a:close/>
                          <a:moveTo>
                            <a:pt x="2015" y="300"/>
                          </a:moveTo>
                          <a:lnTo>
                            <a:pt x="2032" y="306"/>
                          </a:lnTo>
                          <a:lnTo>
                            <a:pt x="2035" y="298"/>
                          </a:lnTo>
                          <a:lnTo>
                            <a:pt x="2018" y="291"/>
                          </a:lnTo>
                          <a:lnTo>
                            <a:pt x="2015" y="300"/>
                          </a:lnTo>
                          <a:close/>
                          <a:moveTo>
                            <a:pt x="1981" y="287"/>
                          </a:moveTo>
                          <a:lnTo>
                            <a:pt x="1998" y="293"/>
                          </a:lnTo>
                          <a:lnTo>
                            <a:pt x="2001" y="284"/>
                          </a:lnTo>
                          <a:lnTo>
                            <a:pt x="1984" y="279"/>
                          </a:lnTo>
                          <a:lnTo>
                            <a:pt x="1981" y="287"/>
                          </a:lnTo>
                          <a:close/>
                          <a:moveTo>
                            <a:pt x="1947" y="274"/>
                          </a:moveTo>
                          <a:lnTo>
                            <a:pt x="1964" y="280"/>
                          </a:lnTo>
                          <a:lnTo>
                            <a:pt x="1967" y="272"/>
                          </a:lnTo>
                          <a:lnTo>
                            <a:pt x="1951" y="265"/>
                          </a:lnTo>
                          <a:lnTo>
                            <a:pt x="1947" y="274"/>
                          </a:lnTo>
                          <a:close/>
                          <a:moveTo>
                            <a:pt x="1913" y="261"/>
                          </a:moveTo>
                          <a:lnTo>
                            <a:pt x="1930" y="267"/>
                          </a:lnTo>
                          <a:lnTo>
                            <a:pt x="1934" y="260"/>
                          </a:lnTo>
                          <a:lnTo>
                            <a:pt x="1917" y="253"/>
                          </a:lnTo>
                          <a:lnTo>
                            <a:pt x="1913" y="261"/>
                          </a:lnTo>
                          <a:close/>
                          <a:moveTo>
                            <a:pt x="1879" y="248"/>
                          </a:moveTo>
                          <a:lnTo>
                            <a:pt x="1896" y="255"/>
                          </a:lnTo>
                          <a:lnTo>
                            <a:pt x="1900" y="246"/>
                          </a:lnTo>
                          <a:lnTo>
                            <a:pt x="1883" y="239"/>
                          </a:lnTo>
                          <a:lnTo>
                            <a:pt x="1879" y="248"/>
                          </a:lnTo>
                          <a:close/>
                          <a:moveTo>
                            <a:pt x="1846" y="236"/>
                          </a:moveTo>
                          <a:lnTo>
                            <a:pt x="1863" y="242"/>
                          </a:lnTo>
                          <a:lnTo>
                            <a:pt x="1866" y="234"/>
                          </a:lnTo>
                          <a:lnTo>
                            <a:pt x="1849" y="227"/>
                          </a:lnTo>
                          <a:lnTo>
                            <a:pt x="1846" y="236"/>
                          </a:lnTo>
                          <a:close/>
                          <a:moveTo>
                            <a:pt x="1812" y="222"/>
                          </a:moveTo>
                          <a:lnTo>
                            <a:pt x="1829" y="229"/>
                          </a:lnTo>
                          <a:lnTo>
                            <a:pt x="1832" y="220"/>
                          </a:lnTo>
                          <a:lnTo>
                            <a:pt x="1815" y="214"/>
                          </a:lnTo>
                          <a:lnTo>
                            <a:pt x="1812" y="222"/>
                          </a:lnTo>
                          <a:close/>
                          <a:moveTo>
                            <a:pt x="1778" y="210"/>
                          </a:moveTo>
                          <a:lnTo>
                            <a:pt x="1795" y="216"/>
                          </a:lnTo>
                          <a:lnTo>
                            <a:pt x="1798" y="208"/>
                          </a:lnTo>
                          <a:lnTo>
                            <a:pt x="1781" y="201"/>
                          </a:lnTo>
                          <a:lnTo>
                            <a:pt x="1778" y="210"/>
                          </a:lnTo>
                          <a:close/>
                          <a:moveTo>
                            <a:pt x="1745" y="196"/>
                          </a:moveTo>
                          <a:lnTo>
                            <a:pt x="1761" y="203"/>
                          </a:lnTo>
                          <a:lnTo>
                            <a:pt x="1764" y="195"/>
                          </a:lnTo>
                          <a:lnTo>
                            <a:pt x="1747" y="188"/>
                          </a:lnTo>
                          <a:lnTo>
                            <a:pt x="1745" y="196"/>
                          </a:lnTo>
                          <a:close/>
                          <a:moveTo>
                            <a:pt x="1711" y="184"/>
                          </a:moveTo>
                          <a:lnTo>
                            <a:pt x="1728" y="191"/>
                          </a:lnTo>
                          <a:lnTo>
                            <a:pt x="1731" y="182"/>
                          </a:lnTo>
                          <a:lnTo>
                            <a:pt x="1714" y="175"/>
                          </a:lnTo>
                          <a:lnTo>
                            <a:pt x="1711" y="184"/>
                          </a:lnTo>
                          <a:close/>
                          <a:moveTo>
                            <a:pt x="1677" y="172"/>
                          </a:moveTo>
                          <a:lnTo>
                            <a:pt x="1694" y="177"/>
                          </a:lnTo>
                          <a:lnTo>
                            <a:pt x="1697" y="169"/>
                          </a:lnTo>
                          <a:lnTo>
                            <a:pt x="1681" y="163"/>
                          </a:lnTo>
                          <a:lnTo>
                            <a:pt x="1677" y="172"/>
                          </a:lnTo>
                          <a:close/>
                          <a:moveTo>
                            <a:pt x="1644" y="158"/>
                          </a:moveTo>
                          <a:lnTo>
                            <a:pt x="1661" y="165"/>
                          </a:lnTo>
                          <a:lnTo>
                            <a:pt x="1664" y="156"/>
                          </a:lnTo>
                          <a:lnTo>
                            <a:pt x="1647" y="150"/>
                          </a:lnTo>
                          <a:lnTo>
                            <a:pt x="1644" y="158"/>
                          </a:lnTo>
                          <a:close/>
                          <a:moveTo>
                            <a:pt x="1610" y="146"/>
                          </a:moveTo>
                          <a:lnTo>
                            <a:pt x="1627" y="151"/>
                          </a:lnTo>
                          <a:lnTo>
                            <a:pt x="1630" y="143"/>
                          </a:lnTo>
                          <a:lnTo>
                            <a:pt x="1613" y="137"/>
                          </a:lnTo>
                          <a:lnTo>
                            <a:pt x="1610" y="146"/>
                          </a:lnTo>
                          <a:close/>
                          <a:moveTo>
                            <a:pt x="1576" y="132"/>
                          </a:moveTo>
                          <a:lnTo>
                            <a:pt x="1593" y="139"/>
                          </a:lnTo>
                          <a:lnTo>
                            <a:pt x="1596" y="131"/>
                          </a:lnTo>
                          <a:lnTo>
                            <a:pt x="1579" y="124"/>
                          </a:lnTo>
                          <a:lnTo>
                            <a:pt x="1576" y="132"/>
                          </a:lnTo>
                          <a:close/>
                          <a:moveTo>
                            <a:pt x="1542" y="120"/>
                          </a:moveTo>
                          <a:lnTo>
                            <a:pt x="1559" y="126"/>
                          </a:lnTo>
                          <a:lnTo>
                            <a:pt x="1562" y="117"/>
                          </a:lnTo>
                          <a:lnTo>
                            <a:pt x="1545" y="111"/>
                          </a:lnTo>
                          <a:lnTo>
                            <a:pt x="1542" y="120"/>
                          </a:lnTo>
                          <a:close/>
                          <a:moveTo>
                            <a:pt x="1508" y="107"/>
                          </a:moveTo>
                          <a:lnTo>
                            <a:pt x="1525" y="113"/>
                          </a:lnTo>
                          <a:lnTo>
                            <a:pt x="1529" y="105"/>
                          </a:lnTo>
                          <a:lnTo>
                            <a:pt x="1512" y="98"/>
                          </a:lnTo>
                          <a:lnTo>
                            <a:pt x="1508" y="107"/>
                          </a:lnTo>
                          <a:close/>
                          <a:moveTo>
                            <a:pt x="1474" y="94"/>
                          </a:moveTo>
                          <a:lnTo>
                            <a:pt x="1491" y="100"/>
                          </a:lnTo>
                          <a:lnTo>
                            <a:pt x="1495" y="91"/>
                          </a:lnTo>
                          <a:lnTo>
                            <a:pt x="1478" y="86"/>
                          </a:lnTo>
                          <a:lnTo>
                            <a:pt x="1474" y="94"/>
                          </a:lnTo>
                          <a:close/>
                          <a:moveTo>
                            <a:pt x="1442" y="86"/>
                          </a:moveTo>
                          <a:lnTo>
                            <a:pt x="1456" y="87"/>
                          </a:lnTo>
                          <a:lnTo>
                            <a:pt x="1457" y="87"/>
                          </a:lnTo>
                          <a:lnTo>
                            <a:pt x="1461" y="79"/>
                          </a:lnTo>
                          <a:lnTo>
                            <a:pt x="1459" y="78"/>
                          </a:lnTo>
                          <a:lnTo>
                            <a:pt x="1459" y="78"/>
                          </a:lnTo>
                          <a:lnTo>
                            <a:pt x="1442" y="77"/>
                          </a:lnTo>
                          <a:lnTo>
                            <a:pt x="1442" y="86"/>
                          </a:lnTo>
                          <a:close/>
                          <a:moveTo>
                            <a:pt x="1406" y="85"/>
                          </a:moveTo>
                          <a:lnTo>
                            <a:pt x="1424" y="85"/>
                          </a:lnTo>
                          <a:lnTo>
                            <a:pt x="1424" y="76"/>
                          </a:lnTo>
                          <a:lnTo>
                            <a:pt x="1406" y="76"/>
                          </a:lnTo>
                          <a:lnTo>
                            <a:pt x="1406" y="85"/>
                          </a:lnTo>
                          <a:close/>
                          <a:moveTo>
                            <a:pt x="1370" y="82"/>
                          </a:moveTo>
                          <a:lnTo>
                            <a:pt x="1388" y="84"/>
                          </a:lnTo>
                          <a:lnTo>
                            <a:pt x="1388" y="74"/>
                          </a:lnTo>
                          <a:lnTo>
                            <a:pt x="1370" y="73"/>
                          </a:lnTo>
                          <a:lnTo>
                            <a:pt x="1370" y="82"/>
                          </a:lnTo>
                          <a:close/>
                          <a:moveTo>
                            <a:pt x="1333" y="80"/>
                          </a:moveTo>
                          <a:lnTo>
                            <a:pt x="1351" y="81"/>
                          </a:lnTo>
                          <a:lnTo>
                            <a:pt x="1351" y="72"/>
                          </a:lnTo>
                          <a:lnTo>
                            <a:pt x="1333" y="71"/>
                          </a:lnTo>
                          <a:lnTo>
                            <a:pt x="1333" y="80"/>
                          </a:lnTo>
                          <a:close/>
                          <a:moveTo>
                            <a:pt x="1297" y="78"/>
                          </a:moveTo>
                          <a:lnTo>
                            <a:pt x="1315" y="79"/>
                          </a:lnTo>
                          <a:lnTo>
                            <a:pt x="1315" y="70"/>
                          </a:lnTo>
                          <a:lnTo>
                            <a:pt x="1297" y="69"/>
                          </a:lnTo>
                          <a:lnTo>
                            <a:pt x="1297" y="78"/>
                          </a:lnTo>
                          <a:close/>
                          <a:moveTo>
                            <a:pt x="1261" y="77"/>
                          </a:moveTo>
                          <a:lnTo>
                            <a:pt x="1279" y="78"/>
                          </a:lnTo>
                          <a:lnTo>
                            <a:pt x="1279" y="69"/>
                          </a:lnTo>
                          <a:lnTo>
                            <a:pt x="1261" y="68"/>
                          </a:lnTo>
                          <a:lnTo>
                            <a:pt x="1261" y="77"/>
                          </a:lnTo>
                          <a:close/>
                          <a:moveTo>
                            <a:pt x="1225" y="74"/>
                          </a:moveTo>
                          <a:lnTo>
                            <a:pt x="1243" y="76"/>
                          </a:lnTo>
                          <a:lnTo>
                            <a:pt x="1243" y="67"/>
                          </a:lnTo>
                          <a:lnTo>
                            <a:pt x="1225" y="65"/>
                          </a:lnTo>
                          <a:lnTo>
                            <a:pt x="1225" y="74"/>
                          </a:lnTo>
                          <a:close/>
                          <a:moveTo>
                            <a:pt x="1189" y="72"/>
                          </a:moveTo>
                          <a:lnTo>
                            <a:pt x="1207" y="73"/>
                          </a:lnTo>
                          <a:lnTo>
                            <a:pt x="1207" y="64"/>
                          </a:lnTo>
                          <a:lnTo>
                            <a:pt x="1189" y="63"/>
                          </a:lnTo>
                          <a:lnTo>
                            <a:pt x="1189" y="72"/>
                          </a:lnTo>
                          <a:close/>
                          <a:moveTo>
                            <a:pt x="1153" y="71"/>
                          </a:moveTo>
                          <a:lnTo>
                            <a:pt x="1171" y="71"/>
                          </a:lnTo>
                          <a:lnTo>
                            <a:pt x="1171" y="63"/>
                          </a:lnTo>
                          <a:lnTo>
                            <a:pt x="1153" y="62"/>
                          </a:lnTo>
                          <a:lnTo>
                            <a:pt x="1153" y="71"/>
                          </a:lnTo>
                          <a:close/>
                          <a:moveTo>
                            <a:pt x="1117" y="69"/>
                          </a:moveTo>
                          <a:lnTo>
                            <a:pt x="1135" y="70"/>
                          </a:lnTo>
                          <a:lnTo>
                            <a:pt x="1136" y="61"/>
                          </a:lnTo>
                          <a:lnTo>
                            <a:pt x="1118" y="60"/>
                          </a:lnTo>
                          <a:lnTo>
                            <a:pt x="1117" y="69"/>
                          </a:lnTo>
                          <a:close/>
                          <a:moveTo>
                            <a:pt x="1081" y="67"/>
                          </a:moveTo>
                          <a:lnTo>
                            <a:pt x="1099" y="68"/>
                          </a:lnTo>
                          <a:lnTo>
                            <a:pt x="1100" y="59"/>
                          </a:lnTo>
                          <a:lnTo>
                            <a:pt x="1082" y="58"/>
                          </a:lnTo>
                          <a:lnTo>
                            <a:pt x="1081" y="67"/>
                          </a:lnTo>
                          <a:close/>
                          <a:moveTo>
                            <a:pt x="1045" y="65"/>
                          </a:moveTo>
                          <a:lnTo>
                            <a:pt x="1063" y="65"/>
                          </a:lnTo>
                          <a:lnTo>
                            <a:pt x="1064" y="56"/>
                          </a:lnTo>
                          <a:lnTo>
                            <a:pt x="1046" y="56"/>
                          </a:lnTo>
                          <a:lnTo>
                            <a:pt x="1045" y="65"/>
                          </a:lnTo>
                          <a:close/>
                          <a:moveTo>
                            <a:pt x="1008" y="63"/>
                          </a:moveTo>
                          <a:lnTo>
                            <a:pt x="1027" y="64"/>
                          </a:lnTo>
                          <a:lnTo>
                            <a:pt x="1028" y="55"/>
                          </a:lnTo>
                          <a:lnTo>
                            <a:pt x="1010" y="54"/>
                          </a:lnTo>
                          <a:lnTo>
                            <a:pt x="1008" y="63"/>
                          </a:lnTo>
                          <a:close/>
                          <a:moveTo>
                            <a:pt x="972" y="61"/>
                          </a:moveTo>
                          <a:lnTo>
                            <a:pt x="990" y="62"/>
                          </a:lnTo>
                          <a:lnTo>
                            <a:pt x="992" y="53"/>
                          </a:lnTo>
                          <a:lnTo>
                            <a:pt x="974" y="52"/>
                          </a:lnTo>
                          <a:lnTo>
                            <a:pt x="972" y="61"/>
                          </a:lnTo>
                          <a:close/>
                          <a:moveTo>
                            <a:pt x="936" y="59"/>
                          </a:moveTo>
                          <a:lnTo>
                            <a:pt x="954" y="60"/>
                          </a:lnTo>
                          <a:lnTo>
                            <a:pt x="955" y="51"/>
                          </a:lnTo>
                          <a:lnTo>
                            <a:pt x="937" y="50"/>
                          </a:lnTo>
                          <a:lnTo>
                            <a:pt x="936" y="59"/>
                          </a:lnTo>
                          <a:close/>
                          <a:moveTo>
                            <a:pt x="900" y="58"/>
                          </a:moveTo>
                          <a:lnTo>
                            <a:pt x="918" y="59"/>
                          </a:lnTo>
                          <a:lnTo>
                            <a:pt x="919" y="50"/>
                          </a:lnTo>
                          <a:lnTo>
                            <a:pt x="901" y="49"/>
                          </a:lnTo>
                          <a:lnTo>
                            <a:pt x="900" y="58"/>
                          </a:lnTo>
                          <a:close/>
                          <a:moveTo>
                            <a:pt x="864" y="55"/>
                          </a:moveTo>
                          <a:lnTo>
                            <a:pt x="882" y="56"/>
                          </a:lnTo>
                          <a:lnTo>
                            <a:pt x="883" y="47"/>
                          </a:lnTo>
                          <a:lnTo>
                            <a:pt x="865" y="46"/>
                          </a:lnTo>
                          <a:lnTo>
                            <a:pt x="864" y="55"/>
                          </a:lnTo>
                          <a:close/>
                          <a:moveTo>
                            <a:pt x="828" y="53"/>
                          </a:moveTo>
                          <a:lnTo>
                            <a:pt x="846" y="54"/>
                          </a:lnTo>
                          <a:lnTo>
                            <a:pt x="847" y="45"/>
                          </a:lnTo>
                          <a:lnTo>
                            <a:pt x="829" y="44"/>
                          </a:lnTo>
                          <a:lnTo>
                            <a:pt x="828" y="53"/>
                          </a:lnTo>
                          <a:close/>
                          <a:moveTo>
                            <a:pt x="793" y="52"/>
                          </a:moveTo>
                          <a:lnTo>
                            <a:pt x="810" y="52"/>
                          </a:lnTo>
                          <a:lnTo>
                            <a:pt x="811" y="44"/>
                          </a:lnTo>
                          <a:lnTo>
                            <a:pt x="793" y="43"/>
                          </a:lnTo>
                          <a:lnTo>
                            <a:pt x="793" y="52"/>
                          </a:lnTo>
                          <a:close/>
                          <a:moveTo>
                            <a:pt x="757" y="50"/>
                          </a:moveTo>
                          <a:lnTo>
                            <a:pt x="775" y="51"/>
                          </a:lnTo>
                          <a:lnTo>
                            <a:pt x="775" y="42"/>
                          </a:lnTo>
                          <a:lnTo>
                            <a:pt x="757" y="41"/>
                          </a:lnTo>
                          <a:lnTo>
                            <a:pt x="757" y="50"/>
                          </a:lnTo>
                          <a:close/>
                          <a:moveTo>
                            <a:pt x="721" y="47"/>
                          </a:moveTo>
                          <a:lnTo>
                            <a:pt x="739" y="49"/>
                          </a:lnTo>
                          <a:lnTo>
                            <a:pt x="739" y="39"/>
                          </a:lnTo>
                          <a:lnTo>
                            <a:pt x="721" y="38"/>
                          </a:lnTo>
                          <a:lnTo>
                            <a:pt x="721" y="47"/>
                          </a:lnTo>
                          <a:close/>
                          <a:moveTo>
                            <a:pt x="685" y="46"/>
                          </a:moveTo>
                          <a:lnTo>
                            <a:pt x="703" y="46"/>
                          </a:lnTo>
                          <a:lnTo>
                            <a:pt x="703" y="37"/>
                          </a:lnTo>
                          <a:lnTo>
                            <a:pt x="685" y="37"/>
                          </a:lnTo>
                          <a:lnTo>
                            <a:pt x="685" y="46"/>
                          </a:lnTo>
                          <a:close/>
                          <a:moveTo>
                            <a:pt x="649" y="44"/>
                          </a:moveTo>
                          <a:lnTo>
                            <a:pt x="667" y="45"/>
                          </a:lnTo>
                          <a:lnTo>
                            <a:pt x="667" y="36"/>
                          </a:lnTo>
                          <a:lnTo>
                            <a:pt x="649" y="35"/>
                          </a:lnTo>
                          <a:lnTo>
                            <a:pt x="649" y="44"/>
                          </a:lnTo>
                          <a:close/>
                          <a:moveTo>
                            <a:pt x="613" y="42"/>
                          </a:moveTo>
                          <a:lnTo>
                            <a:pt x="631" y="43"/>
                          </a:lnTo>
                          <a:lnTo>
                            <a:pt x="631" y="34"/>
                          </a:lnTo>
                          <a:lnTo>
                            <a:pt x="613" y="33"/>
                          </a:lnTo>
                          <a:lnTo>
                            <a:pt x="613" y="42"/>
                          </a:lnTo>
                          <a:close/>
                          <a:moveTo>
                            <a:pt x="576" y="39"/>
                          </a:moveTo>
                          <a:lnTo>
                            <a:pt x="594" y="41"/>
                          </a:lnTo>
                          <a:lnTo>
                            <a:pt x="594" y="32"/>
                          </a:lnTo>
                          <a:lnTo>
                            <a:pt x="576" y="30"/>
                          </a:lnTo>
                          <a:lnTo>
                            <a:pt x="576" y="39"/>
                          </a:lnTo>
                          <a:close/>
                          <a:moveTo>
                            <a:pt x="540" y="38"/>
                          </a:moveTo>
                          <a:lnTo>
                            <a:pt x="558" y="39"/>
                          </a:lnTo>
                          <a:lnTo>
                            <a:pt x="558" y="30"/>
                          </a:lnTo>
                          <a:lnTo>
                            <a:pt x="540" y="29"/>
                          </a:lnTo>
                          <a:lnTo>
                            <a:pt x="540" y="38"/>
                          </a:lnTo>
                          <a:close/>
                          <a:moveTo>
                            <a:pt x="504" y="36"/>
                          </a:moveTo>
                          <a:lnTo>
                            <a:pt x="522" y="37"/>
                          </a:lnTo>
                          <a:lnTo>
                            <a:pt x="522" y="28"/>
                          </a:lnTo>
                          <a:lnTo>
                            <a:pt x="504" y="27"/>
                          </a:lnTo>
                          <a:lnTo>
                            <a:pt x="504" y="36"/>
                          </a:lnTo>
                          <a:close/>
                          <a:moveTo>
                            <a:pt x="468" y="34"/>
                          </a:moveTo>
                          <a:lnTo>
                            <a:pt x="486" y="35"/>
                          </a:lnTo>
                          <a:lnTo>
                            <a:pt x="486" y="26"/>
                          </a:lnTo>
                          <a:lnTo>
                            <a:pt x="468" y="25"/>
                          </a:lnTo>
                          <a:lnTo>
                            <a:pt x="468" y="34"/>
                          </a:lnTo>
                          <a:close/>
                          <a:moveTo>
                            <a:pt x="432" y="33"/>
                          </a:moveTo>
                          <a:lnTo>
                            <a:pt x="450" y="33"/>
                          </a:lnTo>
                          <a:lnTo>
                            <a:pt x="450" y="24"/>
                          </a:lnTo>
                          <a:lnTo>
                            <a:pt x="432" y="24"/>
                          </a:lnTo>
                          <a:lnTo>
                            <a:pt x="432" y="33"/>
                          </a:lnTo>
                          <a:close/>
                          <a:moveTo>
                            <a:pt x="396" y="30"/>
                          </a:moveTo>
                          <a:lnTo>
                            <a:pt x="414" y="32"/>
                          </a:lnTo>
                          <a:lnTo>
                            <a:pt x="414" y="23"/>
                          </a:lnTo>
                          <a:lnTo>
                            <a:pt x="396" y="21"/>
                          </a:lnTo>
                          <a:lnTo>
                            <a:pt x="396" y="30"/>
                          </a:lnTo>
                          <a:close/>
                          <a:moveTo>
                            <a:pt x="360" y="28"/>
                          </a:moveTo>
                          <a:lnTo>
                            <a:pt x="378" y="29"/>
                          </a:lnTo>
                          <a:lnTo>
                            <a:pt x="378" y="20"/>
                          </a:lnTo>
                          <a:lnTo>
                            <a:pt x="360" y="19"/>
                          </a:lnTo>
                          <a:lnTo>
                            <a:pt x="360" y="28"/>
                          </a:lnTo>
                          <a:close/>
                          <a:moveTo>
                            <a:pt x="324" y="27"/>
                          </a:moveTo>
                          <a:lnTo>
                            <a:pt x="342" y="27"/>
                          </a:lnTo>
                          <a:lnTo>
                            <a:pt x="343" y="18"/>
                          </a:lnTo>
                          <a:lnTo>
                            <a:pt x="325" y="18"/>
                          </a:lnTo>
                          <a:lnTo>
                            <a:pt x="324" y="27"/>
                          </a:lnTo>
                          <a:close/>
                          <a:moveTo>
                            <a:pt x="288" y="25"/>
                          </a:moveTo>
                          <a:lnTo>
                            <a:pt x="306" y="26"/>
                          </a:lnTo>
                          <a:lnTo>
                            <a:pt x="307" y="17"/>
                          </a:lnTo>
                          <a:lnTo>
                            <a:pt x="289" y="16"/>
                          </a:lnTo>
                          <a:lnTo>
                            <a:pt x="288" y="25"/>
                          </a:lnTo>
                          <a:close/>
                          <a:moveTo>
                            <a:pt x="251" y="23"/>
                          </a:moveTo>
                          <a:lnTo>
                            <a:pt x="270" y="24"/>
                          </a:lnTo>
                          <a:lnTo>
                            <a:pt x="271" y="15"/>
                          </a:lnTo>
                          <a:lnTo>
                            <a:pt x="253" y="14"/>
                          </a:lnTo>
                          <a:lnTo>
                            <a:pt x="251" y="23"/>
                          </a:lnTo>
                          <a:close/>
                          <a:moveTo>
                            <a:pt x="215" y="20"/>
                          </a:moveTo>
                          <a:lnTo>
                            <a:pt x="233" y="21"/>
                          </a:lnTo>
                          <a:lnTo>
                            <a:pt x="235" y="12"/>
                          </a:lnTo>
                          <a:lnTo>
                            <a:pt x="217" y="11"/>
                          </a:lnTo>
                          <a:lnTo>
                            <a:pt x="215" y="20"/>
                          </a:lnTo>
                          <a:close/>
                          <a:moveTo>
                            <a:pt x="179" y="19"/>
                          </a:moveTo>
                          <a:lnTo>
                            <a:pt x="197" y="20"/>
                          </a:lnTo>
                          <a:lnTo>
                            <a:pt x="198" y="11"/>
                          </a:lnTo>
                          <a:lnTo>
                            <a:pt x="180" y="10"/>
                          </a:lnTo>
                          <a:lnTo>
                            <a:pt x="179" y="19"/>
                          </a:lnTo>
                          <a:close/>
                          <a:moveTo>
                            <a:pt x="143" y="17"/>
                          </a:moveTo>
                          <a:lnTo>
                            <a:pt x="161" y="18"/>
                          </a:lnTo>
                          <a:lnTo>
                            <a:pt x="162" y="9"/>
                          </a:lnTo>
                          <a:lnTo>
                            <a:pt x="144" y="8"/>
                          </a:lnTo>
                          <a:lnTo>
                            <a:pt x="143" y="17"/>
                          </a:lnTo>
                          <a:close/>
                          <a:moveTo>
                            <a:pt x="107" y="15"/>
                          </a:moveTo>
                          <a:lnTo>
                            <a:pt x="125" y="16"/>
                          </a:lnTo>
                          <a:lnTo>
                            <a:pt x="126" y="7"/>
                          </a:lnTo>
                          <a:lnTo>
                            <a:pt x="108" y="6"/>
                          </a:lnTo>
                          <a:lnTo>
                            <a:pt x="107" y="15"/>
                          </a:lnTo>
                          <a:close/>
                          <a:moveTo>
                            <a:pt x="71" y="14"/>
                          </a:moveTo>
                          <a:lnTo>
                            <a:pt x="89" y="14"/>
                          </a:lnTo>
                          <a:lnTo>
                            <a:pt x="90" y="5"/>
                          </a:lnTo>
                          <a:lnTo>
                            <a:pt x="72" y="5"/>
                          </a:lnTo>
                          <a:lnTo>
                            <a:pt x="71" y="14"/>
                          </a:lnTo>
                          <a:close/>
                          <a:moveTo>
                            <a:pt x="35" y="11"/>
                          </a:moveTo>
                          <a:lnTo>
                            <a:pt x="53" y="12"/>
                          </a:lnTo>
                          <a:lnTo>
                            <a:pt x="54" y="3"/>
                          </a:lnTo>
                          <a:lnTo>
                            <a:pt x="36" y="2"/>
                          </a:lnTo>
                          <a:lnTo>
                            <a:pt x="35" y="11"/>
                          </a:lnTo>
                          <a:close/>
                          <a:moveTo>
                            <a:pt x="0" y="9"/>
                          </a:moveTo>
                          <a:lnTo>
                            <a:pt x="17" y="10"/>
                          </a:lnTo>
                          <a:lnTo>
                            <a:pt x="18" y="1"/>
                          </a:lnTo>
                          <a:lnTo>
                            <a:pt x="0" y="0"/>
                          </a:lnTo>
                          <a:lnTo>
                            <a:pt x="0" y="9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en Sans"/>
                      </a:endParaRPr>
                    </a:p>
                  </p:txBody>
                </p:sp>
                <p:sp>
                  <p:nvSpPr>
                    <p:cNvPr id="116" name="Freeform 9">
                      <a:extLst>
                        <a:ext uri="{FF2B5EF4-FFF2-40B4-BE49-F238E27FC236}">
                          <a16:creationId xmlns:a16="http://schemas.microsoft.com/office/drawing/2014/main" id="{01B77E8F-76CC-4D23-8C09-B0D1C1FF0BB6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3489326" y="2806700"/>
                      <a:ext cx="2357438" cy="112713"/>
                    </a:xfrm>
                    <a:custGeom>
                      <a:avLst/>
                      <a:gdLst>
                        <a:gd name="T0" fmla="*/ 6 w 1485"/>
                        <a:gd name="T1" fmla="*/ 71 h 71"/>
                        <a:gd name="T2" fmla="*/ 24 w 1485"/>
                        <a:gd name="T3" fmla="*/ 70 h 71"/>
                        <a:gd name="T4" fmla="*/ 60 w 1485"/>
                        <a:gd name="T5" fmla="*/ 60 h 71"/>
                        <a:gd name="T6" fmla="*/ 113 w 1485"/>
                        <a:gd name="T7" fmla="*/ 57 h 71"/>
                        <a:gd name="T8" fmla="*/ 113 w 1485"/>
                        <a:gd name="T9" fmla="*/ 57 h 71"/>
                        <a:gd name="T10" fmla="*/ 151 w 1485"/>
                        <a:gd name="T11" fmla="*/ 64 h 71"/>
                        <a:gd name="T12" fmla="*/ 169 w 1485"/>
                        <a:gd name="T13" fmla="*/ 64 h 71"/>
                        <a:gd name="T14" fmla="*/ 204 w 1485"/>
                        <a:gd name="T15" fmla="*/ 54 h 71"/>
                        <a:gd name="T16" fmla="*/ 258 w 1485"/>
                        <a:gd name="T17" fmla="*/ 52 h 71"/>
                        <a:gd name="T18" fmla="*/ 258 w 1485"/>
                        <a:gd name="T19" fmla="*/ 52 h 71"/>
                        <a:gd name="T20" fmla="*/ 295 w 1485"/>
                        <a:gd name="T21" fmla="*/ 58 h 71"/>
                        <a:gd name="T22" fmla="*/ 313 w 1485"/>
                        <a:gd name="T23" fmla="*/ 58 h 71"/>
                        <a:gd name="T24" fmla="*/ 348 w 1485"/>
                        <a:gd name="T25" fmla="*/ 47 h 71"/>
                        <a:gd name="T26" fmla="*/ 402 w 1485"/>
                        <a:gd name="T27" fmla="*/ 45 h 71"/>
                        <a:gd name="T28" fmla="*/ 402 w 1485"/>
                        <a:gd name="T29" fmla="*/ 45 h 71"/>
                        <a:gd name="T30" fmla="*/ 439 w 1485"/>
                        <a:gd name="T31" fmla="*/ 53 h 71"/>
                        <a:gd name="T32" fmla="*/ 457 w 1485"/>
                        <a:gd name="T33" fmla="*/ 52 h 71"/>
                        <a:gd name="T34" fmla="*/ 492 w 1485"/>
                        <a:gd name="T35" fmla="*/ 42 h 71"/>
                        <a:gd name="T36" fmla="*/ 547 w 1485"/>
                        <a:gd name="T37" fmla="*/ 39 h 71"/>
                        <a:gd name="T38" fmla="*/ 547 w 1485"/>
                        <a:gd name="T39" fmla="*/ 39 h 71"/>
                        <a:gd name="T40" fmla="*/ 583 w 1485"/>
                        <a:gd name="T41" fmla="*/ 47 h 71"/>
                        <a:gd name="T42" fmla="*/ 601 w 1485"/>
                        <a:gd name="T43" fmla="*/ 46 h 71"/>
                        <a:gd name="T44" fmla="*/ 637 w 1485"/>
                        <a:gd name="T45" fmla="*/ 36 h 71"/>
                        <a:gd name="T46" fmla="*/ 691 w 1485"/>
                        <a:gd name="T47" fmla="*/ 34 h 71"/>
                        <a:gd name="T48" fmla="*/ 691 w 1485"/>
                        <a:gd name="T49" fmla="*/ 34 h 71"/>
                        <a:gd name="T50" fmla="*/ 727 w 1485"/>
                        <a:gd name="T51" fmla="*/ 40 h 71"/>
                        <a:gd name="T52" fmla="*/ 745 w 1485"/>
                        <a:gd name="T53" fmla="*/ 40 h 71"/>
                        <a:gd name="T54" fmla="*/ 781 w 1485"/>
                        <a:gd name="T55" fmla="*/ 29 h 71"/>
                        <a:gd name="T56" fmla="*/ 835 w 1485"/>
                        <a:gd name="T57" fmla="*/ 27 h 71"/>
                        <a:gd name="T58" fmla="*/ 835 w 1485"/>
                        <a:gd name="T59" fmla="*/ 27 h 71"/>
                        <a:gd name="T60" fmla="*/ 871 w 1485"/>
                        <a:gd name="T61" fmla="*/ 35 h 71"/>
                        <a:gd name="T62" fmla="*/ 889 w 1485"/>
                        <a:gd name="T63" fmla="*/ 34 h 71"/>
                        <a:gd name="T64" fmla="*/ 926 w 1485"/>
                        <a:gd name="T65" fmla="*/ 23 h 71"/>
                        <a:gd name="T66" fmla="*/ 980 w 1485"/>
                        <a:gd name="T67" fmla="*/ 21 h 71"/>
                        <a:gd name="T68" fmla="*/ 980 w 1485"/>
                        <a:gd name="T69" fmla="*/ 21 h 71"/>
                        <a:gd name="T70" fmla="*/ 1016 w 1485"/>
                        <a:gd name="T71" fmla="*/ 29 h 71"/>
                        <a:gd name="T72" fmla="*/ 1034 w 1485"/>
                        <a:gd name="T73" fmla="*/ 28 h 71"/>
                        <a:gd name="T74" fmla="*/ 1070 w 1485"/>
                        <a:gd name="T75" fmla="*/ 18 h 71"/>
                        <a:gd name="T76" fmla="*/ 1124 w 1485"/>
                        <a:gd name="T77" fmla="*/ 16 h 71"/>
                        <a:gd name="T78" fmla="*/ 1124 w 1485"/>
                        <a:gd name="T79" fmla="*/ 16 h 71"/>
                        <a:gd name="T80" fmla="*/ 1160 w 1485"/>
                        <a:gd name="T81" fmla="*/ 22 h 71"/>
                        <a:gd name="T82" fmla="*/ 1178 w 1485"/>
                        <a:gd name="T83" fmla="*/ 22 h 71"/>
                        <a:gd name="T84" fmla="*/ 1214 w 1485"/>
                        <a:gd name="T85" fmla="*/ 11 h 71"/>
                        <a:gd name="T86" fmla="*/ 1269 w 1485"/>
                        <a:gd name="T87" fmla="*/ 9 h 71"/>
                        <a:gd name="T88" fmla="*/ 1269 w 1485"/>
                        <a:gd name="T89" fmla="*/ 9 h 71"/>
                        <a:gd name="T90" fmla="*/ 1305 w 1485"/>
                        <a:gd name="T91" fmla="*/ 17 h 71"/>
                        <a:gd name="T92" fmla="*/ 1323 w 1485"/>
                        <a:gd name="T93" fmla="*/ 16 h 71"/>
                        <a:gd name="T94" fmla="*/ 1359 w 1485"/>
                        <a:gd name="T95" fmla="*/ 5 h 71"/>
                        <a:gd name="T96" fmla="*/ 1413 w 1485"/>
                        <a:gd name="T97" fmla="*/ 3 h 71"/>
                        <a:gd name="T98" fmla="*/ 1413 w 1485"/>
                        <a:gd name="T99" fmla="*/ 3 h 71"/>
                        <a:gd name="T100" fmla="*/ 1449 w 1485"/>
                        <a:gd name="T101" fmla="*/ 11 h 71"/>
                        <a:gd name="T102" fmla="*/ 1467 w 1485"/>
                        <a:gd name="T103" fmla="*/ 10 h 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</a:cxnLst>
                      <a:rect l="0" t="0" r="r" b="b"/>
                      <a:pathLst>
                        <a:path w="1485" h="71">
                          <a:moveTo>
                            <a:pt x="6" y="62"/>
                          </a:moveTo>
                          <a:lnTo>
                            <a:pt x="0" y="62"/>
                          </a:lnTo>
                          <a:lnTo>
                            <a:pt x="0" y="71"/>
                          </a:lnTo>
                          <a:lnTo>
                            <a:pt x="6" y="71"/>
                          </a:lnTo>
                          <a:lnTo>
                            <a:pt x="6" y="62"/>
                          </a:lnTo>
                          <a:close/>
                          <a:moveTo>
                            <a:pt x="42" y="60"/>
                          </a:moveTo>
                          <a:lnTo>
                            <a:pt x="24" y="61"/>
                          </a:lnTo>
                          <a:lnTo>
                            <a:pt x="24" y="70"/>
                          </a:lnTo>
                          <a:lnTo>
                            <a:pt x="42" y="69"/>
                          </a:lnTo>
                          <a:lnTo>
                            <a:pt x="42" y="60"/>
                          </a:lnTo>
                          <a:close/>
                          <a:moveTo>
                            <a:pt x="78" y="58"/>
                          </a:moveTo>
                          <a:lnTo>
                            <a:pt x="60" y="60"/>
                          </a:lnTo>
                          <a:lnTo>
                            <a:pt x="60" y="69"/>
                          </a:lnTo>
                          <a:lnTo>
                            <a:pt x="78" y="68"/>
                          </a:lnTo>
                          <a:lnTo>
                            <a:pt x="78" y="58"/>
                          </a:lnTo>
                          <a:close/>
                          <a:moveTo>
                            <a:pt x="113" y="57"/>
                          </a:moveTo>
                          <a:lnTo>
                            <a:pt x="96" y="57"/>
                          </a:lnTo>
                          <a:lnTo>
                            <a:pt x="96" y="66"/>
                          </a:lnTo>
                          <a:lnTo>
                            <a:pt x="114" y="66"/>
                          </a:lnTo>
                          <a:lnTo>
                            <a:pt x="113" y="57"/>
                          </a:lnTo>
                          <a:close/>
                          <a:moveTo>
                            <a:pt x="149" y="56"/>
                          </a:moveTo>
                          <a:lnTo>
                            <a:pt x="131" y="56"/>
                          </a:lnTo>
                          <a:lnTo>
                            <a:pt x="132" y="65"/>
                          </a:lnTo>
                          <a:lnTo>
                            <a:pt x="151" y="64"/>
                          </a:lnTo>
                          <a:lnTo>
                            <a:pt x="149" y="56"/>
                          </a:lnTo>
                          <a:close/>
                          <a:moveTo>
                            <a:pt x="186" y="54"/>
                          </a:moveTo>
                          <a:lnTo>
                            <a:pt x="167" y="55"/>
                          </a:lnTo>
                          <a:lnTo>
                            <a:pt x="169" y="64"/>
                          </a:lnTo>
                          <a:lnTo>
                            <a:pt x="187" y="63"/>
                          </a:lnTo>
                          <a:lnTo>
                            <a:pt x="186" y="54"/>
                          </a:lnTo>
                          <a:close/>
                          <a:moveTo>
                            <a:pt x="222" y="53"/>
                          </a:moveTo>
                          <a:lnTo>
                            <a:pt x="204" y="54"/>
                          </a:lnTo>
                          <a:lnTo>
                            <a:pt x="205" y="63"/>
                          </a:lnTo>
                          <a:lnTo>
                            <a:pt x="223" y="62"/>
                          </a:lnTo>
                          <a:lnTo>
                            <a:pt x="222" y="53"/>
                          </a:lnTo>
                          <a:close/>
                          <a:moveTo>
                            <a:pt x="258" y="52"/>
                          </a:moveTo>
                          <a:lnTo>
                            <a:pt x="240" y="52"/>
                          </a:lnTo>
                          <a:lnTo>
                            <a:pt x="241" y="61"/>
                          </a:lnTo>
                          <a:lnTo>
                            <a:pt x="259" y="61"/>
                          </a:lnTo>
                          <a:lnTo>
                            <a:pt x="258" y="52"/>
                          </a:lnTo>
                          <a:close/>
                          <a:moveTo>
                            <a:pt x="294" y="49"/>
                          </a:moveTo>
                          <a:lnTo>
                            <a:pt x="276" y="51"/>
                          </a:lnTo>
                          <a:lnTo>
                            <a:pt x="277" y="60"/>
                          </a:lnTo>
                          <a:lnTo>
                            <a:pt x="295" y="58"/>
                          </a:lnTo>
                          <a:lnTo>
                            <a:pt x="294" y="49"/>
                          </a:lnTo>
                          <a:close/>
                          <a:moveTo>
                            <a:pt x="330" y="48"/>
                          </a:moveTo>
                          <a:lnTo>
                            <a:pt x="312" y="49"/>
                          </a:lnTo>
                          <a:lnTo>
                            <a:pt x="313" y="58"/>
                          </a:lnTo>
                          <a:lnTo>
                            <a:pt x="331" y="57"/>
                          </a:lnTo>
                          <a:lnTo>
                            <a:pt x="330" y="48"/>
                          </a:lnTo>
                          <a:close/>
                          <a:moveTo>
                            <a:pt x="366" y="47"/>
                          </a:moveTo>
                          <a:lnTo>
                            <a:pt x="348" y="47"/>
                          </a:lnTo>
                          <a:lnTo>
                            <a:pt x="349" y="56"/>
                          </a:lnTo>
                          <a:lnTo>
                            <a:pt x="367" y="56"/>
                          </a:lnTo>
                          <a:lnTo>
                            <a:pt x="366" y="47"/>
                          </a:lnTo>
                          <a:close/>
                          <a:moveTo>
                            <a:pt x="402" y="45"/>
                          </a:moveTo>
                          <a:lnTo>
                            <a:pt x="384" y="46"/>
                          </a:lnTo>
                          <a:lnTo>
                            <a:pt x="385" y="55"/>
                          </a:lnTo>
                          <a:lnTo>
                            <a:pt x="403" y="54"/>
                          </a:lnTo>
                          <a:lnTo>
                            <a:pt x="402" y="45"/>
                          </a:lnTo>
                          <a:close/>
                          <a:moveTo>
                            <a:pt x="438" y="44"/>
                          </a:moveTo>
                          <a:lnTo>
                            <a:pt x="420" y="45"/>
                          </a:lnTo>
                          <a:lnTo>
                            <a:pt x="421" y="54"/>
                          </a:lnTo>
                          <a:lnTo>
                            <a:pt x="439" y="53"/>
                          </a:lnTo>
                          <a:lnTo>
                            <a:pt x="438" y="44"/>
                          </a:lnTo>
                          <a:close/>
                          <a:moveTo>
                            <a:pt x="474" y="43"/>
                          </a:moveTo>
                          <a:lnTo>
                            <a:pt x="456" y="43"/>
                          </a:lnTo>
                          <a:lnTo>
                            <a:pt x="457" y="52"/>
                          </a:lnTo>
                          <a:lnTo>
                            <a:pt x="475" y="52"/>
                          </a:lnTo>
                          <a:lnTo>
                            <a:pt x="474" y="43"/>
                          </a:lnTo>
                          <a:close/>
                          <a:moveTo>
                            <a:pt x="510" y="40"/>
                          </a:moveTo>
                          <a:lnTo>
                            <a:pt x="492" y="42"/>
                          </a:lnTo>
                          <a:lnTo>
                            <a:pt x="494" y="51"/>
                          </a:lnTo>
                          <a:lnTo>
                            <a:pt x="512" y="49"/>
                          </a:lnTo>
                          <a:lnTo>
                            <a:pt x="510" y="40"/>
                          </a:lnTo>
                          <a:close/>
                          <a:moveTo>
                            <a:pt x="547" y="39"/>
                          </a:moveTo>
                          <a:lnTo>
                            <a:pt x="528" y="40"/>
                          </a:lnTo>
                          <a:lnTo>
                            <a:pt x="530" y="49"/>
                          </a:lnTo>
                          <a:lnTo>
                            <a:pt x="547" y="48"/>
                          </a:lnTo>
                          <a:lnTo>
                            <a:pt x="547" y="39"/>
                          </a:lnTo>
                          <a:close/>
                          <a:moveTo>
                            <a:pt x="583" y="38"/>
                          </a:moveTo>
                          <a:lnTo>
                            <a:pt x="565" y="38"/>
                          </a:lnTo>
                          <a:lnTo>
                            <a:pt x="565" y="47"/>
                          </a:lnTo>
                          <a:lnTo>
                            <a:pt x="583" y="47"/>
                          </a:lnTo>
                          <a:lnTo>
                            <a:pt x="583" y="38"/>
                          </a:lnTo>
                          <a:close/>
                          <a:moveTo>
                            <a:pt x="619" y="36"/>
                          </a:moveTo>
                          <a:lnTo>
                            <a:pt x="601" y="37"/>
                          </a:lnTo>
                          <a:lnTo>
                            <a:pt x="601" y="46"/>
                          </a:lnTo>
                          <a:lnTo>
                            <a:pt x="619" y="45"/>
                          </a:lnTo>
                          <a:lnTo>
                            <a:pt x="619" y="36"/>
                          </a:lnTo>
                          <a:close/>
                          <a:moveTo>
                            <a:pt x="655" y="35"/>
                          </a:moveTo>
                          <a:lnTo>
                            <a:pt x="637" y="36"/>
                          </a:lnTo>
                          <a:lnTo>
                            <a:pt x="637" y="45"/>
                          </a:lnTo>
                          <a:lnTo>
                            <a:pt x="655" y="44"/>
                          </a:lnTo>
                          <a:lnTo>
                            <a:pt x="655" y="35"/>
                          </a:lnTo>
                          <a:close/>
                          <a:moveTo>
                            <a:pt x="691" y="34"/>
                          </a:moveTo>
                          <a:lnTo>
                            <a:pt x="673" y="34"/>
                          </a:lnTo>
                          <a:lnTo>
                            <a:pt x="673" y="43"/>
                          </a:lnTo>
                          <a:lnTo>
                            <a:pt x="691" y="43"/>
                          </a:lnTo>
                          <a:lnTo>
                            <a:pt x="691" y="34"/>
                          </a:lnTo>
                          <a:close/>
                          <a:moveTo>
                            <a:pt x="727" y="31"/>
                          </a:moveTo>
                          <a:lnTo>
                            <a:pt x="709" y="33"/>
                          </a:lnTo>
                          <a:lnTo>
                            <a:pt x="709" y="42"/>
                          </a:lnTo>
                          <a:lnTo>
                            <a:pt x="727" y="40"/>
                          </a:lnTo>
                          <a:lnTo>
                            <a:pt x="727" y="31"/>
                          </a:lnTo>
                          <a:close/>
                          <a:moveTo>
                            <a:pt x="763" y="30"/>
                          </a:moveTo>
                          <a:lnTo>
                            <a:pt x="745" y="31"/>
                          </a:lnTo>
                          <a:lnTo>
                            <a:pt x="745" y="40"/>
                          </a:lnTo>
                          <a:lnTo>
                            <a:pt x="763" y="39"/>
                          </a:lnTo>
                          <a:lnTo>
                            <a:pt x="763" y="30"/>
                          </a:lnTo>
                          <a:close/>
                          <a:moveTo>
                            <a:pt x="799" y="29"/>
                          </a:moveTo>
                          <a:lnTo>
                            <a:pt x="781" y="29"/>
                          </a:lnTo>
                          <a:lnTo>
                            <a:pt x="781" y="38"/>
                          </a:lnTo>
                          <a:lnTo>
                            <a:pt x="799" y="38"/>
                          </a:lnTo>
                          <a:lnTo>
                            <a:pt x="799" y="29"/>
                          </a:lnTo>
                          <a:close/>
                          <a:moveTo>
                            <a:pt x="835" y="27"/>
                          </a:moveTo>
                          <a:lnTo>
                            <a:pt x="817" y="28"/>
                          </a:lnTo>
                          <a:lnTo>
                            <a:pt x="817" y="37"/>
                          </a:lnTo>
                          <a:lnTo>
                            <a:pt x="835" y="36"/>
                          </a:lnTo>
                          <a:lnTo>
                            <a:pt x="835" y="27"/>
                          </a:lnTo>
                          <a:close/>
                          <a:moveTo>
                            <a:pt x="871" y="26"/>
                          </a:moveTo>
                          <a:lnTo>
                            <a:pt x="853" y="27"/>
                          </a:lnTo>
                          <a:lnTo>
                            <a:pt x="853" y="36"/>
                          </a:lnTo>
                          <a:lnTo>
                            <a:pt x="871" y="35"/>
                          </a:lnTo>
                          <a:lnTo>
                            <a:pt x="871" y="26"/>
                          </a:lnTo>
                          <a:close/>
                          <a:moveTo>
                            <a:pt x="908" y="25"/>
                          </a:moveTo>
                          <a:lnTo>
                            <a:pt x="889" y="25"/>
                          </a:lnTo>
                          <a:lnTo>
                            <a:pt x="889" y="34"/>
                          </a:lnTo>
                          <a:lnTo>
                            <a:pt x="908" y="34"/>
                          </a:lnTo>
                          <a:lnTo>
                            <a:pt x="908" y="25"/>
                          </a:lnTo>
                          <a:close/>
                          <a:moveTo>
                            <a:pt x="944" y="22"/>
                          </a:moveTo>
                          <a:lnTo>
                            <a:pt x="926" y="23"/>
                          </a:lnTo>
                          <a:lnTo>
                            <a:pt x="926" y="33"/>
                          </a:lnTo>
                          <a:lnTo>
                            <a:pt x="944" y="31"/>
                          </a:lnTo>
                          <a:lnTo>
                            <a:pt x="944" y="22"/>
                          </a:lnTo>
                          <a:close/>
                          <a:moveTo>
                            <a:pt x="980" y="21"/>
                          </a:moveTo>
                          <a:lnTo>
                            <a:pt x="962" y="22"/>
                          </a:lnTo>
                          <a:lnTo>
                            <a:pt x="962" y="31"/>
                          </a:lnTo>
                          <a:lnTo>
                            <a:pt x="980" y="30"/>
                          </a:lnTo>
                          <a:lnTo>
                            <a:pt x="980" y="21"/>
                          </a:lnTo>
                          <a:close/>
                          <a:moveTo>
                            <a:pt x="1016" y="20"/>
                          </a:moveTo>
                          <a:lnTo>
                            <a:pt x="998" y="20"/>
                          </a:lnTo>
                          <a:lnTo>
                            <a:pt x="998" y="29"/>
                          </a:lnTo>
                          <a:lnTo>
                            <a:pt x="1016" y="29"/>
                          </a:lnTo>
                          <a:lnTo>
                            <a:pt x="1016" y="20"/>
                          </a:lnTo>
                          <a:close/>
                          <a:moveTo>
                            <a:pt x="1052" y="18"/>
                          </a:moveTo>
                          <a:lnTo>
                            <a:pt x="1034" y="19"/>
                          </a:lnTo>
                          <a:lnTo>
                            <a:pt x="1034" y="28"/>
                          </a:lnTo>
                          <a:lnTo>
                            <a:pt x="1052" y="27"/>
                          </a:lnTo>
                          <a:lnTo>
                            <a:pt x="1052" y="18"/>
                          </a:lnTo>
                          <a:close/>
                          <a:moveTo>
                            <a:pt x="1088" y="17"/>
                          </a:moveTo>
                          <a:lnTo>
                            <a:pt x="1070" y="18"/>
                          </a:lnTo>
                          <a:lnTo>
                            <a:pt x="1070" y="27"/>
                          </a:lnTo>
                          <a:lnTo>
                            <a:pt x="1088" y="26"/>
                          </a:lnTo>
                          <a:lnTo>
                            <a:pt x="1088" y="17"/>
                          </a:lnTo>
                          <a:close/>
                          <a:moveTo>
                            <a:pt x="1124" y="16"/>
                          </a:moveTo>
                          <a:lnTo>
                            <a:pt x="1106" y="16"/>
                          </a:lnTo>
                          <a:lnTo>
                            <a:pt x="1106" y="25"/>
                          </a:lnTo>
                          <a:lnTo>
                            <a:pt x="1124" y="25"/>
                          </a:lnTo>
                          <a:lnTo>
                            <a:pt x="1124" y="16"/>
                          </a:lnTo>
                          <a:close/>
                          <a:moveTo>
                            <a:pt x="1160" y="13"/>
                          </a:moveTo>
                          <a:lnTo>
                            <a:pt x="1142" y="14"/>
                          </a:lnTo>
                          <a:lnTo>
                            <a:pt x="1142" y="23"/>
                          </a:lnTo>
                          <a:lnTo>
                            <a:pt x="1160" y="22"/>
                          </a:lnTo>
                          <a:lnTo>
                            <a:pt x="1160" y="13"/>
                          </a:lnTo>
                          <a:close/>
                          <a:moveTo>
                            <a:pt x="1196" y="12"/>
                          </a:moveTo>
                          <a:lnTo>
                            <a:pt x="1178" y="13"/>
                          </a:lnTo>
                          <a:lnTo>
                            <a:pt x="1178" y="22"/>
                          </a:lnTo>
                          <a:lnTo>
                            <a:pt x="1196" y="21"/>
                          </a:lnTo>
                          <a:lnTo>
                            <a:pt x="1196" y="12"/>
                          </a:lnTo>
                          <a:close/>
                          <a:moveTo>
                            <a:pt x="1232" y="11"/>
                          </a:moveTo>
                          <a:lnTo>
                            <a:pt x="1214" y="11"/>
                          </a:lnTo>
                          <a:lnTo>
                            <a:pt x="1214" y="20"/>
                          </a:lnTo>
                          <a:lnTo>
                            <a:pt x="1232" y="20"/>
                          </a:lnTo>
                          <a:lnTo>
                            <a:pt x="1232" y="11"/>
                          </a:lnTo>
                          <a:close/>
                          <a:moveTo>
                            <a:pt x="1269" y="9"/>
                          </a:moveTo>
                          <a:lnTo>
                            <a:pt x="1251" y="10"/>
                          </a:lnTo>
                          <a:lnTo>
                            <a:pt x="1251" y="19"/>
                          </a:lnTo>
                          <a:lnTo>
                            <a:pt x="1269" y="18"/>
                          </a:lnTo>
                          <a:lnTo>
                            <a:pt x="1269" y="9"/>
                          </a:lnTo>
                          <a:close/>
                          <a:moveTo>
                            <a:pt x="1305" y="8"/>
                          </a:moveTo>
                          <a:lnTo>
                            <a:pt x="1287" y="9"/>
                          </a:lnTo>
                          <a:lnTo>
                            <a:pt x="1287" y="18"/>
                          </a:lnTo>
                          <a:lnTo>
                            <a:pt x="1305" y="17"/>
                          </a:lnTo>
                          <a:lnTo>
                            <a:pt x="1305" y="8"/>
                          </a:lnTo>
                          <a:close/>
                          <a:moveTo>
                            <a:pt x="1341" y="7"/>
                          </a:moveTo>
                          <a:lnTo>
                            <a:pt x="1323" y="7"/>
                          </a:lnTo>
                          <a:lnTo>
                            <a:pt x="1323" y="16"/>
                          </a:lnTo>
                          <a:lnTo>
                            <a:pt x="1341" y="16"/>
                          </a:lnTo>
                          <a:lnTo>
                            <a:pt x="1341" y="7"/>
                          </a:lnTo>
                          <a:close/>
                          <a:moveTo>
                            <a:pt x="1377" y="4"/>
                          </a:moveTo>
                          <a:lnTo>
                            <a:pt x="1359" y="5"/>
                          </a:lnTo>
                          <a:lnTo>
                            <a:pt x="1359" y="14"/>
                          </a:lnTo>
                          <a:lnTo>
                            <a:pt x="1377" y="13"/>
                          </a:lnTo>
                          <a:lnTo>
                            <a:pt x="1377" y="4"/>
                          </a:lnTo>
                          <a:close/>
                          <a:moveTo>
                            <a:pt x="1413" y="3"/>
                          </a:moveTo>
                          <a:lnTo>
                            <a:pt x="1395" y="4"/>
                          </a:lnTo>
                          <a:lnTo>
                            <a:pt x="1395" y="13"/>
                          </a:lnTo>
                          <a:lnTo>
                            <a:pt x="1413" y="12"/>
                          </a:lnTo>
                          <a:lnTo>
                            <a:pt x="1413" y="3"/>
                          </a:lnTo>
                          <a:close/>
                          <a:moveTo>
                            <a:pt x="1448" y="2"/>
                          </a:moveTo>
                          <a:lnTo>
                            <a:pt x="1430" y="2"/>
                          </a:lnTo>
                          <a:lnTo>
                            <a:pt x="1431" y="11"/>
                          </a:lnTo>
                          <a:lnTo>
                            <a:pt x="1449" y="11"/>
                          </a:lnTo>
                          <a:lnTo>
                            <a:pt x="1448" y="2"/>
                          </a:lnTo>
                          <a:close/>
                          <a:moveTo>
                            <a:pt x="1484" y="0"/>
                          </a:moveTo>
                          <a:lnTo>
                            <a:pt x="1466" y="1"/>
                          </a:lnTo>
                          <a:lnTo>
                            <a:pt x="1467" y="10"/>
                          </a:lnTo>
                          <a:lnTo>
                            <a:pt x="1485" y="9"/>
                          </a:lnTo>
                          <a:lnTo>
                            <a:pt x="1484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en Sans"/>
                      </a:endParaRPr>
                    </a:p>
                  </p:txBody>
                </p:sp>
                <p:sp>
                  <p:nvSpPr>
                    <p:cNvPr id="117" name="Freeform 11">
                      <a:extLst>
                        <a:ext uri="{FF2B5EF4-FFF2-40B4-BE49-F238E27FC236}">
                          <a16:creationId xmlns:a16="http://schemas.microsoft.com/office/drawing/2014/main" id="{A037A21C-2DA1-4307-B8FC-F4A2B932CD51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2541588" y="1449388"/>
                      <a:ext cx="1976438" cy="1474788"/>
                    </a:xfrm>
                    <a:custGeom>
                      <a:avLst/>
                      <a:gdLst>
                        <a:gd name="T0" fmla="*/ 14 w 1245"/>
                        <a:gd name="T1" fmla="*/ 11 h 929"/>
                        <a:gd name="T2" fmla="*/ 33 w 1245"/>
                        <a:gd name="T3" fmla="*/ 41 h 929"/>
                        <a:gd name="T4" fmla="*/ 53 w 1245"/>
                        <a:gd name="T5" fmla="*/ 72 h 929"/>
                        <a:gd name="T6" fmla="*/ 73 w 1245"/>
                        <a:gd name="T7" fmla="*/ 102 h 929"/>
                        <a:gd name="T8" fmla="*/ 92 w 1245"/>
                        <a:gd name="T9" fmla="*/ 133 h 929"/>
                        <a:gd name="T10" fmla="*/ 112 w 1245"/>
                        <a:gd name="T11" fmla="*/ 163 h 929"/>
                        <a:gd name="T12" fmla="*/ 132 w 1245"/>
                        <a:gd name="T13" fmla="*/ 193 h 929"/>
                        <a:gd name="T14" fmla="*/ 151 w 1245"/>
                        <a:gd name="T15" fmla="*/ 223 h 929"/>
                        <a:gd name="T16" fmla="*/ 171 w 1245"/>
                        <a:gd name="T17" fmla="*/ 253 h 929"/>
                        <a:gd name="T18" fmla="*/ 190 w 1245"/>
                        <a:gd name="T19" fmla="*/ 284 h 929"/>
                        <a:gd name="T20" fmla="*/ 209 w 1245"/>
                        <a:gd name="T21" fmla="*/ 314 h 929"/>
                        <a:gd name="T22" fmla="*/ 230 w 1245"/>
                        <a:gd name="T23" fmla="*/ 345 h 929"/>
                        <a:gd name="T24" fmla="*/ 249 w 1245"/>
                        <a:gd name="T25" fmla="*/ 375 h 929"/>
                        <a:gd name="T26" fmla="*/ 269 w 1245"/>
                        <a:gd name="T27" fmla="*/ 406 h 929"/>
                        <a:gd name="T28" fmla="*/ 288 w 1245"/>
                        <a:gd name="T29" fmla="*/ 435 h 929"/>
                        <a:gd name="T30" fmla="*/ 308 w 1245"/>
                        <a:gd name="T31" fmla="*/ 465 h 929"/>
                        <a:gd name="T32" fmla="*/ 328 w 1245"/>
                        <a:gd name="T33" fmla="*/ 496 h 929"/>
                        <a:gd name="T34" fmla="*/ 347 w 1245"/>
                        <a:gd name="T35" fmla="*/ 526 h 929"/>
                        <a:gd name="T36" fmla="*/ 367 w 1245"/>
                        <a:gd name="T37" fmla="*/ 557 h 929"/>
                        <a:gd name="T38" fmla="*/ 387 w 1245"/>
                        <a:gd name="T39" fmla="*/ 587 h 929"/>
                        <a:gd name="T40" fmla="*/ 406 w 1245"/>
                        <a:gd name="T41" fmla="*/ 618 h 929"/>
                        <a:gd name="T42" fmla="*/ 426 w 1245"/>
                        <a:gd name="T43" fmla="*/ 647 h 929"/>
                        <a:gd name="T44" fmla="*/ 445 w 1245"/>
                        <a:gd name="T45" fmla="*/ 678 h 929"/>
                        <a:gd name="T46" fmla="*/ 464 w 1245"/>
                        <a:gd name="T47" fmla="*/ 708 h 929"/>
                        <a:gd name="T48" fmla="*/ 485 w 1245"/>
                        <a:gd name="T49" fmla="*/ 739 h 929"/>
                        <a:gd name="T50" fmla="*/ 504 w 1245"/>
                        <a:gd name="T51" fmla="*/ 769 h 929"/>
                        <a:gd name="T52" fmla="*/ 524 w 1245"/>
                        <a:gd name="T53" fmla="*/ 799 h 929"/>
                        <a:gd name="T54" fmla="*/ 543 w 1245"/>
                        <a:gd name="T55" fmla="*/ 830 h 929"/>
                        <a:gd name="T56" fmla="*/ 563 w 1245"/>
                        <a:gd name="T57" fmla="*/ 860 h 929"/>
                        <a:gd name="T58" fmla="*/ 583 w 1245"/>
                        <a:gd name="T59" fmla="*/ 890 h 929"/>
                        <a:gd name="T60" fmla="*/ 592 w 1245"/>
                        <a:gd name="T61" fmla="*/ 906 h 929"/>
                        <a:gd name="T62" fmla="*/ 616 w 1245"/>
                        <a:gd name="T63" fmla="*/ 888 h 929"/>
                        <a:gd name="T64" fmla="*/ 636 w 1245"/>
                        <a:gd name="T65" fmla="*/ 858 h 929"/>
                        <a:gd name="T66" fmla="*/ 657 w 1245"/>
                        <a:gd name="T67" fmla="*/ 829 h 929"/>
                        <a:gd name="T68" fmla="*/ 678 w 1245"/>
                        <a:gd name="T69" fmla="*/ 799 h 929"/>
                        <a:gd name="T70" fmla="*/ 699 w 1245"/>
                        <a:gd name="T71" fmla="*/ 769 h 929"/>
                        <a:gd name="T72" fmla="*/ 719 w 1245"/>
                        <a:gd name="T73" fmla="*/ 740 h 929"/>
                        <a:gd name="T74" fmla="*/ 740 w 1245"/>
                        <a:gd name="T75" fmla="*/ 710 h 929"/>
                        <a:gd name="T76" fmla="*/ 761 w 1245"/>
                        <a:gd name="T77" fmla="*/ 681 h 929"/>
                        <a:gd name="T78" fmla="*/ 781 w 1245"/>
                        <a:gd name="T79" fmla="*/ 652 h 929"/>
                        <a:gd name="T80" fmla="*/ 802 w 1245"/>
                        <a:gd name="T81" fmla="*/ 621 h 929"/>
                        <a:gd name="T82" fmla="*/ 823 w 1245"/>
                        <a:gd name="T83" fmla="*/ 592 h 929"/>
                        <a:gd name="T84" fmla="*/ 843 w 1245"/>
                        <a:gd name="T85" fmla="*/ 562 h 929"/>
                        <a:gd name="T86" fmla="*/ 865 w 1245"/>
                        <a:gd name="T87" fmla="*/ 533 h 929"/>
                        <a:gd name="T88" fmla="*/ 885 w 1245"/>
                        <a:gd name="T89" fmla="*/ 504 h 929"/>
                        <a:gd name="T90" fmla="*/ 905 w 1245"/>
                        <a:gd name="T91" fmla="*/ 473 h 929"/>
                        <a:gd name="T92" fmla="*/ 927 w 1245"/>
                        <a:gd name="T93" fmla="*/ 444 h 929"/>
                        <a:gd name="T94" fmla="*/ 947 w 1245"/>
                        <a:gd name="T95" fmla="*/ 415 h 929"/>
                        <a:gd name="T96" fmla="*/ 968 w 1245"/>
                        <a:gd name="T97" fmla="*/ 385 h 929"/>
                        <a:gd name="T98" fmla="*/ 989 w 1245"/>
                        <a:gd name="T99" fmla="*/ 356 h 929"/>
                        <a:gd name="T100" fmla="*/ 1009 w 1245"/>
                        <a:gd name="T101" fmla="*/ 325 h 929"/>
                        <a:gd name="T102" fmla="*/ 1031 w 1245"/>
                        <a:gd name="T103" fmla="*/ 296 h 929"/>
                        <a:gd name="T104" fmla="*/ 1051 w 1245"/>
                        <a:gd name="T105" fmla="*/ 267 h 929"/>
                        <a:gd name="T106" fmla="*/ 1071 w 1245"/>
                        <a:gd name="T107" fmla="*/ 237 h 929"/>
                        <a:gd name="T108" fmla="*/ 1093 w 1245"/>
                        <a:gd name="T109" fmla="*/ 208 h 929"/>
                        <a:gd name="T110" fmla="*/ 1113 w 1245"/>
                        <a:gd name="T111" fmla="*/ 178 h 929"/>
                        <a:gd name="T112" fmla="*/ 1135 w 1245"/>
                        <a:gd name="T113" fmla="*/ 148 h 929"/>
                        <a:gd name="T114" fmla="*/ 1155 w 1245"/>
                        <a:gd name="T115" fmla="*/ 119 h 929"/>
                        <a:gd name="T116" fmla="*/ 1175 w 1245"/>
                        <a:gd name="T117" fmla="*/ 90 h 929"/>
                        <a:gd name="T118" fmla="*/ 1197 w 1245"/>
                        <a:gd name="T119" fmla="*/ 60 h 929"/>
                        <a:gd name="T120" fmla="*/ 1217 w 1245"/>
                        <a:gd name="T121" fmla="*/ 30 h 929"/>
                        <a:gd name="T122" fmla="*/ 1237 w 1245"/>
                        <a:gd name="T123" fmla="*/ 0 h 92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  <a:cxn ang="0">
                          <a:pos x="T122" y="T123"/>
                        </a:cxn>
                      </a:cxnLst>
                      <a:rect l="0" t="0" r="r" b="b"/>
                      <a:pathLst>
                        <a:path w="1245" h="929">
                          <a:moveTo>
                            <a:pt x="14" y="11"/>
                          </a:moveTo>
                          <a:lnTo>
                            <a:pt x="7" y="0"/>
                          </a:lnTo>
                          <a:lnTo>
                            <a:pt x="0" y="6"/>
                          </a:lnTo>
                          <a:lnTo>
                            <a:pt x="6" y="16"/>
                          </a:lnTo>
                          <a:lnTo>
                            <a:pt x="14" y="11"/>
                          </a:lnTo>
                          <a:close/>
                          <a:moveTo>
                            <a:pt x="33" y="41"/>
                          </a:moveTo>
                          <a:lnTo>
                            <a:pt x="23" y="26"/>
                          </a:lnTo>
                          <a:lnTo>
                            <a:pt x="16" y="31"/>
                          </a:lnTo>
                          <a:lnTo>
                            <a:pt x="26" y="47"/>
                          </a:lnTo>
                          <a:lnTo>
                            <a:pt x="33" y="41"/>
                          </a:lnTo>
                          <a:close/>
                          <a:moveTo>
                            <a:pt x="53" y="72"/>
                          </a:moveTo>
                          <a:lnTo>
                            <a:pt x="44" y="57"/>
                          </a:lnTo>
                          <a:lnTo>
                            <a:pt x="36" y="61"/>
                          </a:lnTo>
                          <a:lnTo>
                            <a:pt x="46" y="76"/>
                          </a:lnTo>
                          <a:lnTo>
                            <a:pt x="53" y="72"/>
                          </a:lnTo>
                          <a:close/>
                          <a:moveTo>
                            <a:pt x="73" y="102"/>
                          </a:moveTo>
                          <a:lnTo>
                            <a:pt x="63" y="86"/>
                          </a:lnTo>
                          <a:lnTo>
                            <a:pt x="55" y="92"/>
                          </a:lnTo>
                          <a:lnTo>
                            <a:pt x="65" y="107"/>
                          </a:lnTo>
                          <a:lnTo>
                            <a:pt x="73" y="102"/>
                          </a:lnTo>
                          <a:close/>
                          <a:moveTo>
                            <a:pt x="92" y="133"/>
                          </a:moveTo>
                          <a:lnTo>
                            <a:pt x="82" y="117"/>
                          </a:lnTo>
                          <a:lnTo>
                            <a:pt x="75" y="122"/>
                          </a:lnTo>
                          <a:lnTo>
                            <a:pt x="84" y="137"/>
                          </a:lnTo>
                          <a:lnTo>
                            <a:pt x="92" y="133"/>
                          </a:lnTo>
                          <a:close/>
                          <a:moveTo>
                            <a:pt x="112" y="163"/>
                          </a:moveTo>
                          <a:lnTo>
                            <a:pt x="102" y="147"/>
                          </a:lnTo>
                          <a:lnTo>
                            <a:pt x="94" y="153"/>
                          </a:lnTo>
                          <a:lnTo>
                            <a:pt x="104" y="167"/>
                          </a:lnTo>
                          <a:lnTo>
                            <a:pt x="112" y="163"/>
                          </a:lnTo>
                          <a:close/>
                          <a:moveTo>
                            <a:pt x="132" y="193"/>
                          </a:moveTo>
                          <a:lnTo>
                            <a:pt x="121" y="178"/>
                          </a:lnTo>
                          <a:lnTo>
                            <a:pt x="115" y="182"/>
                          </a:lnTo>
                          <a:lnTo>
                            <a:pt x="124" y="198"/>
                          </a:lnTo>
                          <a:lnTo>
                            <a:pt x="132" y="193"/>
                          </a:lnTo>
                          <a:close/>
                          <a:moveTo>
                            <a:pt x="151" y="223"/>
                          </a:moveTo>
                          <a:lnTo>
                            <a:pt x="142" y="208"/>
                          </a:lnTo>
                          <a:lnTo>
                            <a:pt x="134" y="213"/>
                          </a:lnTo>
                          <a:lnTo>
                            <a:pt x="144" y="228"/>
                          </a:lnTo>
                          <a:lnTo>
                            <a:pt x="151" y="223"/>
                          </a:lnTo>
                          <a:close/>
                          <a:moveTo>
                            <a:pt x="171" y="253"/>
                          </a:moveTo>
                          <a:lnTo>
                            <a:pt x="161" y="239"/>
                          </a:lnTo>
                          <a:lnTo>
                            <a:pt x="153" y="243"/>
                          </a:lnTo>
                          <a:lnTo>
                            <a:pt x="163" y="259"/>
                          </a:lnTo>
                          <a:lnTo>
                            <a:pt x="171" y="253"/>
                          </a:lnTo>
                          <a:close/>
                          <a:moveTo>
                            <a:pt x="190" y="284"/>
                          </a:moveTo>
                          <a:lnTo>
                            <a:pt x="180" y="269"/>
                          </a:lnTo>
                          <a:lnTo>
                            <a:pt x="173" y="274"/>
                          </a:lnTo>
                          <a:lnTo>
                            <a:pt x="182" y="288"/>
                          </a:lnTo>
                          <a:lnTo>
                            <a:pt x="190" y="284"/>
                          </a:lnTo>
                          <a:close/>
                          <a:moveTo>
                            <a:pt x="209" y="314"/>
                          </a:moveTo>
                          <a:lnTo>
                            <a:pt x="200" y="300"/>
                          </a:lnTo>
                          <a:lnTo>
                            <a:pt x="192" y="304"/>
                          </a:lnTo>
                          <a:lnTo>
                            <a:pt x="203" y="319"/>
                          </a:lnTo>
                          <a:lnTo>
                            <a:pt x="209" y="314"/>
                          </a:lnTo>
                          <a:close/>
                          <a:moveTo>
                            <a:pt x="230" y="345"/>
                          </a:moveTo>
                          <a:lnTo>
                            <a:pt x="220" y="329"/>
                          </a:lnTo>
                          <a:lnTo>
                            <a:pt x="212" y="335"/>
                          </a:lnTo>
                          <a:lnTo>
                            <a:pt x="222" y="349"/>
                          </a:lnTo>
                          <a:lnTo>
                            <a:pt x="230" y="345"/>
                          </a:lnTo>
                          <a:close/>
                          <a:moveTo>
                            <a:pt x="249" y="375"/>
                          </a:moveTo>
                          <a:lnTo>
                            <a:pt x="240" y="359"/>
                          </a:lnTo>
                          <a:lnTo>
                            <a:pt x="232" y="365"/>
                          </a:lnTo>
                          <a:lnTo>
                            <a:pt x="242" y="380"/>
                          </a:lnTo>
                          <a:lnTo>
                            <a:pt x="249" y="375"/>
                          </a:lnTo>
                          <a:close/>
                          <a:moveTo>
                            <a:pt x="269" y="406"/>
                          </a:moveTo>
                          <a:lnTo>
                            <a:pt x="259" y="390"/>
                          </a:lnTo>
                          <a:lnTo>
                            <a:pt x="251" y="394"/>
                          </a:lnTo>
                          <a:lnTo>
                            <a:pt x="261" y="410"/>
                          </a:lnTo>
                          <a:lnTo>
                            <a:pt x="269" y="406"/>
                          </a:lnTo>
                          <a:close/>
                          <a:moveTo>
                            <a:pt x="288" y="435"/>
                          </a:moveTo>
                          <a:lnTo>
                            <a:pt x="278" y="420"/>
                          </a:lnTo>
                          <a:lnTo>
                            <a:pt x="271" y="425"/>
                          </a:lnTo>
                          <a:lnTo>
                            <a:pt x="280" y="441"/>
                          </a:lnTo>
                          <a:lnTo>
                            <a:pt x="288" y="435"/>
                          </a:lnTo>
                          <a:close/>
                          <a:moveTo>
                            <a:pt x="308" y="465"/>
                          </a:moveTo>
                          <a:lnTo>
                            <a:pt x="299" y="451"/>
                          </a:lnTo>
                          <a:lnTo>
                            <a:pt x="291" y="455"/>
                          </a:lnTo>
                          <a:lnTo>
                            <a:pt x="301" y="471"/>
                          </a:lnTo>
                          <a:lnTo>
                            <a:pt x="308" y="465"/>
                          </a:lnTo>
                          <a:close/>
                          <a:moveTo>
                            <a:pt x="328" y="496"/>
                          </a:moveTo>
                          <a:lnTo>
                            <a:pt x="318" y="481"/>
                          </a:lnTo>
                          <a:lnTo>
                            <a:pt x="310" y="486"/>
                          </a:lnTo>
                          <a:lnTo>
                            <a:pt x="320" y="502"/>
                          </a:lnTo>
                          <a:lnTo>
                            <a:pt x="328" y="496"/>
                          </a:lnTo>
                          <a:close/>
                          <a:moveTo>
                            <a:pt x="347" y="526"/>
                          </a:moveTo>
                          <a:lnTo>
                            <a:pt x="337" y="512"/>
                          </a:lnTo>
                          <a:lnTo>
                            <a:pt x="330" y="516"/>
                          </a:lnTo>
                          <a:lnTo>
                            <a:pt x="339" y="531"/>
                          </a:lnTo>
                          <a:lnTo>
                            <a:pt x="347" y="526"/>
                          </a:lnTo>
                          <a:close/>
                          <a:moveTo>
                            <a:pt x="367" y="557"/>
                          </a:moveTo>
                          <a:lnTo>
                            <a:pt x="357" y="541"/>
                          </a:lnTo>
                          <a:lnTo>
                            <a:pt x="349" y="547"/>
                          </a:lnTo>
                          <a:lnTo>
                            <a:pt x="359" y="561"/>
                          </a:lnTo>
                          <a:lnTo>
                            <a:pt x="367" y="557"/>
                          </a:lnTo>
                          <a:close/>
                          <a:moveTo>
                            <a:pt x="387" y="587"/>
                          </a:moveTo>
                          <a:lnTo>
                            <a:pt x="376" y="572"/>
                          </a:lnTo>
                          <a:lnTo>
                            <a:pt x="370" y="577"/>
                          </a:lnTo>
                          <a:lnTo>
                            <a:pt x="379" y="592"/>
                          </a:lnTo>
                          <a:lnTo>
                            <a:pt x="387" y="587"/>
                          </a:lnTo>
                          <a:close/>
                          <a:moveTo>
                            <a:pt x="406" y="618"/>
                          </a:moveTo>
                          <a:lnTo>
                            <a:pt x="397" y="602"/>
                          </a:lnTo>
                          <a:lnTo>
                            <a:pt x="389" y="608"/>
                          </a:lnTo>
                          <a:lnTo>
                            <a:pt x="399" y="622"/>
                          </a:lnTo>
                          <a:lnTo>
                            <a:pt x="406" y="618"/>
                          </a:lnTo>
                          <a:close/>
                          <a:moveTo>
                            <a:pt x="426" y="647"/>
                          </a:moveTo>
                          <a:lnTo>
                            <a:pt x="416" y="632"/>
                          </a:lnTo>
                          <a:lnTo>
                            <a:pt x="408" y="637"/>
                          </a:lnTo>
                          <a:lnTo>
                            <a:pt x="418" y="653"/>
                          </a:lnTo>
                          <a:lnTo>
                            <a:pt x="426" y="647"/>
                          </a:lnTo>
                          <a:close/>
                          <a:moveTo>
                            <a:pt x="445" y="678"/>
                          </a:moveTo>
                          <a:lnTo>
                            <a:pt x="435" y="663"/>
                          </a:lnTo>
                          <a:lnTo>
                            <a:pt x="428" y="667"/>
                          </a:lnTo>
                          <a:lnTo>
                            <a:pt x="437" y="683"/>
                          </a:lnTo>
                          <a:lnTo>
                            <a:pt x="445" y="678"/>
                          </a:lnTo>
                          <a:close/>
                          <a:moveTo>
                            <a:pt x="464" y="708"/>
                          </a:moveTo>
                          <a:lnTo>
                            <a:pt x="455" y="693"/>
                          </a:lnTo>
                          <a:lnTo>
                            <a:pt x="447" y="698"/>
                          </a:lnTo>
                          <a:lnTo>
                            <a:pt x="458" y="714"/>
                          </a:lnTo>
                          <a:lnTo>
                            <a:pt x="464" y="708"/>
                          </a:lnTo>
                          <a:close/>
                          <a:moveTo>
                            <a:pt x="485" y="739"/>
                          </a:moveTo>
                          <a:lnTo>
                            <a:pt x="475" y="724"/>
                          </a:lnTo>
                          <a:lnTo>
                            <a:pt x="467" y="728"/>
                          </a:lnTo>
                          <a:lnTo>
                            <a:pt x="477" y="743"/>
                          </a:lnTo>
                          <a:lnTo>
                            <a:pt x="485" y="739"/>
                          </a:lnTo>
                          <a:close/>
                          <a:moveTo>
                            <a:pt x="504" y="769"/>
                          </a:moveTo>
                          <a:lnTo>
                            <a:pt x="495" y="754"/>
                          </a:lnTo>
                          <a:lnTo>
                            <a:pt x="487" y="759"/>
                          </a:lnTo>
                          <a:lnTo>
                            <a:pt x="497" y="774"/>
                          </a:lnTo>
                          <a:lnTo>
                            <a:pt x="504" y="769"/>
                          </a:lnTo>
                          <a:close/>
                          <a:moveTo>
                            <a:pt x="524" y="799"/>
                          </a:moveTo>
                          <a:lnTo>
                            <a:pt x="514" y="784"/>
                          </a:lnTo>
                          <a:lnTo>
                            <a:pt x="506" y="789"/>
                          </a:lnTo>
                          <a:lnTo>
                            <a:pt x="516" y="804"/>
                          </a:lnTo>
                          <a:lnTo>
                            <a:pt x="524" y="799"/>
                          </a:lnTo>
                          <a:close/>
                          <a:moveTo>
                            <a:pt x="543" y="830"/>
                          </a:moveTo>
                          <a:lnTo>
                            <a:pt x="533" y="814"/>
                          </a:lnTo>
                          <a:lnTo>
                            <a:pt x="526" y="820"/>
                          </a:lnTo>
                          <a:lnTo>
                            <a:pt x="535" y="834"/>
                          </a:lnTo>
                          <a:lnTo>
                            <a:pt x="543" y="830"/>
                          </a:lnTo>
                          <a:close/>
                          <a:moveTo>
                            <a:pt x="563" y="860"/>
                          </a:moveTo>
                          <a:lnTo>
                            <a:pt x="553" y="845"/>
                          </a:lnTo>
                          <a:lnTo>
                            <a:pt x="546" y="849"/>
                          </a:lnTo>
                          <a:lnTo>
                            <a:pt x="556" y="865"/>
                          </a:lnTo>
                          <a:lnTo>
                            <a:pt x="563" y="860"/>
                          </a:lnTo>
                          <a:close/>
                          <a:moveTo>
                            <a:pt x="583" y="890"/>
                          </a:moveTo>
                          <a:lnTo>
                            <a:pt x="573" y="875"/>
                          </a:lnTo>
                          <a:lnTo>
                            <a:pt x="565" y="880"/>
                          </a:lnTo>
                          <a:lnTo>
                            <a:pt x="575" y="895"/>
                          </a:lnTo>
                          <a:lnTo>
                            <a:pt x="583" y="890"/>
                          </a:lnTo>
                          <a:close/>
                          <a:moveTo>
                            <a:pt x="595" y="917"/>
                          </a:moveTo>
                          <a:lnTo>
                            <a:pt x="594" y="919"/>
                          </a:lnTo>
                          <a:lnTo>
                            <a:pt x="597" y="921"/>
                          </a:lnTo>
                          <a:lnTo>
                            <a:pt x="601" y="919"/>
                          </a:lnTo>
                          <a:lnTo>
                            <a:pt x="592" y="906"/>
                          </a:lnTo>
                          <a:lnTo>
                            <a:pt x="585" y="910"/>
                          </a:lnTo>
                          <a:lnTo>
                            <a:pt x="597" y="929"/>
                          </a:lnTo>
                          <a:lnTo>
                            <a:pt x="602" y="923"/>
                          </a:lnTo>
                          <a:lnTo>
                            <a:pt x="595" y="917"/>
                          </a:lnTo>
                          <a:close/>
                          <a:moveTo>
                            <a:pt x="616" y="888"/>
                          </a:moveTo>
                          <a:lnTo>
                            <a:pt x="605" y="902"/>
                          </a:lnTo>
                          <a:lnTo>
                            <a:pt x="612" y="908"/>
                          </a:lnTo>
                          <a:lnTo>
                            <a:pt x="623" y="893"/>
                          </a:lnTo>
                          <a:lnTo>
                            <a:pt x="616" y="888"/>
                          </a:lnTo>
                          <a:close/>
                          <a:moveTo>
                            <a:pt x="636" y="858"/>
                          </a:moveTo>
                          <a:lnTo>
                            <a:pt x="626" y="873"/>
                          </a:lnTo>
                          <a:lnTo>
                            <a:pt x="634" y="878"/>
                          </a:lnTo>
                          <a:lnTo>
                            <a:pt x="644" y="864"/>
                          </a:lnTo>
                          <a:lnTo>
                            <a:pt x="636" y="858"/>
                          </a:lnTo>
                          <a:close/>
                          <a:moveTo>
                            <a:pt x="657" y="829"/>
                          </a:moveTo>
                          <a:lnTo>
                            <a:pt x="647" y="844"/>
                          </a:lnTo>
                          <a:lnTo>
                            <a:pt x="654" y="848"/>
                          </a:lnTo>
                          <a:lnTo>
                            <a:pt x="664" y="833"/>
                          </a:lnTo>
                          <a:lnTo>
                            <a:pt x="657" y="829"/>
                          </a:lnTo>
                          <a:close/>
                          <a:moveTo>
                            <a:pt x="678" y="799"/>
                          </a:moveTo>
                          <a:lnTo>
                            <a:pt x="667" y="814"/>
                          </a:lnTo>
                          <a:lnTo>
                            <a:pt x="674" y="819"/>
                          </a:lnTo>
                          <a:lnTo>
                            <a:pt x="685" y="804"/>
                          </a:lnTo>
                          <a:lnTo>
                            <a:pt x="678" y="799"/>
                          </a:lnTo>
                          <a:close/>
                          <a:moveTo>
                            <a:pt x="699" y="769"/>
                          </a:moveTo>
                          <a:lnTo>
                            <a:pt x="688" y="784"/>
                          </a:lnTo>
                          <a:lnTo>
                            <a:pt x="696" y="789"/>
                          </a:lnTo>
                          <a:lnTo>
                            <a:pt x="706" y="775"/>
                          </a:lnTo>
                          <a:lnTo>
                            <a:pt x="699" y="769"/>
                          </a:lnTo>
                          <a:close/>
                          <a:moveTo>
                            <a:pt x="719" y="740"/>
                          </a:moveTo>
                          <a:lnTo>
                            <a:pt x="709" y="754"/>
                          </a:lnTo>
                          <a:lnTo>
                            <a:pt x="716" y="760"/>
                          </a:lnTo>
                          <a:lnTo>
                            <a:pt x="726" y="745"/>
                          </a:lnTo>
                          <a:lnTo>
                            <a:pt x="719" y="740"/>
                          </a:lnTo>
                          <a:close/>
                          <a:moveTo>
                            <a:pt x="740" y="710"/>
                          </a:moveTo>
                          <a:lnTo>
                            <a:pt x="729" y="725"/>
                          </a:lnTo>
                          <a:lnTo>
                            <a:pt x="737" y="731"/>
                          </a:lnTo>
                          <a:lnTo>
                            <a:pt x="748" y="716"/>
                          </a:lnTo>
                          <a:lnTo>
                            <a:pt x="740" y="710"/>
                          </a:lnTo>
                          <a:close/>
                          <a:moveTo>
                            <a:pt x="761" y="681"/>
                          </a:moveTo>
                          <a:lnTo>
                            <a:pt x="750" y="696"/>
                          </a:lnTo>
                          <a:lnTo>
                            <a:pt x="758" y="700"/>
                          </a:lnTo>
                          <a:lnTo>
                            <a:pt x="768" y="686"/>
                          </a:lnTo>
                          <a:lnTo>
                            <a:pt x="761" y="681"/>
                          </a:lnTo>
                          <a:close/>
                          <a:moveTo>
                            <a:pt x="781" y="652"/>
                          </a:moveTo>
                          <a:lnTo>
                            <a:pt x="771" y="666"/>
                          </a:lnTo>
                          <a:lnTo>
                            <a:pt x="778" y="671"/>
                          </a:lnTo>
                          <a:lnTo>
                            <a:pt x="789" y="656"/>
                          </a:lnTo>
                          <a:lnTo>
                            <a:pt x="781" y="652"/>
                          </a:lnTo>
                          <a:close/>
                          <a:moveTo>
                            <a:pt x="802" y="621"/>
                          </a:moveTo>
                          <a:lnTo>
                            <a:pt x="792" y="636"/>
                          </a:lnTo>
                          <a:lnTo>
                            <a:pt x="799" y="641"/>
                          </a:lnTo>
                          <a:lnTo>
                            <a:pt x="810" y="627"/>
                          </a:lnTo>
                          <a:lnTo>
                            <a:pt x="802" y="621"/>
                          </a:lnTo>
                          <a:close/>
                          <a:moveTo>
                            <a:pt x="823" y="592"/>
                          </a:moveTo>
                          <a:lnTo>
                            <a:pt x="813" y="607"/>
                          </a:lnTo>
                          <a:lnTo>
                            <a:pt x="820" y="612"/>
                          </a:lnTo>
                          <a:lnTo>
                            <a:pt x="830" y="597"/>
                          </a:lnTo>
                          <a:lnTo>
                            <a:pt x="823" y="592"/>
                          </a:lnTo>
                          <a:close/>
                          <a:moveTo>
                            <a:pt x="843" y="562"/>
                          </a:moveTo>
                          <a:lnTo>
                            <a:pt x="833" y="577"/>
                          </a:lnTo>
                          <a:lnTo>
                            <a:pt x="841" y="583"/>
                          </a:lnTo>
                          <a:lnTo>
                            <a:pt x="851" y="568"/>
                          </a:lnTo>
                          <a:lnTo>
                            <a:pt x="843" y="562"/>
                          </a:lnTo>
                          <a:close/>
                          <a:moveTo>
                            <a:pt x="865" y="533"/>
                          </a:moveTo>
                          <a:lnTo>
                            <a:pt x="854" y="548"/>
                          </a:lnTo>
                          <a:lnTo>
                            <a:pt x="861" y="552"/>
                          </a:lnTo>
                          <a:lnTo>
                            <a:pt x="872" y="538"/>
                          </a:lnTo>
                          <a:lnTo>
                            <a:pt x="865" y="533"/>
                          </a:lnTo>
                          <a:close/>
                          <a:moveTo>
                            <a:pt x="885" y="504"/>
                          </a:moveTo>
                          <a:lnTo>
                            <a:pt x="875" y="518"/>
                          </a:lnTo>
                          <a:lnTo>
                            <a:pt x="882" y="523"/>
                          </a:lnTo>
                          <a:lnTo>
                            <a:pt x="893" y="508"/>
                          </a:lnTo>
                          <a:lnTo>
                            <a:pt x="885" y="504"/>
                          </a:lnTo>
                          <a:close/>
                          <a:moveTo>
                            <a:pt x="905" y="473"/>
                          </a:moveTo>
                          <a:lnTo>
                            <a:pt x="895" y="488"/>
                          </a:lnTo>
                          <a:lnTo>
                            <a:pt x="903" y="494"/>
                          </a:lnTo>
                          <a:lnTo>
                            <a:pt x="913" y="479"/>
                          </a:lnTo>
                          <a:lnTo>
                            <a:pt x="905" y="473"/>
                          </a:lnTo>
                          <a:close/>
                          <a:moveTo>
                            <a:pt x="927" y="444"/>
                          </a:moveTo>
                          <a:lnTo>
                            <a:pt x="917" y="459"/>
                          </a:lnTo>
                          <a:lnTo>
                            <a:pt x="924" y="464"/>
                          </a:lnTo>
                          <a:lnTo>
                            <a:pt x="934" y="450"/>
                          </a:lnTo>
                          <a:lnTo>
                            <a:pt x="927" y="444"/>
                          </a:lnTo>
                          <a:close/>
                          <a:moveTo>
                            <a:pt x="947" y="415"/>
                          </a:moveTo>
                          <a:lnTo>
                            <a:pt x="937" y="429"/>
                          </a:lnTo>
                          <a:lnTo>
                            <a:pt x="944" y="435"/>
                          </a:lnTo>
                          <a:lnTo>
                            <a:pt x="955" y="420"/>
                          </a:lnTo>
                          <a:lnTo>
                            <a:pt x="947" y="415"/>
                          </a:lnTo>
                          <a:close/>
                          <a:moveTo>
                            <a:pt x="968" y="385"/>
                          </a:moveTo>
                          <a:lnTo>
                            <a:pt x="957" y="400"/>
                          </a:lnTo>
                          <a:lnTo>
                            <a:pt x="965" y="406"/>
                          </a:lnTo>
                          <a:lnTo>
                            <a:pt x="975" y="390"/>
                          </a:lnTo>
                          <a:lnTo>
                            <a:pt x="968" y="385"/>
                          </a:lnTo>
                          <a:close/>
                          <a:moveTo>
                            <a:pt x="989" y="356"/>
                          </a:moveTo>
                          <a:lnTo>
                            <a:pt x="979" y="371"/>
                          </a:lnTo>
                          <a:lnTo>
                            <a:pt x="986" y="375"/>
                          </a:lnTo>
                          <a:lnTo>
                            <a:pt x="996" y="360"/>
                          </a:lnTo>
                          <a:lnTo>
                            <a:pt x="989" y="356"/>
                          </a:lnTo>
                          <a:close/>
                          <a:moveTo>
                            <a:pt x="1009" y="325"/>
                          </a:moveTo>
                          <a:lnTo>
                            <a:pt x="999" y="341"/>
                          </a:lnTo>
                          <a:lnTo>
                            <a:pt x="1007" y="346"/>
                          </a:lnTo>
                          <a:lnTo>
                            <a:pt x="1017" y="331"/>
                          </a:lnTo>
                          <a:lnTo>
                            <a:pt x="1009" y="325"/>
                          </a:lnTo>
                          <a:close/>
                          <a:moveTo>
                            <a:pt x="1031" y="296"/>
                          </a:moveTo>
                          <a:lnTo>
                            <a:pt x="1019" y="311"/>
                          </a:lnTo>
                          <a:lnTo>
                            <a:pt x="1027" y="316"/>
                          </a:lnTo>
                          <a:lnTo>
                            <a:pt x="1037" y="302"/>
                          </a:lnTo>
                          <a:lnTo>
                            <a:pt x="1031" y="296"/>
                          </a:lnTo>
                          <a:close/>
                          <a:moveTo>
                            <a:pt x="1051" y="267"/>
                          </a:moveTo>
                          <a:lnTo>
                            <a:pt x="1041" y="281"/>
                          </a:lnTo>
                          <a:lnTo>
                            <a:pt x="1048" y="287"/>
                          </a:lnTo>
                          <a:lnTo>
                            <a:pt x="1059" y="272"/>
                          </a:lnTo>
                          <a:lnTo>
                            <a:pt x="1051" y="267"/>
                          </a:lnTo>
                          <a:close/>
                          <a:moveTo>
                            <a:pt x="1071" y="237"/>
                          </a:moveTo>
                          <a:lnTo>
                            <a:pt x="1061" y="252"/>
                          </a:lnTo>
                          <a:lnTo>
                            <a:pt x="1069" y="258"/>
                          </a:lnTo>
                          <a:lnTo>
                            <a:pt x="1079" y="242"/>
                          </a:lnTo>
                          <a:lnTo>
                            <a:pt x="1071" y="237"/>
                          </a:lnTo>
                          <a:close/>
                          <a:moveTo>
                            <a:pt x="1093" y="208"/>
                          </a:moveTo>
                          <a:lnTo>
                            <a:pt x="1083" y="223"/>
                          </a:lnTo>
                          <a:lnTo>
                            <a:pt x="1089" y="227"/>
                          </a:lnTo>
                          <a:lnTo>
                            <a:pt x="1100" y="213"/>
                          </a:lnTo>
                          <a:lnTo>
                            <a:pt x="1093" y="208"/>
                          </a:lnTo>
                          <a:close/>
                          <a:moveTo>
                            <a:pt x="1113" y="178"/>
                          </a:moveTo>
                          <a:lnTo>
                            <a:pt x="1103" y="193"/>
                          </a:lnTo>
                          <a:lnTo>
                            <a:pt x="1111" y="198"/>
                          </a:lnTo>
                          <a:lnTo>
                            <a:pt x="1121" y="183"/>
                          </a:lnTo>
                          <a:lnTo>
                            <a:pt x="1113" y="178"/>
                          </a:lnTo>
                          <a:close/>
                          <a:moveTo>
                            <a:pt x="1135" y="148"/>
                          </a:moveTo>
                          <a:lnTo>
                            <a:pt x="1123" y="163"/>
                          </a:lnTo>
                          <a:lnTo>
                            <a:pt x="1131" y="169"/>
                          </a:lnTo>
                          <a:lnTo>
                            <a:pt x="1141" y="154"/>
                          </a:lnTo>
                          <a:lnTo>
                            <a:pt x="1135" y="148"/>
                          </a:lnTo>
                          <a:close/>
                          <a:moveTo>
                            <a:pt x="1155" y="119"/>
                          </a:moveTo>
                          <a:lnTo>
                            <a:pt x="1145" y="134"/>
                          </a:lnTo>
                          <a:lnTo>
                            <a:pt x="1151" y="139"/>
                          </a:lnTo>
                          <a:lnTo>
                            <a:pt x="1162" y="125"/>
                          </a:lnTo>
                          <a:lnTo>
                            <a:pt x="1155" y="119"/>
                          </a:lnTo>
                          <a:close/>
                          <a:moveTo>
                            <a:pt x="1175" y="90"/>
                          </a:moveTo>
                          <a:lnTo>
                            <a:pt x="1165" y="104"/>
                          </a:lnTo>
                          <a:lnTo>
                            <a:pt x="1173" y="110"/>
                          </a:lnTo>
                          <a:lnTo>
                            <a:pt x="1183" y="94"/>
                          </a:lnTo>
                          <a:lnTo>
                            <a:pt x="1175" y="90"/>
                          </a:lnTo>
                          <a:close/>
                          <a:moveTo>
                            <a:pt x="1197" y="60"/>
                          </a:moveTo>
                          <a:lnTo>
                            <a:pt x="1186" y="75"/>
                          </a:lnTo>
                          <a:lnTo>
                            <a:pt x="1193" y="79"/>
                          </a:lnTo>
                          <a:lnTo>
                            <a:pt x="1203" y="65"/>
                          </a:lnTo>
                          <a:lnTo>
                            <a:pt x="1197" y="60"/>
                          </a:lnTo>
                          <a:close/>
                          <a:moveTo>
                            <a:pt x="1217" y="30"/>
                          </a:moveTo>
                          <a:lnTo>
                            <a:pt x="1207" y="46"/>
                          </a:lnTo>
                          <a:lnTo>
                            <a:pt x="1213" y="50"/>
                          </a:lnTo>
                          <a:lnTo>
                            <a:pt x="1225" y="35"/>
                          </a:lnTo>
                          <a:lnTo>
                            <a:pt x="1217" y="30"/>
                          </a:lnTo>
                          <a:close/>
                          <a:moveTo>
                            <a:pt x="1237" y="0"/>
                          </a:moveTo>
                          <a:lnTo>
                            <a:pt x="1227" y="15"/>
                          </a:lnTo>
                          <a:lnTo>
                            <a:pt x="1235" y="21"/>
                          </a:lnTo>
                          <a:lnTo>
                            <a:pt x="1245" y="6"/>
                          </a:lnTo>
                          <a:lnTo>
                            <a:pt x="1237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en Sans"/>
                      </a:endParaRPr>
                    </a:p>
                  </p:txBody>
                </p:sp>
              </p:grpSp>
            </p:grpSp>
            <p:sp>
              <p:nvSpPr>
                <p:cNvPr id="92" name="Freeform 29">
                  <a:extLst>
                    <a:ext uri="{FF2B5EF4-FFF2-40B4-BE49-F238E27FC236}">
                      <a16:creationId xmlns:a16="http://schemas.microsoft.com/office/drawing/2014/main" id="{366842DD-DE71-4537-A9D1-7BBCD6E278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3486" y="3973494"/>
                  <a:ext cx="708599" cy="708599"/>
                </a:xfrm>
                <a:custGeom>
                  <a:avLst/>
                  <a:gdLst>
                    <a:gd name="T0" fmla="*/ 372 w 452"/>
                    <a:gd name="T1" fmla="*/ 372 h 452"/>
                    <a:gd name="T2" fmla="*/ 81 w 452"/>
                    <a:gd name="T3" fmla="*/ 372 h 452"/>
                    <a:gd name="T4" fmla="*/ 81 w 452"/>
                    <a:gd name="T5" fmla="*/ 81 h 452"/>
                    <a:gd name="T6" fmla="*/ 372 w 452"/>
                    <a:gd name="T7" fmla="*/ 81 h 452"/>
                    <a:gd name="T8" fmla="*/ 372 w 452"/>
                    <a:gd name="T9" fmla="*/ 372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2" h="452">
                      <a:moveTo>
                        <a:pt x="372" y="372"/>
                      </a:moveTo>
                      <a:cubicBezTo>
                        <a:pt x="291" y="452"/>
                        <a:pt x="161" y="452"/>
                        <a:pt x="81" y="372"/>
                      </a:cubicBezTo>
                      <a:cubicBezTo>
                        <a:pt x="0" y="291"/>
                        <a:pt x="0" y="161"/>
                        <a:pt x="81" y="81"/>
                      </a:cubicBezTo>
                      <a:cubicBezTo>
                        <a:pt x="161" y="0"/>
                        <a:pt x="291" y="0"/>
                        <a:pt x="372" y="81"/>
                      </a:cubicBezTo>
                      <a:cubicBezTo>
                        <a:pt x="452" y="161"/>
                        <a:pt x="452" y="291"/>
                        <a:pt x="372" y="372"/>
                      </a:cubicBezTo>
                      <a:close/>
                    </a:path>
                  </a:pathLst>
                </a:custGeom>
                <a:solidFill>
                  <a:srgbClr val="D6D2CA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93" name="Freeform 30">
                  <a:extLst>
                    <a:ext uri="{FF2B5EF4-FFF2-40B4-BE49-F238E27FC236}">
                      <a16:creationId xmlns:a16="http://schemas.microsoft.com/office/drawing/2014/main" id="{FD211F70-5276-4489-96B9-02179C3D38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7738" y="2649386"/>
                  <a:ext cx="708599" cy="709989"/>
                </a:xfrm>
                <a:custGeom>
                  <a:avLst/>
                  <a:gdLst>
                    <a:gd name="T0" fmla="*/ 372 w 452"/>
                    <a:gd name="T1" fmla="*/ 372 h 452"/>
                    <a:gd name="T2" fmla="*/ 80 w 452"/>
                    <a:gd name="T3" fmla="*/ 372 h 452"/>
                    <a:gd name="T4" fmla="*/ 80 w 452"/>
                    <a:gd name="T5" fmla="*/ 81 h 452"/>
                    <a:gd name="T6" fmla="*/ 372 w 452"/>
                    <a:gd name="T7" fmla="*/ 81 h 452"/>
                    <a:gd name="T8" fmla="*/ 372 w 452"/>
                    <a:gd name="T9" fmla="*/ 372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2" h="452">
                      <a:moveTo>
                        <a:pt x="372" y="372"/>
                      </a:moveTo>
                      <a:cubicBezTo>
                        <a:pt x="291" y="452"/>
                        <a:pt x="161" y="452"/>
                        <a:pt x="80" y="372"/>
                      </a:cubicBezTo>
                      <a:cubicBezTo>
                        <a:pt x="0" y="291"/>
                        <a:pt x="0" y="161"/>
                        <a:pt x="80" y="81"/>
                      </a:cubicBezTo>
                      <a:cubicBezTo>
                        <a:pt x="161" y="0"/>
                        <a:pt x="291" y="0"/>
                        <a:pt x="372" y="81"/>
                      </a:cubicBezTo>
                      <a:cubicBezTo>
                        <a:pt x="452" y="161"/>
                        <a:pt x="452" y="291"/>
                        <a:pt x="372" y="372"/>
                      </a:cubicBezTo>
                      <a:close/>
                    </a:path>
                  </a:pathLst>
                </a:custGeom>
                <a:solidFill>
                  <a:srgbClr val="C1C8B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94" name="Freeform 36">
                  <a:extLst>
                    <a:ext uri="{FF2B5EF4-FFF2-40B4-BE49-F238E27FC236}">
                      <a16:creationId xmlns:a16="http://schemas.microsoft.com/office/drawing/2014/main" id="{A269F92C-8FFF-4660-ACB8-430226A55E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45020" y="2103349"/>
                  <a:ext cx="708599" cy="708599"/>
                </a:xfrm>
                <a:custGeom>
                  <a:avLst/>
                  <a:gdLst>
                    <a:gd name="T0" fmla="*/ 372 w 452"/>
                    <a:gd name="T1" fmla="*/ 371 h 452"/>
                    <a:gd name="T2" fmla="*/ 80 w 452"/>
                    <a:gd name="T3" fmla="*/ 371 h 452"/>
                    <a:gd name="T4" fmla="*/ 80 w 452"/>
                    <a:gd name="T5" fmla="*/ 80 h 452"/>
                    <a:gd name="T6" fmla="*/ 372 w 452"/>
                    <a:gd name="T7" fmla="*/ 80 h 452"/>
                    <a:gd name="T8" fmla="*/ 372 w 452"/>
                    <a:gd name="T9" fmla="*/ 371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2" h="452">
                      <a:moveTo>
                        <a:pt x="372" y="371"/>
                      </a:moveTo>
                      <a:cubicBezTo>
                        <a:pt x="291" y="452"/>
                        <a:pt x="161" y="452"/>
                        <a:pt x="80" y="371"/>
                      </a:cubicBezTo>
                      <a:cubicBezTo>
                        <a:pt x="0" y="291"/>
                        <a:pt x="0" y="160"/>
                        <a:pt x="80" y="80"/>
                      </a:cubicBezTo>
                      <a:cubicBezTo>
                        <a:pt x="161" y="0"/>
                        <a:pt x="291" y="0"/>
                        <a:pt x="372" y="80"/>
                      </a:cubicBezTo>
                      <a:cubicBezTo>
                        <a:pt x="452" y="160"/>
                        <a:pt x="452" y="291"/>
                        <a:pt x="372" y="371"/>
                      </a:cubicBezTo>
                      <a:close/>
                    </a:path>
                  </a:pathLst>
                </a:custGeom>
                <a:solidFill>
                  <a:srgbClr val="8AACA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95" name="Freeform 37">
                  <a:extLst>
                    <a:ext uri="{FF2B5EF4-FFF2-40B4-BE49-F238E27FC236}">
                      <a16:creationId xmlns:a16="http://schemas.microsoft.com/office/drawing/2014/main" id="{6DFCCE77-6252-44DD-8BB8-B278D82F13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22303" y="2649386"/>
                  <a:ext cx="708599" cy="709989"/>
                </a:xfrm>
                <a:custGeom>
                  <a:avLst/>
                  <a:gdLst>
                    <a:gd name="T0" fmla="*/ 372 w 452"/>
                    <a:gd name="T1" fmla="*/ 372 h 452"/>
                    <a:gd name="T2" fmla="*/ 80 w 452"/>
                    <a:gd name="T3" fmla="*/ 372 h 452"/>
                    <a:gd name="T4" fmla="*/ 80 w 452"/>
                    <a:gd name="T5" fmla="*/ 81 h 452"/>
                    <a:gd name="T6" fmla="*/ 372 w 452"/>
                    <a:gd name="T7" fmla="*/ 81 h 452"/>
                    <a:gd name="T8" fmla="*/ 372 w 452"/>
                    <a:gd name="T9" fmla="*/ 372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2" h="452">
                      <a:moveTo>
                        <a:pt x="372" y="372"/>
                      </a:moveTo>
                      <a:cubicBezTo>
                        <a:pt x="291" y="452"/>
                        <a:pt x="161" y="452"/>
                        <a:pt x="80" y="372"/>
                      </a:cubicBezTo>
                      <a:cubicBezTo>
                        <a:pt x="0" y="291"/>
                        <a:pt x="0" y="161"/>
                        <a:pt x="80" y="81"/>
                      </a:cubicBezTo>
                      <a:cubicBezTo>
                        <a:pt x="161" y="0"/>
                        <a:pt x="291" y="0"/>
                        <a:pt x="372" y="81"/>
                      </a:cubicBezTo>
                      <a:cubicBezTo>
                        <a:pt x="452" y="161"/>
                        <a:pt x="452" y="291"/>
                        <a:pt x="372" y="372"/>
                      </a:cubicBezTo>
                      <a:close/>
                    </a:path>
                  </a:pathLst>
                </a:custGeom>
                <a:solidFill>
                  <a:srgbClr val="C1C8B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96" name="Freeform 49">
                  <a:extLst>
                    <a:ext uri="{FF2B5EF4-FFF2-40B4-BE49-F238E27FC236}">
                      <a16:creationId xmlns:a16="http://schemas.microsoft.com/office/drawing/2014/main" id="{2336FDEC-EE60-411C-9060-73441A903B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16555" y="3973494"/>
                  <a:ext cx="708599" cy="708599"/>
                </a:xfrm>
                <a:custGeom>
                  <a:avLst/>
                  <a:gdLst>
                    <a:gd name="T0" fmla="*/ 371 w 452"/>
                    <a:gd name="T1" fmla="*/ 372 h 452"/>
                    <a:gd name="T2" fmla="*/ 80 w 452"/>
                    <a:gd name="T3" fmla="*/ 372 h 452"/>
                    <a:gd name="T4" fmla="*/ 80 w 452"/>
                    <a:gd name="T5" fmla="*/ 81 h 452"/>
                    <a:gd name="T6" fmla="*/ 371 w 452"/>
                    <a:gd name="T7" fmla="*/ 81 h 452"/>
                    <a:gd name="T8" fmla="*/ 371 w 452"/>
                    <a:gd name="T9" fmla="*/ 372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2" h="452">
                      <a:moveTo>
                        <a:pt x="371" y="372"/>
                      </a:moveTo>
                      <a:cubicBezTo>
                        <a:pt x="291" y="452"/>
                        <a:pt x="161" y="452"/>
                        <a:pt x="80" y="372"/>
                      </a:cubicBezTo>
                      <a:cubicBezTo>
                        <a:pt x="0" y="291"/>
                        <a:pt x="0" y="161"/>
                        <a:pt x="80" y="81"/>
                      </a:cubicBezTo>
                      <a:cubicBezTo>
                        <a:pt x="161" y="0"/>
                        <a:pt x="291" y="0"/>
                        <a:pt x="371" y="81"/>
                      </a:cubicBezTo>
                      <a:cubicBezTo>
                        <a:pt x="452" y="161"/>
                        <a:pt x="452" y="291"/>
                        <a:pt x="371" y="372"/>
                      </a:cubicBezTo>
                      <a:close/>
                    </a:path>
                  </a:pathLst>
                </a:custGeom>
                <a:solidFill>
                  <a:srgbClr val="D6D2CA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97" name="Freeform 56">
                  <a:extLst>
                    <a:ext uri="{FF2B5EF4-FFF2-40B4-BE49-F238E27FC236}">
                      <a16:creationId xmlns:a16="http://schemas.microsoft.com/office/drawing/2014/main" id="{0EE89565-9C37-4A80-9805-4C7A99EB09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62480" y="3266284"/>
                  <a:ext cx="511303" cy="511303"/>
                </a:xfrm>
                <a:custGeom>
                  <a:avLst/>
                  <a:gdLst>
                    <a:gd name="T0" fmla="*/ 268 w 326"/>
                    <a:gd name="T1" fmla="*/ 268 h 326"/>
                    <a:gd name="T2" fmla="*/ 58 w 326"/>
                    <a:gd name="T3" fmla="*/ 268 h 326"/>
                    <a:gd name="T4" fmla="*/ 58 w 326"/>
                    <a:gd name="T5" fmla="*/ 58 h 326"/>
                    <a:gd name="T6" fmla="*/ 268 w 326"/>
                    <a:gd name="T7" fmla="*/ 58 h 326"/>
                    <a:gd name="T8" fmla="*/ 268 w 326"/>
                    <a:gd name="T9" fmla="*/ 268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6" h="326">
                      <a:moveTo>
                        <a:pt x="268" y="268"/>
                      </a:moveTo>
                      <a:cubicBezTo>
                        <a:pt x="210" y="326"/>
                        <a:pt x="116" y="326"/>
                        <a:pt x="58" y="268"/>
                      </a:cubicBezTo>
                      <a:cubicBezTo>
                        <a:pt x="0" y="210"/>
                        <a:pt x="0" y="116"/>
                        <a:pt x="58" y="58"/>
                      </a:cubicBezTo>
                      <a:cubicBezTo>
                        <a:pt x="116" y="0"/>
                        <a:pt x="210" y="0"/>
                        <a:pt x="268" y="58"/>
                      </a:cubicBezTo>
                      <a:cubicBezTo>
                        <a:pt x="326" y="116"/>
                        <a:pt x="326" y="210"/>
                        <a:pt x="268" y="268"/>
                      </a:cubicBezTo>
                    </a:path>
                  </a:pathLst>
                </a:custGeom>
                <a:solidFill>
                  <a:srgbClr val="B6C6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98" name="Freeform 89">
                  <a:extLst>
                    <a:ext uri="{FF2B5EF4-FFF2-40B4-BE49-F238E27FC236}">
                      <a16:creationId xmlns:a16="http://schemas.microsoft.com/office/drawing/2014/main" id="{5C837C0A-6035-425A-9AF0-59B85265BA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73146" y="2095012"/>
                  <a:ext cx="508524" cy="509914"/>
                </a:xfrm>
                <a:custGeom>
                  <a:avLst/>
                  <a:gdLst>
                    <a:gd name="T0" fmla="*/ 268 w 325"/>
                    <a:gd name="T1" fmla="*/ 268 h 325"/>
                    <a:gd name="T2" fmla="*/ 58 w 325"/>
                    <a:gd name="T3" fmla="*/ 268 h 325"/>
                    <a:gd name="T4" fmla="*/ 58 w 325"/>
                    <a:gd name="T5" fmla="*/ 58 h 325"/>
                    <a:gd name="T6" fmla="*/ 268 w 325"/>
                    <a:gd name="T7" fmla="*/ 58 h 325"/>
                    <a:gd name="T8" fmla="*/ 268 w 325"/>
                    <a:gd name="T9" fmla="*/ 268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5" h="325">
                      <a:moveTo>
                        <a:pt x="268" y="268"/>
                      </a:moveTo>
                      <a:cubicBezTo>
                        <a:pt x="210" y="325"/>
                        <a:pt x="116" y="325"/>
                        <a:pt x="58" y="268"/>
                      </a:cubicBezTo>
                      <a:cubicBezTo>
                        <a:pt x="0" y="210"/>
                        <a:pt x="0" y="116"/>
                        <a:pt x="58" y="58"/>
                      </a:cubicBezTo>
                      <a:cubicBezTo>
                        <a:pt x="116" y="0"/>
                        <a:pt x="210" y="0"/>
                        <a:pt x="268" y="58"/>
                      </a:cubicBezTo>
                      <a:cubicBezTo>
                        <a:pt x="325" y="116"/>
                        <a:pt x="325" y="210"/>
                        <a:pt x="268" y="268"/>
                      </a:cubicBezTo>
                      <a:close/>
                    </a:path>
                  </a:pathLst>
                </a:custGeom>
                <a:solidFill>
                  <a:srgbClr val="CEC59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99" name="Freeform 101">
                  <a:extLst>
                    <a:ext uri="{FF2B5EF4-FFF2-40B4-BE49-F238E27FC236}">
                      <a16:creationId xmlns:a16="http://schemas.microsoft.com/office/drawing/2014/main" id="{6859BEAF-03A9-4FE7-A15F-F06D7E63AA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01687" y="2085286"/>
                  <a:ext cx="509914" cy="511303"/>
                </a:xfrm>
                <a:custGeom>
                  <a:avLst/>
                  <a:gdLst>
                    <a:gd name="T0" fmla="*/ 267 w 325"/>
                    <a:gd name="T1" fmla="*/ 268 h 326"/>
                    <a:gd name="T2" fmla="*/ 57 w 325"/>
                    <a:gd name="T3" fmla="*/ 268 h 326"/>
                    <a:gd name="T4" fmla="*/ 57 w 325"/>
                    <a:gd name="T5" fmla="*/ 58 h 326"/>
                    <a:gd name="T6" fmla="*/ 267 w 325"/>
                    <a:gd name="T7" fmla="*/ 58 h 326"/>
                    <a:gd name="T8" fmla="*/ 267 w 325"/>
                    <a:gd name="T9" fmla="*/ 268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5" h="326">
                      <a:moveTo>
                        <a:pt x="267" y="268"/>
                      </a:moveTo>
                      <a:cubicBezTo>
                        <a:pt x="209" y="326"/>
                        <a:pt x="115" y="326"/>
                        <a:pt x="57" y="268"/>
                      </a:cubicBezTo>
                      <a:cubicBezTo>
                        <a:pt x="0" y="210"/>
                        <a:pt x="0" y="116"/>
                        <a:pt x="57" y="58"/>
                      </a:cubicBezTo>
                      <a:cubicBezTo>
                        <a:pt x="115" y="0"/>
                        <a:pt x="209" y="0"/>
                        <a:pt x="267" y="58"/>
                      </a:cubicBezTo>
                      <a:cubicBezTo>
                        <a:pt x="325" y="116"/>
                        <a:pt x="325" y="210"/>
                        <a:pt x="267" y="268"/>
                      </a:cubicBezTo>
                      <a:close/>
                    </a:path>
                  </a:pathLst>
                </a:custGeom>
                <a:solidFill>
                  <a:srgbClr val="CEC59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100" name="Freeform 109">
                  <a:extLst>
                    <a:ext uri="{FF2B5EF4-FFF2-40B4-BE49-F238E27FC236}">
                      <a16:creationId xmlns:a16="http://schemas.microsoft.com/office/drawing/2014/main" id="{6D45BCBB-6602-4B00-8530-F3A5F4258D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8732" y="3237107"/>
                  <a:ext cx="509914" cy="508524"/>
                </a:xfrm>
                <a:custGeom>
                  <a:avLst/>
                  <a:gdLst>
                    <a:gd name="T0" fmla="*/ 267 w 325"/>
                    <a:gd name="T1" fmla="*/ 267 h 325"/>
                    <a:gd name="T2" fmla="*/ 58 w 325"/>
                    <a:gd name="T3" fmla="*/ 267 h 325"/>
                    <a:gd name="T4" fmla="*/ 58 w 325"/>
                    <a:gd name="T5" fmla="*/ 58 h 325"/>
                    <a:gd name="T6" fmla="*/ 267 w 325"/>
                    <a:gd name="T7" fmla="*/ 58 h 325"/>
                    <a:gd name="T8" fmla="*/ 267 w 325"/>
                    <a:gd name="T9" fmla="*/ 267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5" h="325">
                      <a:moveTo>
                        <a:pt x="267" y="267"/>
                      </a:moveTo>
                      <a:cubicBezTo>
                        <a:pt x="210" y="325"/>
                        <a:pt x="116" y="325"/>
                        <a:pt x="58" y="267"/>
                      </a:cubicBezTo>
                      <a:cubicBezTo>
                        <a:pt x="0" y="209"/>
                        <a:pt x="0" y="116"/>
                        <a:pt x="58" y="58"/>
                      </a:cubicBezTo>
                      <a:cubicBezTo>
                        <a:pt x="116" y="0"/>
                        <a:pt x="210" y="0"/>
                        <a:pt x="267" y="58"/>
                      </a:cubicBezTo>
                      <a:cubicBezTo>
                        <a:pt x="325" y="116"/>
                        <a:pt x="325" y="209"/>
                        <a:pt x="267" y="267"/>
                      </a:cubicBezTo>
                    </a:path>
                  </a:pathLst>
                </a:custGeom>
                <a:solidFill>
                  <a:srgbClr val="B6C6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101" name="AutoShape 19">
                  <a:extLst>
                    <a:ext uri="{FF2B5EF4-FFF2-40B4-BE49-F238E27FC236}">
                      <a16:creationId xmlns:a16="http://schemas.microsoft.com/office/drawing/2014/main" id="{AD542EFE-011E-41CA-96A9-4658B122014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856039" y="2838339"/>
                  <a:ext cx="331996" cy="332082"/>
                </a:xfrm>
                <a:custGeom>
                  <a:avLst/>
                  <a:gdLst>
                    <a:gd name="T0" fmla="*/ 10800 w 21600"/>
                    <a:gd name="T1" fmla="*/ 10789 h 21579"/>
                    <a:gd name="T2" fmla="*/ 10800 w 21600"/>
                    <a:gd name="T3" fmla="*/ 10789 h 21579"/>
                    <a:gd name="T4" fmla="*/ 10800 w 21600"/>
                    <a:gd name="T5" fmla="*/ 10789 h 21579"/>
                    <a:gd name="T6" fmla="*/ 10800 w 21600"/>
                    <a:gd name="T7" fmla="*/ 10789 h 21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579">
                      <a:moveTo>
                        <a:pt x="21599" y="9391"/>
                      </a:moveTo>
                      <a:cubicBezTo>
                        <a:pt x="21599" y="9887"/>
                        <a:pt x="21472" y="10321"/>
                        <a:pt x="21218" y="10697"/>
                      </a:cubicBezTo>
                      <a:cubicBezTo>
                        <a:pt x="20963" y="11072"/>
                        <a:pt x="20647" y="11313"/>
                        <a:pt x="20263" y="11427"/>
                      </a:cubicBezTo>
                      <a:lnTo>
                        <a:pt x="20263" y="16610"/>
                      </a:lnTo>
                      <a:cubicBezTo>
                        <a:pt x="20263" y="17200"/>
                        <a:pt x="20087" y="17708"/>
                        <a:pt x="19729" y="18128"/>
                      </a:cubicBezTo>
                      <a:cubicBezTo>
                        <a:pt x="19374" y="18550"/>
                        <a:pt x="18951" y="18758"/>
                        <a:pt x="18459" y="18758"/>
                      </a:cubicBezTo>
                      <a:cubicBezTo>
                        <a:pt x="17927" y="18122"/>
                        <a:pt x="17286" y="17505"/>
                        <a:pt x="16537" y="16904"/>
                      </a:cubicBezTo>
                      <a:cubicBezTo>
                        <a:pt x="15785" y="16305"/>
                        <a:pt x="14980" y="15756"/>
                        <a:pt x="14116" y="15254"/>
                      </a:cubicBezTo>
                      <a:cubicBezTo>
                        <a:pt x="13254" y="14755"/>
                        <a:pt x="12363" y="14324"/>
                        <a:pt x="11449" y="13969"/>
                      </a:cubicBezTo>
                      <a:cubicBezTo>
                        <a:pt x="10536" y="13614"/>
                        <a:pt x="9648" y="13379"/>
                        <a:pt x="8788" y="13267"/>
                      </a:cubicBezTo>
                      <a:cubicBezTo>
                        <a:pt x="8453" y="13379"/>
                        <a:pt x="8179" y="13564"/>
                        <a:pt x="7968" y="13828"/>
                      </a:cubicBezTo>
                      <a:cubicBezTo>
                        <a:pt x="7758" y="14092"/>
                        <a:pt x="7613" y="14386"/>
                        <a:pt x="7535" y="14706"/>
                      </a:cubicBezTo>
                      <a:cubicBezTo>
                        <a:pt x="7457" y="15028"/>
                        <a:pt x="7449" y="15360"/>
                        <a:pt x="7510" y="15698"/>
                      </a:cubicBezTo>
                      <a:cubicBezTo>
                        <a:pt x="7574" y="16035"/>
                        <a:pt x="7719" y="16340"/>
                        <a:pt x="7946" y="16610"/>
                      </a:cubicBezTo>
                      <a:cubicBezTo>
                        <a:pt x="7750" y="16992"/>
                        <a:pt x="7660" y="17347"/>
                        <a:pt x="7677" y="17673"/>
                      </a:cubicBezTo>
                      <a:cubicBezTo>
                        <a:pt x="7692" y="17993"/>
                        <a:pt x="7772" y="18307"/>
                        <a:pt x="7917" y="18606"/>
                      </a:cubicBezTo>
                      <a:cubicBezTo>
                        <a:pt x="8059" y="18908"/>
                        <a:pt x="8255" y="19193"/>
                        <a:pt x="8497" y="19469"/>
                      </a:cubicBezTo>
                      <a:cubicBezTo>
                        <a:pt x="8737" y="19745"/>
                        <a:pt x="8996" y="20021"/>
                        <a:pt x="9271" y="20291"/>
                      </a:cubicBezTo>
                      <a:cubicBezTo>
                        <a:pt x="9114" y="20696"/>
                        <a:pt x="8842" y="21001"/>
                        <a:pt x="8455" y="21212"/>
                      </a:cubicBezTo>
                      <a:cubicBezTo>
                        <a:pt x="8069" y="21423"/>
                        <a:pt x="7655" y="21541"/>
                        <a:pt x="7212" y="21570"/>
                      </a:cubicBezTo>
                      <a:cubicBezTo>
                        <a:pt x="6771" y="21599"/>
                        <a:pt x="6340" y="21550"/>
                        <a:pt x="5917" y="21423"/>
                      </a:cubicBezTo>
                      <a:cubicBezTo>
                        <a:pt x="5496" y="21294"/>
                        <a:pt x="5163" y="21092"/>
                        <a:pt x="4923" y="20810"/>
                      </a:cubicBezTo>
                      <a:cubicBezTo>
                        <a:pt x="4781" y="20241"/>
                        <a:pt x="4624" y="19657"/>
                        <a:pt x="4453" y="19055"/>
                      </a:cubicBezTo>
                      <a:cubicBezTo>
                        <a:pt x="4281" y="18453"/>
                        <a:pt x="4139" y="17843"/>
                        <a:pt x="4032" y="17224"/>
                      </a:cubicBezTo>
                      <a:cubicBezTo>
                        <a:pt x="3921" y="16599"/>
                        <a:pt x="3868" y="15953"/>
                        <a:pt x="3868" y="15281"/>
                      </a:cubicBezTo>
                      <a:cubicBezTo>
                        <a:pt x="3868" y="14615"/>
                        <a:pt x="3961" y="13905"/>
                        <a:pt x="4149" y="13153"/>
                      </a:cubicBezTo>
                      <a:lnTo>
                        <a:pt x="1804" y="13153"/>
                      </a:lnTo>
                      <a:cubicBezTo>
                        <a:pt x="1312" y="13153"/>
                        <a:pt x="888" y="12945"/>
                        <a:pt x="533" y="12522"/>
                      </a:cubicBezTo>
                      <a:cubicBezTo>
                        <a:pt x="176" y="12100"/>
                        <a:pt x="0" y="11592"/>
                        <a:pt x="0" y="10990"/>
                      </a:cubicBezTo>
                      <a:lnTo>
                        <a:pt x="0" y="7774"/>
                      </a:lnTo>
                      <a:cubicBezTo>
                        <a:pt x="0" y="7184"/>
                        <a:pt x="176" y="6676"/>
                        <a:pt x="526" y="6245"/>
                      </a:cubicBezTo>
                      <a:cubicBezTo>
                        <a:pt x="878" y="5819"/>
                        <a:pt x="1304" y="5605"/>
                        <a:pt x="1804" y="5605"/>
                      </a:cubicBezTo>
                      <a:lnTo>
                        <a:pt x="7652" y="5605"/>
                      </a:lnTo>
                      <a:cubicBezTo>
                        <a:pt x="8551" y="5605"/>
                        <a:pt x="9508" y="5449"/>
                        <a:pt x="10524" y="5135"/>
                      </a:cubicBezTo>
                      <a:cubicBezTo>
                        <a:pt x="11540" y="4821"/>
                        <a:pt x="12536" y="4399"/>
                        <a:pt x="13511" y="3873"/>
                      </a:cubicBezTo>
                      <a:cubicBezTo>
                        <a:pt x="14488" y="3342"/>
                        <a:pt x="15408" y="2744"/>
                        <a:pt x="16272" y="2071"/>
                      </a:cubicBezTo>
                      <a:cubicBezTo>
                        <a:pt x="17134" y="1405"/>
                        <a:pt x="17864" y="713"/>
                        <a:pt x="18459" y="0"/>
                      </a:cubicBezTo>
                      <a:cubicBezTo>
                        <a:pt x="18951" y="0"/>
                        <a:pt x="19374" y="214"/>
                        <a:pt x="19729" y="633"/>
                      </a:cubicBezTo>
                      <a:cubicBezTo>
                        <a:pt x="20087" y="1056"/>
                        <a:pt x="20263" y="1567"/>
                        <a:pt x="20263" y="2165"/>
                      </a:cubicBezTo>
                      <a:lnTo>
                        <a:pt x="20263" y="7334"/>
                      </a:lnTo>
                      <a:cubicBezTo>
                        <a:pt x="20647" y="7445"/>
                        <a:pt x="20963" y="7692"/>
                        <a:pt x="21218" y="8070"/>
                      </a:cubicBezTo>
                      <a:cubicBezTo>
                        <a:pt x="21472" y="8454"/>
                        <a:pt x="21599" y="8895"/>
                        <a:pt x="21599" y="9391"/>
                      </a:cubicBezTo>
                      <a:moveTo>
                        <a:pt x="18459" y="2855"/>
                      </a:moveTo>
                      <a:cubicBezTo>
                        <a:pt x="17864" y="3407"/>
                        <a:pt x="17215" y="3941"/>
                        <a:pt x="16512" y="4451"/>
                      </a:cubicBezTo>
                      <a:cubicBezTo>
                        <a:pt x="15810" y="4962"/>
                        <a:pt x="15065" y="5423"/>
                        <a:pt x="14280" y="5834"/>
                      </a:cubicBezTo>
                      <a:cubicBezTo>
                        <a:pt x="13494" y="6245"/>
                        <a:pt x="12693" y="6609"/>
                        <a:pt x="11878" y="6923"/>
                      </a:cubicBezTo>
                      <a:cubicBezTo>
                        <a:pt x="11060" y="7237"/>
                        <a:pt x="10255" y="7462"/>
                        <a:pt x="9457" y="7603"/>
                      </a:cubicBezTo>
                      <a:lnTo>
                        <a:pt x="9457" y="11172"/>
                      </a:lnTo>
                      <a:cubicBezTo>
                        <a:pt x="10255" y="11325"/>
                        <a:pt x="11060" y="11554"/>
                        <a:pt x="11878" y="11862"/>
                      </a:cubicBezTo>
                      <a:cubicBezTo>
                        <a:pt x="12693" y="12170"/>
                        <a:pt x="13494" y="12537"/>
                        <a:pt x="14280" y="12956"/>
                      </a:cubicBezTo>
                      <a:cubicBezTo>
                        <a:pt x="15065" y="13379"/>
                        <a:pt x="15812" y="13843"/>
                        <a:pt x="16524" y="14347"/>
                      </a:cubicBezTo>
                      <a:cubicBezTo>
                        <a:pt x="17234" y="14855"/>
                        <a:pt x="17881" y="15380"/>
                        <a:pt x="18459" y="15920"/>
                      </a:cubicBezTo>
                      <a:lnTo>
                        <a:pt x="18459" y="2855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50789" tIns="50789" rIns="50789" bIns="50789" anchor="ctr"/>
                <a:lstStyle/>
                <a:p>
                  <a:pPr marL="0" marR="0" lvl="0" indent="0" defTabSz="45709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3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Lato Regular"/>
                    <a:cs typeface="Lato Regular"/>
                    <a:sym typeface="Gill Sans" charset="0"/>
                  </a:endParaRPr>
                </a:p>
              </p:txBody>
            </p:sp>
            <p:sp>
              <p:nvSpPr>
                <p:cNvPr id="102" name="AutoShape 114">
                  <a:extLst>
                    <a:ext uri="{FF2B5EF4-FFF2-40B4-BE49-F238E27FC236}">
                      <a16:creationId xmlns:a16="http://schemas.microsoft.com/office/drawing/2014/main" id="{0B6F5DF6-8AF5-4FC2-846C-2188F804D2D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20622" y="3367725"/>
                  <a:ext cx="246134" cy="24728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050" y="9182"/>
                      </a:moveTo>
                      <a:cubicBezTo>
                        <a:pt x="21200" y="9182"/>
                        <a:pt x="21329" y="9229"/>
                        <a:pt x="21435" y="9326"/>
                      </a:cubicBezTo>
                      <a:cubicBezTo>
                        <a:pt x="21544" y="9426"/>
                        <a:pt x="21599" y="9549"/>
                        <a:pt x="21599" y="9699"/>
                      </a:cubicBezTo>
                      <a:lnTo>
                        <a:pt x="21599" y="11867"/>
                      </a:lnTo>
                      <a:cubicBezTo>
                        <a:pt x="21599" y="12232"/>
                        <a:pt x="21415" y="12414"/>
                        <a:pt x="21050" y="12414"/>
                      </a:cubicBezTo>
                      <a:lnTo>
                        <a:pt x="18746" y="12414"/>
                      </a:lnTo>
                      <a:cubicBezTo>
                        <a:pt x="18575" y="13204"/>
                        <a:pt x="18299" y="13947"/>
                        <a:pt x="17915" y="14646"/>
                      </a:cubicBezTo>
                      <a:cubicBezTo>
                        <a:pt x="17530" y="15342"/>
                        <a:pt x="17066" y="15965"/>
                        <a:pt x="16517" y="16514"/>
                      </a:cubicBezTo>
                      <a:cubicBezTo>
                        <a:pt x="15968" y="17061"/>
                        <a:pt x="15346" y="17528"/>
                        <a:pt x="14647" y="17913"/>
                      </a:cubicBezTo>
                      <a:cubicBezTo>
                        <a:pt x="13948" y="18298"/>
                        <a:pt x="13206" y="18577"/>
                        <a:pt x="12419" y="18741"/>
                      </a:cubicBezTo>
                      <a:lnTo>
                        <a:pt x="12419" y="21050"/>
                      </a:lnTo>
                      <a:cubicBezTo>
                        <a:pt x="12419" y="21197"/>
                        <a:pt x="12369" y="21329"/>
                        <a:pt x="12269" y="21435"/>
                      </a:cubicBezTo>
                      <a:cubicBezTo>
                        <a:pt x="12172" y="21544"/>
                        <a:pt x="12049" y="21599"/>
                        <a:pt x="11896" y="21599"/>
                      </a:cubicBezTo>
                      <a:lnTo>
                        <a:pt x="9732" y="21599"/>
                      </a:lnTo>
                      <a:cubicBezTo>
                        <a:pt x="9368" y="21599"/>
                        <a:pt x="9183" y="21417"/>
                        <a:pt x="9183" y="21050"/>
                      </a:cubicBezTo>
                      <a:lnTo>
                        <a:pt x="9183" y="18741"/>
                      </a:lnTo>
                      <a:cubicBezTo>
                        <a:pt x="8396" y="18577"/>
                        <a:pt x="7654" y="18298"/>
                        <a:pt x="6955" y="17913"/>
                      </a:cubicBezTo>
                      <a:cubicBezTo>
                        <a:pt x="6259" y="17528"/>
                        <a:pt x="5634" y="17061"/>
                        <a:pt x="5085" y="16514"/>
                      </a:cubicBezTo>
                      <a:cubicBezTo>
                        <a:pt x="4536" y="15965"/>
                        <a:pt x="4069" y="15342"/>
                        <a:pt x="3687" y="14646"/>
                      </a:cubicBezTo>
                      <a:cubicBezTo>
                        <a:pt x="3300" y="13947"/>
                        <a:pt x="3024" y="13204"/>
                        <a:pt x="2856" y="12414"/>
                      </a:cubicBezTo>
                      <a:lnTo>
                        <a:pt x="551" y="12414"/>
                      </a:lnTo>
                      <a:cubicBezTo>
                        <a:pt x="187" y="12414"/>
                        <a:pt x="0" y="12231"/>
                        <a:pt x="0" y="11867"/>
                      </a:cubicBezTo>
                      <a:lnTo>
                        <a:pt x="0" y="9699"/>
                      </a:lnTo>
                      <a:cubicBezTo>
                        <a:pt x="0" y="9549"/>
                        <a:pt x="58" y="9426"/>
                        <a:pt x="167" y="9326"/>
                      </a:cubicBezTo>
                      <a:cubicBezTo>
                        <a:pt x="273" y="9229"/>
                        <a:pt x="402" y="9182"/>
                        <a:pt x="551" y="9182"/>
                      </a:cubicBezTo>
                      <a:lnTo>
                        <a:pt x="2856" y="9182"/>
                      </a:lnTo>
                      <a:cubicBezTo>
                        <a:pt x="3026" y="8392"/>
                        <a:pt x="3300" y="7652"/>
                        <a:pt x="3687" y="6953"/>
                      </a:cubicBezTo>
                      <a:cubicBezTo>
                        <a:pt x="4069" y="6251"/>
                        <a:pt x="4536" y="5631"/>
                        <a:pt x="5085" y="5081"/>
                      </a:cubicBezTo>
                      <a:cubicBezTo>
                        <a:pt x="5634" y="4532"/>
                        <a:pt x="6256" y="4065"/>
                        <a:pt x="6955" y="3680"/>
                      </a:cubicBezTo>
                      <a:cubicBezTo>
                        <a:pt x="7654" y="3298"/>
                        <a:pt x="8396" y="3022"/>
                        <a:pt x="9183" y="2852"/>
                      </a:cubicBezTo>
                      <a:lnTo>
                        <a:pt x="9183" y="546"/>
                      </a:lnTo>
                      <a:cubicBezTo>
                        <a:pt x="9183" y="181"/>
                        <a:pt x="9365" y="0"/>
                        <a:pt x="9732" y="0"/>
                      </a:cubicBezTo>
                      <a:lnTo>
                        <a:pt x="11896" y="0"/>
                      </a:lnTo>
                      <a:cubicBezTo>
                        <a:pt x="12049" y="0"/>
                        <a:pt x="12172" y="50"/>
                        <a:pt x="12269" y="158"/>
                      </a:cubicBezTo>
                      <a:cubicBezTo>
                        <a:pt x="12369" y="267"/>
                        <a:pt x="12419" y="396"/>
                        <a:pt x="12419" y="546"/>
                      </a:cubicBezTo>
                      <a:lnTo>
                        <a:pt x="12419" y="2852"/>
                      </a:lnTo>
                      <a:cubicBezTo>
                        <a:pt x="13206" y="3022"/>
                        <a:pt x="13948" y="3298"/>
                        <a:pt x="14647" y="3680"/>
                      </a:cubicBezTo>
                      <a:cubicBezTo>
                        <a:pt x="15343" y="4065"/>
                        <a:pt x="15968" y="4532"/>
                        <a:pt x="16517" y="5082"/>
                      </a:cubicBezTo>
                      <a:cubicBezTo>
                        <a:pt x="17066" y="5631"/>
                        <a:pt x="17530" y="6251"/>
                        <a:pt x="17915" y="6953"/>
                      </a:cubicBezTo>
                      <a:cubicBezTo>
                        <a:pt x="18299" y="7652"/>
                        <a:pt x="18578" y="8392"/>
                        <a:pt x="18746" y="9182"/>
                      </a:cubicBezTo>
                      <a:lnTo>
                        <a:pt x="21050" y="9182"/>
                      </a:lnTo>
                      <a:close/>
                      <a:moveTo>
                        <a:pt x="12419" y="16465"/>
                      </a:moveTo>
                      <a:cubicBezTo>
                        <a:pt x="13411" y="16194"/>
                        <a:pt x="14268" y="15698"/>
                        <a:pt x="14991" y="14981"/>
                      </a:cubicBezTo>
                      <a:cubicBezTo>
                        <a:pt x="15710" y="14264"/>
                        <a:pt x="16203" y="13410"/>
                        <a:pt x="16467" y="12414"/>
                      </a:cubicBezTo>
                      <a:lnTo>
                        <a:pt x="14048" y="12414"/>
                      </a:lnTo>
                      <a:cubicBezTo>
                        <a:pt x="13684" y="12414"/>
                        <a:pt x="13505" y="12231"/>
                        <a:pt x="13514" y="11867"/>
                      </a:cubicBezTo>
                      <a:lnTo>
                        <a:pt x="13514" y="9699"/>
                      </a:lnTo>
                      <a:cubicBezTo>
                        <a:pt x="13514" y="9549"/>
                        <a:pt x="13567" y="9426"/>
                        <a:pt x="13669" y="9326"/>
                      </a:cubicBezTo>
                      <a:cubicBezTo>
                        <a:pt x="13772" y="9229"/>
                        <a:pt x="13898" y="9182"/>
                        <a:pt x="14048" y="9182"/>
                      </a:cubicBezTo>
                      <a:lnTo>
                        <a:pt x="16467" y="9182"/>
                      </a:lnTo>
                      <a:cubicBezTo>
                        <a:pt x="16194" y="8186"/>
                        <a:pt x="15698" y="7332"/>
                        <a:pt x="14982" y="6609"/>
                      </a:cubicBezTo>
                      <a:cubicBezTo>
                        <a:pt x="14265" y="5883"/>
                        <a:pt x="13411" y="5390"/>
                        <a:pt x="12419" y="5131"/>
                      </a:cubicBezTo>
                      <a:lnTo>
                        <a:pt x="12419" y="7549"/>
                      </a:lnTo>
                      <a:cubicBezTo>
                        <a:pt x="12419" y="7699"/>
                        <a:pt x="12369" y="7828"/>
                        <a:pt x="12269" y="7928"/>
                      </a:cubicBezTo>
                      <a:cubicBezTo>
                        <a:pt x="12172" y="8031"/>
                        <a:pt x="12049" y="8081"/>
                        <a:pt x="11896" y="8081"/>
                      </a:cubicBezTo>
                      <a:lnTo>
                        <a:pt x="9732" y="8081"/>
                      </a:lnTo>
                      <a:cubicBezTo>
                        <a:pt x="9368" y="8081"/>
                        <a:pt x="9183" y="7905"/>
                        <a:pt x="9183" y="7549"/>
                      </a:cubicBezTo>
                      <a:lnTo>
                        <a:pt x="9183" y="5131"/>
                      </a:lnTo>
                      <a:cubicBezTo>
                        <a:pt x="8191" y="5402"/>
                        <a:pt x="7334" y="5895"/>
                        <a:pt x="6608" y="6612"/>
                      </a:cubicBezTo>
                      <a:cubicBezTo>
                        <a:pt x="5889" y="7332"/>
                        <a:pt x="5399" y="8187"/>
                        <a:pt x="5135" y="9182"/>
                      </a:cubicBezTo>
                      <a:lnTo>
                        <a:pt x="7580" y="9182"/>
                      </a:lnTo>
                      <a:cubicBezTo>
                        <a:pt x="7733" y="9182"/>
                        <a:pt x="7853" y="9229"/>
                        <a:pt x="7947" y="9326"/>
                      </a:cubicBezTo>
                      <a:cubicBezTo>
                        <a:pt x="8038" y="9426"/>
                        <a:pt x="8088" y="9550"/>
                        <a:pt x="8088" y="9700"/>
                      </a:cubicBezTo>
                      <a:lnTo>
                        <a:pt x="8088" y="11867"/>
                      </a:lnTo>
                      <a:cubicBezTo>
                        <a:pt x="8088" y="12017"/>
                        <a:pt x="8038" y="12144"/>
                        <a:pt x="7947" y="12252"/>
                      </a:cubicBezTo>
                      <a:cubicBezTo>
                        <a:pt x="7853" y="12364"/>
                        <a:pt x="7733" y="12414"/>
                        <a:pt x="7580" y="12414"/>
                      </a:cubicBezTo>
                      <a:lnTo>
                        <a:pt x="5135" y="12414"/>
                      </a:lnTo>
                      <a:cubicBezTo>
                        <a:pt x="5408" y="13410"/>
                        <a:pt x="5904" y="14267"/>
                        <a:pt x="6620" y="14990"/>
                      </a:cubicBezTo>
                      <a:cubicBezTo>
                        <a:pt x="7337" y="15710"/>
                        <a:pt x="8191" y="16203"/>
                        <a:pt x="9183" y="16465"/>
                      </a:cubicBezTo>
                      <a:lnTo>
                        <a:pt x="9183" y="14018"/>
                      </a:lnTo>
                      <a:cubicBezTo>
                        <a:pt x="9183" y="13868"/>
                        <a:pt x="9239" y="13744"/>
                        <a:pt x="9348" y="13653"/>
                      </a:cubicBezTo>
                      <a:cubicBezTo>
                        <a:pt x="9453" y="13559"/>
                        <a:pt x="9583" y="13512"/>
                        <a:pt x="9732" y="13512"/>
                      </a:cubicBezTo>
                      <a:lnTo>
                        <a:pt x="11896" y="13512"/>
                      </a:lnTo>
                      <a:cubicBezTo>
                        <a:pt x="12049" y="13512"/>
                        <a:pt x="12172" y="13559"/>
                        <a:pt x="12269" y="13653"/>
                      </a:cubicBezTo>
                      <a:cubicBezTo>
                        <a:pt x="12369" y="13744"/>
                        <a:pt x="12419" y="13868"/>
                        <a:pt x="12419" y="14018"/>
                      </a:cubicBezTo>
                      <a:lnTo>
                        <a:pt x="12419" y="16465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50789" tIns="50789" rIns="50789" bIns="50789" anchor="ctr"/>
                <a:lstStyle/>
                <a:p>
                  <a:pPr marL="0" marR="0" lvl="0" indent="0" defTabSz="45709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3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Lato Regular"/>
                    <a:cs typeface="Lato Regular"/>
                    <a:sym typeface="Gill Sans" charset="0"/>
                  </a:endParaRPr>
                </a:p>
              </p:txBody>
            </p:sp>
            <p:sp>
              <p:nvSpPr>
                <p:cNvPr id="103" name="AutoShape 82">
                  <a:extLst>
                    <a:ext uri="{FF2B5EF4-FFF2-40B4-BE49-F238E27FC236}">
                      <a16:creationId xmlns:a16="http://schemas.microsoft.com/office/drawing/2014/main" id="{A0D47322-EE24-4E94-BF10-993271059D0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4616202" y="3419979"/>
                  <a:ext cx="203859" cy="20391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3767" y="5419"/>
                      </a:moveTo>
                      <a:cubicBezTo>
                        <a:pt x="4051" y="5419"/>
                        <a:pt x="4271" y="5505"/>
                        <a:pt x="4428" y="5687"/>
                      </a:cubicBezTo>
                      <a:cubicBezTo>
                        <a:pt x="4586" y="5865"/>
                        <a:pt x="4701" y="6078"/>
                        <a:pt x="4766" y="6326"/>
                      </a:cubicBezTo>
                      <a:cubicBezTo>
                        <a:pt x="4835" y="6574"/>
                        <a:pt x="4879" y="6836"/>
                        <a:pt x="4893" y="7106"/>
                      </a:cubicBezTo>
                      <a:cubicBezTo>
                        <a:pt x="4910" y="7377"/>
                        <a:pt x="4917" y="7596"/>
                        <a:pt x="4917" y="7760"/>
                      </a:cubicBezTo>
                      <a:lnTo>
                        <a:pt x="4917" y="9856"/>
                      </a:lnTo>
                      <a:cubicBezTo>
                        <a:pt x="4809" y="9928"/>
                        <a:pt x="4720" y="10015"/>
                        <a:pt x="4646" y="10110"/>
                      </a:cubicBezTo>
                      <a:cubicBezTo>
                        <a:pt x="4574" y="10208"/>
                        <a:pt x="4468" y="10257"/>
                        <a:pt x="4329" y="10257"/>
                      </a:cubicBezTo>
                      <a:lnTo>
                        <a:pt x="561" y="10257"/>
                      </a:lnTo>
                      <a:cubicBezTo>
                        <a:pt x="439" y="10257"/>
                        <a:pt x="338" y="10208"/>
                        <a:pt x="256" y="10110"/>
                      </a:cubicBezTo>
                      <a:cubicBezTo>
                        <a:pt x="177" y="10015"/>
                        <a:pt x="93" y="9928"/>
                        <a:pt x="0" y="9856"/>
                      </a:cubicBezTo>
                      <a:lnTo>
                        <a:pt x="0" y="7760"/>
                      </a:lnTo>
                      <a:cubicBezTo>
                        <a:pt x="0" y="7596"/>
                        <a:pt x="4" y="7377"/>
                        <a:pt x="12" y="7106"/>
                      </a:cubicBezTo>
                      <a:cubicBezTo>
                        <a:pt x="19" y="6836"/>
                        <a:pt x="57" y="6574"/>
                        <a:pt x="124" y="6326"/>
                      </a:cubicBezTo>
                      <a:cubicBezTo>
                        <a:pt x="196" y="6078"/>
                        <a:pt x="309" y="5865"/>
                        <a:pt x="465" y="5687"/>
                      </a:cubicBezTo>
                      <a:cubicBezTo>
                        <a:pt x="624" y="5508"/>
                        <a:pt x="842" y="5419"/>
                        <a:pt x="1123" y="5419"/>
                      </a:cubicBezTo>
                      <a:cubicBezTo>
                        <a:pt x="782" y="5151"/>
                        <a:pt x="508" y="4803"/>
                        <a:pt x="304" y="4377"/>
                      </a:cubicBezTo>
                      <a:cubicBezTo>
                        <a:pt x="103" y="3950"/>
                        <a:pt x="0" y="3469"/>
                        <a:pt x="0" y="2937"/>
                      </a:cubicBezTo>
                      <a:cubicBezTo>
                        <a:pt x="0" y="2539"/>
                        <a:pt x="64" y="2162"/>
                        <a:pt x="189" y="1805"/>
                      </a:cubicBezTo>
                      <a:cubicBezTo>
                        <a:pt x="316" y="1448"/>
                        <a:pt x="491" y="1134"/>
                        <a:pt x="717" y="861"/>
                      </a:cubicBezTo>
                      <a:cubicBezTo>
                        <a:pt x="943" y="590"/>
                        <a:pt x="1207" y="380"/>
                        <a:pt x="1504" y="227"/>
                      </a:cubicBezTo>
                      <a:cubicBezTo>
                        <a:pt x="1804" y="77"/>
                        <a:pt x="2119" y="0"/>
                        <a:pt x="2445" y="0"/>
                      </a:cubicBezTo>
                      <a:cubicBezTo>
                        <a:pt x="2793" y="0"/>
                        <a:pt x="3115" y="77"/>
                        <a:pt x="3412" y="227"/>
                      </a:cubicBezTo>
                      <a:cubicBezTo>
                        <a:pt x="3712" y="380"/>
                        <a:pt x="3969" y="590"/>
                        <a:pt x="4188" y="861"/>
                      </a:cubicBezTo>
                      <a:cubicBezTo>
                        <a:pt x="4406" y="1134"/>
                        <a:pt x="4584" y="1448"/>
                        <a:pt x="4716" y="1805"/>
                      </a:cubicBezTo>
                      <a:cubicBezTo>
                        <a:pt x="4850" y="2162"/>
                        <a:pt x="4917" y="2539"/>
                        <a:pt x="4917" y="2937"/>
                      </a:cubicBezTo>
                      <a:cubicBezTo>
                        <a:pt x="4917" y="3458"/>
                        <a:pt x="4814" y="3939"/>
                        <a:pt x="4603" y="4371"/>
                      </a:cubicBezTo>
                      <a:cubicBezTo>
                        <a:pt x="4392" y="4800"/>
                        <a:pt x="4115" y="5151"/>
                        <a:pt x="3767" y="5419"/>
                      </a:cubicBezTo>
                      <a:moveTo>
                        <a:pt x="18165" y="12062"/>
                      </a:moveTo>
                      <a:cubicBezTo>
                        <a:pt x="18672" y="12604"/>
                        <a:pt x="19070" y="13142"/>
                        <a:pt x="19356" y="13669"/>
                      </a:cubicBezTo>
                      <a:cubicBezTo>
                        <a:pt x="19641" y="14196"/>
                        <a:pt x="19788" y="14801"/>
                        <a:pt x="19788" y="15480"/>
                      </a:cubicBezTo>
                      <a:lnTo>
                        <a:pt x="19788" y="20816"/>
                      </a:lnTo>
                      <a:cubicBezTo>
                        <a:pt x="19694" y="20868"/>
                        <a:pt x="19620" y="20931"/>
                        <a:pt x="19557" y="20995"/>
                      </a:cubicBezTo>
                      <a:cubicBezTo>
                        <a:pt x="19497" y="21061"/>
                        <a:pt x="19425" y="21122"/>
                        <a:pt x="19344" y="21191"/>
                      </a:cubicBezTo>
                      <a:cubicBezTo>
                        <a:pt x="19262" y="21251"/>
                        <a:pt x="19173" y="21317"/>
                        <a:pt x="19075" y="21386"/>
                      </a:cubicBezTo>
                      <a:cubicBezTo>
                        <a:pt x="18976" y="21455"/>
                        <a:pt x="18835" y="21528"/>
                        <a:pt x="18662" y="21599"/>
                      </a:cubicBezTo>
                      <a:lnTo>
                        <a:pt x="2942" y="21599"/>
                      </a:lnTo>
                      <a:cubicBezTo>
                        <a:pt x="2675" y="21599"/>
                        <a:pt x="2467" y="21499"/>
                        <a:pt x="2318" y="21291"/>
                      </a:cubicBezTo>
                      <a:cubicBezTo>
                        <a:pt x="2167" y="21081"/>
                        <a:pt x="2003" y="20926"/>
                        <a:pt x="1819" y="20816"/>
                      </a:cubicBezTo>
                      <a:lnTo>
                        <a:pt x="1819" y="15480"/>
                      </a:lnTo>
                      <a:cubicBezTo>
                        <a:pt x="1819" y="14763"/>
                        <a:pt x="1989" y="14127"/>
                        <a:pt x="2335" y="13571"/>
                      </a:cubicBezTo>
                      <a:cubicBezTo>
                        <a:pt x="2678" y="13018"/>
                        <a:pt x="3052" y="12511"/>
                        <a:pt x="3460" y="12062"/>
                      </a:cubicBezTo>
                      <a:cubicBezTo>
                        <a:pt x="3535" y="11970"/>
                        <a:pt x="3633" y="11869"/>
                        <a:pt x="3753" y="11766"/>
                      </a:cubicBezTo>
                      <a:cubicBezTo>
                        <a:pt x="3873" y="11659"/>
                        <a:pt x="4000" y="11590"/>
                        <a:pt x="4137" y="11553"/>
                      </a:cubicBezTo>
                      <a:cubicBezTo>
                        <a:pt x="4276" y="11495"/>
                        <a:pt x="4432" y="11466"/>
                        <a:pt x="4610" y="11455"/>
                      </a:cubicBezTo>
                      <a:cubicBezTo>
                        <a:pt x="4785" y="11446"/>
                        <a:pt x="4956" y="11423"/>
                        <a:pt x="5126" y="11388"/>
                      </a:cubicBezTo>
                      <a:cubicBezTo>
                        <a:pt x="5594" y="11299"/>
                        <a:pt x="6091" y="11210"/>
                        <a:pt x="6621" y="11121"/>
                      </a:cubicBezTo>
                      <a:cubicBezTo>
                        <a:pt x="7149" y="11034"/>
                        <a:pt x="7665" y="10945"/>
                        <a:pt x="8172" y="10853"/>
                      </a:cubicBezTo>
                      <a:cubicBezTo>
                        <a:pt x="7483" y="10326"/>
                        <a:pt x="6928" y="9632"/>
                        <a:pt x="6513" y="8762"/>
                      </a:cubicBezTo>
                      <a:cubicBezTo>
                        <a:pt x="6093" y="7896"/>
                        <a:pt x="5884" y="6940"/>
                        <a:pt x="5884" y="5903"/>
                      </a:cubicBezTo>
                      <a:cubicBezTo>
                        <a:pt x="5884" y="5097"/>
                        <a:pt x="6016" y="4331"/>
                        <a:pt x="6275" y="3608"/>
                      </a:cubicBezTo>
                      <a:cubicBezTo>
                        <a:pt x="6535" y="2885"/>
                        <a:pt x="6887" y="2260"/>
                        <a:pt x="7331" y="1733"/>
                      </a:cubicBezTo>
                      <a:cubicBezTo>
                        <a:pt x="7778" y="1203"/>
                        <a:pt x="8299" y="786"/>
                        <a:pt x="8894" y="472"/>
                      </a:cubicBezTo>
                      <a:cubicBezTo>
                        <a:pt x="9494" y="158"/>
                        <a:pt x="10125" y="3"/>
                        <a:pt x="10802" y="3"/>
                      </a:cubicBezTo>
                      <a:cubicBezTo>
                        <a:pt x="11476" y="3"/>
                        <a:pt x="12112" y="158"/>
                        <a:pt x="12710" y="472"/>
                      </a:cubicBezTo>
                      <a:cubicBezTo>
                        <a:pt x="13307" y="786"/>
                        <a:pt x="13826" y="1203"/>
                        <a:pt x="14272" y="1733"/>
                      </a:cubicBezTo>
                      <a:cubicBezTo>
                        <a:pt x="14716" y="2260"/>
                        <a:pt x="15067" y="2885"/>
                        <a:pt x="15328" y="3608"/>
                      </a:cubicBezTo>
                      <a:cubicBezTo>
                        <a:pt x="15590" y="4331"/>
                        <a:pt x="15719" y="5097"/>
                        <a:pt x="15719" y="5903"/>
                      </a:cubicBezTo>
                      <a:cubicBezTo>
                        <a:pt x="15719" y="6939"/>
                        <a:pt x="15513" y="7890"/>
                        <a:pt x="15100" y="8757"/>
                      </a:cubicBezTo>
                      <a:cubicBezTo>
                        <a:pt x="14685" y="9620"/>
                        <a:pt x="14128" y="10320"/>
                        <a:pt x="13432" y="10853"/>
                      </a:cubicBezTo>
                      <a:cubicBezTo>
                        <a:pt x="13936" y="10945"/>
                        <a:pt x="14452" y="11031"/>
                        <a:pt x="14978" y="11115"/>
                      </a:cubicBezTo>
                      <a:cubicBezTo>
                        <a:pt x="15504" y="11198"/>
                        <a:pt x="16005" y="11288"/>
                        <a:pt x="16478" y="11388"/>
                      </a:cubicBezTo>
                      <a:cubicBezTo>
                        <a:pt x="16653" y="11426"/>
                        <a:pt x="16826" y="11449"/>
                        <a:pt x="16994" y="11455"/>
                      </a:cubicBezTo>
                      <a:cubicBezTo>
                        <a:pt x="17162" y="11466"/>
                        <a:pt x="17323" y="11495"/>
                        <a:pt x="17467" y="11553"/>
                      </a:cubicBezTo>
                      <a:cubicBezTo>
                        <a:pt x="17603" y="11590"/>
                        <a:pt x="17731" y="11659"/>
                        <a:pt x="17851" y="11766"/>
                      </a:cubicBezTo>
                      <a:cubicBezTo>
                        <a:pt x="17966" y="11869"/>
                        <a:pt x="18074" y="11970"/>
                        <a:pt x="18165" y="12062"/>
                      </a:cubicBezTo>
                      <a:moveTo>
                        <a:pt x="20474" y="5419"/>
                      </a:moveTo>
                      <a:cubicBezTo>
                        <a:pt x="20757" y="5419"/>
                        <a:pt x="20973" y="5505"/>
                        <a:pt x="21124" y="5687"/>
                      </a:cubicBezTo>
                      <a:cubicBezTo>
                        <a:pt x="21271" y="5865"/>
                        <a:pt x="21381" y="6078"/>
                        <a:pt x="21448" y="6326"/>
                      </a:cubicBezTo>
                      <a:cubicBezTo>
                        <a:pt x="21520" y="6574"/>
                        <a:pt x="21561" y="6836"/>
                        <a:pt x="21576" y="7106"/>
                      </a:cubicBezTo>
                      <a:cubicBezTo>
                        <a:pt x="21592" y="7377"/>
                        <a:pt x="21599" y="7596"/>
                        <a:pt x="21599" y="7760"/>
                      </a:cubicBezTo>
                      <a:lnTo>
                        <a:pt x="21599" y="9856"/>
                      </a:lnTo>
                      <a:cubicBezTo>
                        <a:pt x="21508" y="9928"/>
                        <a:pt x="21422" y="10015"/>
                        <a:pt x="21340" y="10110"/>
                      </a:cubicBezTo>
                      <a:cubicBezTo>
                        <a:pt x="21261" y="10208"/>
                        <a:pt x="21158" y="10257"/>
                        <a:pt x="21036" y="10257"/>
                      </a:cubicBezTo>
                      <a:lnTo>
                        <a:pt x="17268" y="10257"/>
                      </a:lnTo>
                      <a:cubicBezTo>
                        <a:pt x="17131" y="10257"/>
                        <a:pt x="17023" y="10208"/>
                        <a:pt x="16953" y="10110"/>
                      </a:cubicBezTo>
                      <a:cubicBezTo>
                        <a:pt x="16879" y="10015"/>
                        <a:pt x="16790" y="9928"/>
                        <a:pt x="16682" y="9856"/>
                      </a:cubicBezTo>
                      <a:lnTo>
                        <a:pt x="16682" y="7760"/>
                      </a:lnTo>
                      <a:cubicBezTo>
                        <a:pt x="16682" y="7596"/>
                        <a:pt x="16692" y="7377"/>
                        <a:pt x="16706" y="7106"/>
                      </a:cubicBezTo>
                      <a:cubicBezTo>
                        <a:pt x="16720" y="6836"/>
                        <a:pt x="16766" y="6574"/>
                        <a:pt x="16836" y="6326"/>
                      </a:cubicBezTo>
                      <a:cubicBezTo>
                        <a:pt x="16912" y="6078"/>
                        <a:pt x="17023" y="5865"/>
                        <a:pt x="17183" y="5687"/>
                      </a:cubicBezTo>
                      <a:cubicBezTo>
                        <a:pt x="17337" y="5508"/>
                        <a:pt x="17556" y="5419"/>
                        <a:pt x="17829" y="5419"/>
                      </a:cubicBezTo>
                      <a:cubicBezTo>
                        <a:pt x="17488" y="5151"/>
                        <a:pt x="17210" y="4803"/>
                        <a:pt x="16999" y="4377"/>
                      </a:cubicBezTo>
                      <a:cubicBezTo>
                        <a:pt x="16788" y="3950"/>
                        <a:pt x="16682" y="3469"/>
                        <a:pt x="16682" y="2937"/>
                      </a:cubicBezTo>
                      <a:cubicBezTo>
                        <a:pt x="16682" y="2539"/>
                        <a:pt x="16744" y="2162"/>
                        <a:pt x="16872" y="1805"/>
                      </a:cubicBezTo>
                      <a:cubicBezTo>
                        <a:pt x="16999" y="1448"/>
                        <a:pt x="17174" y="1134"/>
                        <a:pt x="17400" y="861"/>
                      </a:cubicBezTo>
                      <a:cubicBezTo>
                        <a:pt x="17625" y="590"/>
                        <a:pt x="17889" y="380"/>
                        <a:pt x="18187" y="227"/>
                      </a:cubicBezTo>
                      <a:cubicBezTo>
                        <a:pt x="18487" y="77"/>
                        <a:pt x="18808" y="0"/>
                        <a:pt x="19152" y="0"/>
                      </a:cubicBezTo>
                      <a:cubicBezTo>
                        <a:pt x="19480" y="0"/>
                        <a:pt x="19795" y="77"/>
                        <a:pt x="20095" y="227"/>
                      </a:cubicBezTo>
                      <a:cubicBezTo>
                        <a:pt x="20395" y="380"/>
                        <a:pt x="20656" y="590"/>
                        <a:pt x="20882" y="861"/>
                      </a:cubicBezTo>
                      <a:cubicBezTo>
                        <a:pt x="21108" y="1134"/>
                        <a:pt x="21285" y="1448"/>
                        <a:pt x="21412" y="1805"/>
                      </a:cubicBezTo>
                      <a:cubicBezTo>
                        <a:pt x="21537" y="2162"/>
                        <a:pt x="21599" y="2539"/>
                        <a:pt x="21599" y="2937"/>
                      </a:cubicBezTo>
                      <a:cubicBezTo>
                        <a:pt x="21599" y="3458"/>
                        <a:pt x="21499" y="3939"/>
                        <a:pt x="21295" y="4371"/>
                      </a:cubicBezTo>
                      <a:cubicBezTo>
                        <a:pt x="21093" y="4800"/>
                        <a:pt x="20820" y="5151"/>
                        <a:pt x="20474" y="5419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50789" tIns="50789" rIns="50789" bIns="50789" anchor="ctr"/>
                <a:lstStyle/>
                <a:p>
                  <a:pPr marL="0" marR="0" lvl="0" indent="0" defTabSz="45709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3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CEB9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Gill Sans" charset="0"/>
                    <a:cs typeface="Gill Sans" charset="0"/>
                    <a:sym typeface="Gill Sans" charset="0"/>
                  </a:endParaRPr>
                </a:p>
              </p:txBody>
            </p:sp>
            <p:sp>
              <p:nvSpPr>
                <p:cNvPr id="104" name="Freeform 290">
                  <a:extLst>
                    <a:ext uri="{FF2B5EF4-FFF2-40B4-BE49-F238E27FC236}">
                      <a16:creationId xmlns:a16="http://schemas.microsoft.com/office/drawing/2014/main" id="{2FB4A78F-3141-4E30-930D-2931AEAF2E15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655333" y="4200990"/>
                  <a:ext cx="366893" cy="284172"/>
                </a:xfrm>
                <a:custGeom>
                  <a:avLst/>
                  <a:gdLst>
                    <a:gd name="T0" fmla="*/ 995 w 996"/>
                    <a:gd name="T1" fmla="*/ 409 h 770"/>
                    <a:gd name="T2" fmla="*/ 836 w 996"/>
                    <a:gd name="T3" fmla="*/ 409 h 770"/>
                    <a:gd name="T4" fmla="*/ 543 w 996"/>
                    <a:gd name="T5" fmla="*/ 192 h 770"/>
                    <a:gd name="T6" fmla="*/ 384 w 996"/>
                    <a:gd name="T7" fmla="*/ 275 h 770"/>
                    <a:gd name="T8" fmla="*/ 360 w 996"/>
                    <a:gd name="T9" fmla="*/ 158 h 770"/>
                    <a:gd name="T10" fmla="*/ 702 w 996"/>
                    <a:gd name="T11" fmla="*/ 33 h 770"/>
                    <a:gd name="T12" fmla="*/ 836 w 996"/>
                    <a:gd name="T13" fmla="*/ 133 h 770"/>
                    <a:gd name="T14" fmla="*/ 334 w 996"/>
                    <a:gd name="T15" fmla="*/ 626 h 770"/>
                    <a:gd name="T16" fmla="*/ 276 w 996"/>
                    <a:gd name="T17" fmla="*/ 551 h 770"/>
                    <a:gd name="T18" fmla="*/ 209 w 996"/>
                    <a:gd name="T19" fmla="*/ 484 h 770"/>
                    <a:gd name="T20" fmla="*/ 109 w 996"/>
                    <a:gd name="T21" fmla="*/ 434 h 770"/>
                    <a:gd name="T22" fmla="*/ 159 w 996"/>
                    <a:gd name="T23" fmla="*/ 535 h 770"/>
                    <a:gd name="T24" fmla="*/ 226 w 996"/>
                    <a:gd name="T25" fmla="*/ 602 h 770"/>
                    <a:gd name="T26" fmla="*/ 293 w 996"/>
                    <a:gd name="T27" fmla="*/ 668 h 770"/>
                    <a:gd name="T28" fmla="*/ 393 w 996"/>
                    <a:gd name="T29" fmla="*/ 727 h 770"/>
                    <a:gd name="T30" fmla="*/ 334 w 996"/>
                    <a:gd name="T31" fmla="*/ 626 h 770"/>
                    <a:gd name="T32" fmla="*/ 594 w 996"/>
                    <a:gd name="T33" fmla="*/ 267 h 770"/>
                    <a:gd name="T34" fmla="*/ 443 w 996"/>
                    <a:gd name="T35" fmla="*/ 301 h 770"/>
                    <a:gd name="T36" fmla="*/ 284 w 996"/>
                    <a:gd name="T37" fmla="*/ 217 h 770"/>
                    <a:gd name="T38" fmla="*/ 460 w 996"/>
                    <a:gd name="T39" fmla="*/ 50 h 770"/>
                    <a:gd name="T40" fmla="*/ 184 w 996"/>
                    <a:gd name="T41" fmla="*/ 100 h 770"/>
                    <a:gd name="T42" fmla="*/ 0 w 996"/>
                    <a:gd name="T43" fmla="*/ 66 h 770"/>
                    <a:gd name="T44" fmla="*/ 50 w 996"/>
                    <a:gd name="T45" fmla="*/ 443 h 770"/>
                    <a:gd name="T46" fmla="*/ 234 w 996"/>
                    <a:gd name="T47" fmla="*/ 392 h 770"/>
                    <a:gd name="T48" fmla="*/ 293 w 996"/>
                    <a:gd name="T49" fmla="*/ 468 h 770"/>
                    <a:gd name="T50" fmla="*/ 360 w 996"/>
                    <a:gd name="T51" fmla="*/ 535 h 770"/>
                    <a:gd name="T52" fmla="*/ 426 w 996"/>
                    <a:gd name="T53" fmla="*/ 610 h 770"/>
                    <a:gd name="T54" fmla="*/ 477 w 996"/>
                    <a:gd name="T55" fmla="*/ 727 h 770"/>
                    <a:gd name="T56" fmla="*/ 543 w 996"/>
                    <a:gd name="T57" fmla="*/ 660 h 770"/>
                    <a:gd name="T58" fmla="*/ 485 w 996"/>
                    <a:gd name="T59" fmla="*/ 585 h 770"/>
                    <a:gd name="T60" fmla="*/ 569 w 996"/>
                    <a:gd name="T61" fmla="*/ 668 h 770"/>
                    <a:gd name="T62" fmla="*/ 627 w 996"/>
                    <a:gd name="T63" fmla="*/ 602 h 770"/>
                    <a:gd name="T64" fmla="*/ 652 w 996"/>
                    <a:gd name="T65" fmla="*/ 610 h 770"/>
                    <a:gd name="T66" fmla="*/ 719 w 996"/>
                    <a:gd name="T67" fmla="*/ 543 h 770"/>
                    <a:gd name="T68" fmla="*/ 727 w 996"/>
                    <a:gd name="T69" fmla="*/ 526 h 770"/>
                    <a:gd name="T70" fmla="*/ 786 w 996"/>
                    <a:gd name="T71" fmla="*/ 535 h 770"/>
                    <a:gd name="T72" fmla="*/ 786 w 996"/>
                    <a:gd name="T73" fmla="*/ 468 h 7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996" h="770">
                      <a:moveTo>
                        <a:pt x="995" y="100"/>
                      </a:moveTo>
                      <a:cubicBezTo>
                        <a:pt x="995" y="409"/>
                        <a:pt x="995" y="409"/>
                        <a:pt x="995" y="409"/>
                      </a:cubicBezTo>
                      <a:cubicBezTo>
                        <a:pt x="995" y="409"/>
                        <a:pt x="928" y="426"/>
                        <a:pt x="920" y="426"/>
                      </a:cubicBezTo>
                      <a:cubicBezTo>
                        <a:pt x="903" y="426"/>
                        <a:pt x="861" y="443"/>
                        <a:pt x="836" y="409"/>
                      </a:cubicBezTo>
                      <a:cubicBezTo>
                        <a:pt x="786" y="367"/>
                        <a:pt x="619" y="192"/>
                        <a:pt x="619" y="192"/>
                      </a:cubicBezTo>
                      <a:cubicBezTo>
                        <a:pt x="619" y="192"/>
                        <a:pt x="594" y="167"/>
                        <a:pt x="543" y="192"/>
                      </a:cubicBezTo>
                      <a:cubicBezTo>
                        <a:pt x="502" y="217"/>
                        <a:pt x="443" y="250"/>
                        <a:pt x="418" y="259"/>
                      </a:cubicBezTo>
                      <a:cubicBezTo>
                        <a:pt x="410" y="267"/>
                        <a:pt x="393" y="275"/>
                        <a:pt x="384" y="275"/>
                      </a:cubicBezTo>
                      <a:cubicBezTo>
                        <a:pt x="351" y="275"/>
                        <a:pt x="326" y="242"/>
                        <a:pt x="326" y="209"/>
                      </a:cubicBezTo>
                      <a:cubicBezTo>
                        <a:pt x="326" y="183"/>
                        <a:pt x="343" y="167"/>
                        <a:pt x="360" y="158"/>
                      </a:cubicBezTo>
                      <a:cubicBezTo>
                        <a:pt x="426" y="116"/>
                        <a:pt x="552" y="50"/>
                        <a:pt x="602" y="16"/>
                      </a:cubicBezTo>
                      <a:cubicBezTo>
                        <a:pt x="635" y="0"/>
                        <a:pt x="652" y="0"/>
                        <a:pt x="702" y="33"/>
                      </a:cubicBezTo>
                      <a:cubicBezTo>
                        <a:pt x="752" y="83"/>
                        <a:pt x="803" y="125"/>
                        <a:pt x="803" y="125"/>
                      </a:cubicBezTo>
                      <a:cubicBezTo>
                        <a:pt x="803" y="125"/>
                        <a:pt x="819" y="133"/>
                        <a:pt x="836" y="133"/>
                      </a:cubicBezTo>
                      <a:cubicBezTo>
                        <a:pt x="878" y="125"/>
                        <a:pt x="995" y="100"/>
                        <a:pt x="995" y="100"/>
                      </a:cubicBezTo>
                      <a:close/>
                      <a:moveTo>
                        <a:pt x="334" y="626"/>
                      </a:moveTo>
                      <a:cubicBezTo>
                        <a:pt x="343" y="610"/>
                        <a:pt x="343" y="585"/>
                        <a:pt x="326" y="568"/>
                      </a:cubicBezTo>
                      <a:cubicBezTo>
                        <a:pt x="309" y="551"/>
                        <a:pt x="293" y="551"/>
                        <a:pt x="276" y="551"/>
                      </a:cubicBezTo>
                      <a:cubicBezTo>
                        <a:pt x="276" y="535"/>
                        <a:pt x="276" y="510"/>
                        <a:pt x="259" y="501"/>
                      </a:cubicBezTo>
                      <a:cubicBezTo>
                        <a:pt x="251" y="484"/>
                        <a:pt x="226" y="476"/>
                        <a:pt x="209" y="484"/>
                      </a:cubicBezTo>
                      <a:cubicBezTo>
                        <a:pt x="217" y="468"/>
                        <a:pt x="209" y="443"/>
                        <a:pt x="201" y="426"/>
                      </a:cubicBezTo>
                      <a:cubicBezTo>
                        <a:pt x="176" y="401"/>
                        <a:pt x="134" y="409"/>
                        <a:pt x="109" y="434"/>
                      </a:cubicBezTo>
                      <a:cubicBezTo>
                        <a:pt x="92" y="451"/>
                        <a:pt x="75" y="501"/>
                        <a:pt x="92" y="526"/>
                      </a:cubicBezTo>
                      <a:cubicBezTo>
                        <a:pt x="117" y="551"/>
                        <a:pt x="142" y="535"/>
                        <a:pt x="159" y="535"/>
                      </a:cubicBezTo>
                      <a:cubicBezTo>
                        <a:pt x="159" y="551"/>
                        <a:pt x="142" y="568"/>
                        <a:pt x="159" y="593"/>
                      </a:cubicBezTo>
                      <a:cubicBezTo>
                        <a:pt x="176" y="618"/>
                        <a:pt x="209" y="602"/>
                        <a:pt x="226" y="602"/>
                      </a:cubicBezTo>
                      <a:cubicBezTo>
                        <a:pt x="217" y="618"/>
                        <a:pt x="201" y="643"/>
                        <a:pt x="226" y="668"/>
                      </a:cubicBezTo>
                      <a:cubicBezTo>
                        <a:pt x="242" y="685"/>
                        <a:pt x="276" y="677"/>
                        <a:pt x="293" y="668"/>
                      </a:cubicBezTo>
                      <a:cubicBezTo>
                        <a:pt x="284" y="693"/>
                        <a:pt x="268" y="710"/>
                        <a:pt x="293" y="744"/>
                      </a:cubicBezTo>
                      <a:cubicBezTo>
                        <a:pt x="318" y="769"/>
                        <a:pt x="368" y="752"/>
                        <a:pt x="393" y="727"/>
                      </a:cubicBezTo>
                      <a:cubicBezTo>
                        <a:pt x="418" y="702"/>
                        <a:pt x="418" y="668"/>
                        <a:pt x="393" y="643"/>
                      </a:cubicBezTo>
                      <a:cubicBezTo>
                        <a:pt x="376" y="626"/>
                        <a:pt x="360" y="626"/>
                        <a:pt x="334" y="626"/>
                      </a:cubicBezTo>
                      <a:close/>
                      <a:moveTo>
                        <a:pt x="786" y="468"/>
                      </a:moveTo>
                      <a:cubicBezTo>
                        <a:pt x="610" y="284"/>
                        <a:pt x="694" y="367"/>
                        <a:pt x="594" y="267"/>
                      </a:cubicBezTo>
                      <a:cubicBezTo>
                        <a:pt x="594" y="267"/>
                        <a:pt x="569" y="234"/>
                        <a:pt x="527" y="259"/>
                      </a:cubicBezTo>
                      <a:cubicBezTo>
                        <a:pt x="502" y="267"/>
                        <a:pt x="468" y="284"/>
                        <a:pt x="443" y="301"/>
                      </a:cubicBezTo>
                      <a:cubicBezTo>
                        <a:pt x="418" y="309"/>
                        <a:pt x="393" y="317"/>
                        <a:pt x="384" y="317"/>
                      </a:cubicBezTo>
                      <a:cubicBezTo>
                        <a:pt x="326" y="317"/>
                        <a:pt x="284" y="267"/>
                        <a:pt x="284" y="217"/>
                      </a:cubicBezTo>
                      <a:cubicBezTo>
                        <a:pt x="284" y="175"/>
                        <a:pt x="301" y="142"/>
                        <a:pt x="334" y="125"/>
                      </a:cubicBezTo>
                      <a:cubicBezTo>
                        <a:pt x="368" y="100"/>
                        <a:pt x="460" y="50"/>
                        <a:pt x="460" y="50"/>
                      </a:cubicBezTo>
                      <a:cubicBezTo>
                        <a:pt x="460" y="50"/>
                        <a:pt x="435" y="8"/>
                        <a:pt x="376" y="8"/>
                      </a:cubicBezTo>
                      <a:cubicBezTo>
                        <a:pt x="309" y="8"/>
                        <a:pt x="184" y="100"/>
                        <a:pt x="184" y="100"/>
                      </a:cubicBezTo>
                      <a:cubicBezTo>
                        <a:pt x="184" y="100"/>
                        <a:pt x="150" y="116"/>
                        <a:pt x="100" y="100"/>
                      </a:cubicBezTo>
                      <a:cubicBezTo>
                        <a:pt x="0" y="66"/>
                        <a:pt x="0" y="66"/>
                        <a:pt x="0" y="66"/>
                      </a:cubicBezTo>
                      <a:cubicBezTo>
                        <a:pt x="0" y="426"/>
                        <a:pt x="0" y="426"/>
                        <a:pt x="0" y="426"/>
                      </a:cubicBezTo>
                      <a:cubicBezTo>
                        <a:pt x="0" y="426"/>
                        <a:pt x="25" y="434"/>
                        <a:pt x="50" y="443"/>
                      </a:cubicBezTo>
                      <a:cubicBezTo>
                        <a:pt x="59" y="426"/>
                        <a:pt x="67" y="409"/>
                        <a:pt x="83" y="392"/>
                      </a:cubicBezTo>
                      <a:cubicBezTo>
                        <a:pt x="125" y="351"/>
                        <a:pt x="192" y="351"/>
                        <a:pt x="234" y="392"/>
                      </a:cubicBezTo>
                      <a:cubicBezTo>
                        <a:pt x="242" y="409"/>
                        <a:pt x="251" y="417"/>
                        <a:pt x="251" y="434"/>
                      </a:cubicBezTo>
                      <a:cubicBezTo>
                        <a:pt x="268" y="443"/>
                        <a:pt x="284" y="451"/>
                        <a:pt x="293" y="468"/>
                      </a:cubicBezTo>
                      <a:cubicBezTo>
                        <a:pt x="309" y="476"/>
                        <a:pt x="318" y="493"/>
                        <a:pt x="318" y="510"/>
                      </a:cubicBezTo>
                      <a:cubicBezTo>
                        <a:pt x="334" y="510"/>
                        <a:pt x="351" y="518"/>
                        <a:pt x="360" y="535"/>
                      </a:cubicBezTo>
                      <a:cubicBezTo>
                        <a:pt x="376" y="551"/>
                        <a:pt x="384" y="568"/>
                        <a:pt x="384" y="585"/>
                      </a:cubicBezTo>
                      <a:cubicBezTo>
                        <a:pt x="401" y="585"/>
                        <a:pt x="418" y="593"/>
                        <a:pt x="426" y="610"/>
                      </a:cubicBezTo>
                      <a:cubicBezTo>
                        <a:pt x="451" y="635"/>
                        <a:pt x="460" y="668"/>
                        <a:pt x="451" y="702"/>
                      </a:cubicBezTo>
                      <a:cubicBezTo>
                        <a:pt x="460" y="702"/>
                        <a:pt x="468" y="718"/>
                        <a:pt x="477" y="727"/>
                      </a:cubicBezTo>
                      <a:cubicBezTo>
                        <a:pt x="493" y="744"/>
                        <a:pt x="527" y="744"/>
                        <a:pt x="543" y="727"/>
                      </a:cubicBezTo>
                      <a:cubicBezTo>
                        <a:pt x="560" y="710"/>
                        <a:pt x="560" y="677"/>
                        <a:pt x="543" y="660"/>
                      </a:cubicBezTo>
                      <a:lnTo>
                        <a:pt x="535" y="660"/>
                      </a:lnTo>
                      <a:cubicBezTo>
                        <a:pt x="485" y="602"/>
                        <a:pt x="477" y="593"/>
                        <a:pt x="485" y="585"/>
                      </a:cubicBezTo>
                      <a:cubicBezTo>
                        <a:pt x="493" y="585"/>
                        <a:pt x="502" y="593"/>
                        <a:pt x="560" y="660"/>
                      </a:cubicBezTo>
                      <a:cubicBezTo>
                        <a:pt x="569" y="668"/>
                        <a:pt x="569" y="668"/>
                        <a:pt x="569" y="668"/>
                      </a:cubicBezTo>
                      <a:cubicBezTo>
                        <a:pt x="585" y="685"/>
                        <a:pt x="610" y="685"/>
                        <a:pt x="627" y="668"/>
                      </a:cubicBezTo>
                      <a:cubicBezTo>
                        <a:pt x="644" y="652"/>
                        <a:pt x="644" y="618"/>
                        <a:pt x="627" y="602"/>
                      </a:cubicBezTo>
                      <a:cubicBezTo>
                        <a:pt x="569" y="535"/>
                        <a:pt x="560" y="526"/>
                        <a:pt x="560" y="518"/>
                      </a:cubicBezTo>
                      <a:cubicBezTo>
                        <a:pt x="569" y="518"/>
                        <a:pt x="594" y="551"/>
                        <a:pt x="652" y="610"/>
                      </a:cubicBezTo>
                      <a:cubicBezTo>
                        <a:pt x="669" y="626"/>
                        <a:pt x="702" y="626"/>
                        <a:pt x="719" y="610"/>
                      </a:cubicBezTo>
                      <a:cubicBezTo>
                        <a:pt x="727" y="593"/>
                        <a:pt x="736" y="568"/>
                        <a:pt x="719" y="543"/>
                      </a:cubicBezTo>
                      <a:cubicBezTo>
                        <a:pt x="644" y="468"/>
                        <a:pt x="644" y="468"/>
                        <a:pt x="652" y="459"/>
                      </a:cubicBezTo>
                      <a:lnTo>
                        <a:pt x="727" y="526"/>
                      </a:lnTo>
                      <a:cubicBezTo>
                        <a:pt x="727" y="535"/>
                        <a:pt x="727" y="535"/>
                        <a:pt x="727" y="535"/>
                      </a:cubicBezTo>
                      <a:cubicBezTo>
                        <a:pt x="744" y="551"/>
                        <a:pt x="769" y="551"/>
                        <a:pt x="786" y="535"/>
                      </a:cubicBezTo>
                      <a:cubicBezTo>
                        <a:pt x="803" y="510"/>
                        <a:pt x="803" y="484"/>
                        <a:pt x="786" y="468"/>
                      </a:cubicBezTo>
                      <a:close/>
                      <a:moveTo>
                        <a:pt x="786" y="468"/>
                      </a:moveTo>
                      <a:lnTo>
                        <a:pt x="786" y="468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wrap="none" lIns="182843" tIns="91422" rIns="182843" bIns="91422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  <a:ea typeface="SimSun" charset="0"/>
                  </a:endParaRPr>
                </a:p>
              </p:txBody>
            </p:sp>
            <p:sp>
              <p:nvSpPr>
                <p:cNvPr id="105" name="Freeform 266">
                  <a:extLst>
                    <a:ext uri="{FF2B5EF4-FFF2-40B4-BE49-F238E27FC236}">
                      <a16:creationId xmlns:a16="http://schemas.microsoft.com/office/drawing/2014/main" id="{FFB955F6-137F-4428-ADB8-7F1E78B5F002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3423914" y="2230159"/>
                  <a:ext cx="217378" cy="239621"/>
                </a:xfrm>
                <a:custGeom>
                  <a:avLst/>
                  <a:gdLst>
                    <a:gd name="T0" fmla="*/ 310 w 863"/>
                    <a:gd name="T1" fmla="*/ 41 h 954"/>
                    <a:gd name="T2" fmla="*/ 201 w 863"/>
                    <a:gd name="T3" fmla="*/ 735 h 954"/>
                    <a:gd name="T4" fmla="*/ 519 w 863"/>
                    <a:gd name="T5" fmla="*/ 953 h 954"/>
                    <a:gd name="T6" fmla="*/ 636 w 863"/>
                    <a:gd name="T7" fmla="*/ 886 h 954"/>
                    <a:gd name="T8" fmla="*/ 770 w 863"/>
                    <a:gd name="T9" fmla="*/ 744 h 954"/>
                    <a:gd name="T10" fmla="*/ 786 w 863"/>
                    <a:gd name="T11" fmla="*/ 693 h 954"/>
                    <a:gd name="T12" fmla="*/ 836 w 863"/>
                    <a:gd name="T13" fmla="*/ 593 h 954"/>
                    <a:gd name="T14" fmla="*/ 293 w 863"/>
                    <a:gd name="T15" fmla="*/ 468 h 954"/>
                    <a:gd name="T16" fmla="*/ 268 w 863"/>
                    <a:gd name="T17" fmla="*/ 434 h 954"/>
                    <a:gd name="T18" fmla="*/ 234 w 863"/>
                    <a:gd name="T19" fmla="*/ 459 h 954"/>
                    <a:gd name="T20" fmla="*/ 159 w 863"/>
                    <a:gd name="T21" fmla="*/ 392 h 954"/>
                    <a:gd name="T22" fmla="*/ 184 w 863"/>
                    <a:gd name="T23" fmla="*/ 342 h 954"/>
                    <a:gd name="T24" fmla="*/ 142 w 863"/>
                    <a:gd name="T25" fmla="*/ 301 h 954"/>
                    <a:gd name="T26" fmla="*/ 168 w 863"/>
                    <a:gd name="T27" fmla="*/ 200 h 954"/>
                    <a:gd name="T28" fmla="*/ 234 w 863"/>
                    <a:gd name="T29" fmla="*/ 200 h 954"/>
                    <a:gd name="T30" fmla="*/ 251 w 863"/>
                    <a:gd name="T31" fmla="*/ 150 h 954"/>
                    <a:gd name="T32" fmla="*/ 351 w 863"/>
                    <a:gd name="T33" fmla="*/ 117 h 954"/>
                    <a:gd name="T34" fmla="*/ 376 w 863"/>
                    <a:gd name="T35" fmla="*/ 175 h 954"/>
                    <a:gd name="T36" fmla="*/ 427 w 863"/>
                    <a:gd name="T37" fmla="*/ 167 h 954"/>
                    <a:gd name="T38" fmla="*/ 510 w 863"/>
                    <a:gd name="T39" fmla="*/ 217 h 954"/>
                    <a:gd name="T40" fmla="*/ 477 w 863"/>
                    <a:gd name="T41" fmla="*/ 284 h 954"/>
                    <a:gd name="T42" fmla="*/ 519 w 863"/>
                    <a:gd name="T43" fmla="*/ 326 h 954"/>
                    <a:gd name="T44" fmla="*/ 494 w 863"/>
                    <a:gd name="T45" fmla="*/ 418 h 954"/>
                    <a:gd name="T46" fmla="*/ 427 w 863"/>
                    <a:gd name="T47" fmla="*/ 409 h 954"/>
                    <a:gd name="T48" fmla="*/ 418 w 863"/>
                    <a:gd name="T49" fmla="*/ 459 h 954"/>
                    <a:gd name="T50" fmla="*/ 318 w 863"/>
                    <a:gd name="T51" fmla="*/ 493 h 954"/>
                    <a:gd name="T52" fmla="*/ 594 w 863"/>
                    <a:gd name="T53" fmla="*/ 660 h 954"/>
                    <a:gd name="T54" fmla="*/ 561 w 863"/>
                    <a:gd name="T55" fmla="*/ 652 h 954"/>
                    <a:gd name="T56" fmla="*/ 552 w 863"/>
                    <a:gd name="T57" fmla="*/ 685 h 954"/>
                    <a:gd name="T58" fmla="*/ 485 w 863"/>
                    <a:gd name="T59" fmla="*/ 710 h 954"/>
                    <a:gd name="T60" fmla="*/ 469 w 863"/>
                    <a:gd name="T61" fmla="*/ 677 h 954"/>
                    <a:gd name="T62" fmla="*/ 435 w 863"/>
                    <a:gd name="T63" fmla="*/ 685 h 954"/>
                    <a:gd name="T64" fmla="*/ 385 w 863"/>
                    <a:gd name="T65" fmla="*/ 643 h 954"/>
                    <a:gd name="T66" fmla="*/ 402 w 863"/>
                    <a:gd name="T67" fmla="*/ 610 h 954"/>
                    <a:gd name="T68" fmla="*/ 376 w 863"/>
                    <a:gd name="T69" fmla="*/ 585 h 954"/>
                    <a:gd name="T70" fmla="*/ 393 w 863"/>
                    <a:gd name="T71" fmla="*/ 518 h 954"/>
                    <a:gd name="T72" fmla="*/ 427 w 863"/>
                    <a:gd name="T73" fmla="*/ 518 h 954"/>
                    <a:gd name="T74" fmla="*/ 443 w 863"/>
                    <a:gd name="T75" fmla="*/ 484 h 954"/>
                    <a:gd name="T76" fmla="*/ 502 w 863"/>
                    <a:gd name="T77" fmla="*/ 468 h 954"/>
                    <a:gd name="T78" fmla="*/ 519 w 863"/>
                    <a:gd name="T79" fmla="*/ 501 h 954"/>
                    <a:gd name="T80" fmla="*/ 552 w 863"/>
                    <a:gd name="T81" fmla="*/ 493 h 954"/>
                    <a:gd name="T82" fmla="*/ 611 w 863"/>
                    <a:gd name="T83" fmla="*/ 535 h 954"/>
                    <a:gd name="T84" fmla="*/ 594 w 863"/>
                    <a:gd name="T85" fmla="*/ 568 h 954"/>
                    <a:gd name="T86" fmla="*/ 619 w 863"/>
                    <a:gd name="T87" fmla="*/ 602 h 954"/>
                    <a:gd name="T88" fmla="*/ 594 w 863"/>
                    <a:gd name="T89" fmla="*/ 660 h 954"/>
                    <a:gd name="T90" fmla="*/ 594 w 863"/>
                    <a:gd name="T91" fmla="*/ 660 h 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63" h="954">
                      <a:moveTo>
                        <a:pt x="761" y="426"/>
                      </a:moveTo>
                      <a:cubicBezTo>
                        <a:pt x="820" y="133"/>
                        <a:pt x="577" y="0"/>
                        <a:pt x="310" y="41"/>
                      </a:cubicBezTo>
                      <a:cubicBezTo>
                        <a:pt x="42" y="83"/>
                        <a:pt x="50" y="242"/>
                        <a:pt x="34" y="317"/>
                      </a:cubicBezTo>
                      <a:cubicBezTo>
                        <a:pt x="0" y="518"/>
                        <a:pt x="201" y="735"/>
                        <a:pt x="201" y="735"/>
                      </a:cubicBezTo>
                      <a:cubicBezTo>
                        <a:pt x="193" y="953"/>
                        <a:pt x="193" y="953"/>
                        <a:pt x="193" y="953"/>
                      </a:cubicBezTo>
                      <a:cubicBezTo>
                        <a:pt x="519" y="953"/>
                        <a:pt x="519" y="953"/>
                        <a:pt x="519" y="953"/>
                      </a:cubicBezTo>
                      <a:cubicBezTo>
                        <a:pt x="544" y="852"/>
                        <a:pt x="544" y="852"/>
                        <a:pt x="544" y="852"/>
                      </a:cubicBezTo>
                      <a:cubicBezTo>
                        <a:pt x="544" y="852"/>
                        <a:pt x="552" y="877"/>
                        <a:pt x="636" y="886"/>
                      </a:cubicBezTo>
                      <a:cubicBezTo>
                        <a:pt x="728" y="894"/>
                        <a:pt x="711" y="785"/>
                        <a:pt x="711" y="785"/>
                      </a:cubicBezTo>
                      <a:cubicBezTo>
                        <a:pt x="711" y="785"/>
                        <a:pt x="770" y="760"/>
                        <a:pt x="770" y="744"/>
                      </a:cubicBezTo>
                      <a:cubicBezTo>
                        <a:pt x="770" y="727"/>
                        <a:pt x="736" y="702"/>
                        <a:pt x="736" y="702"/>
                      </a:cubicBezTo>
                      <a:cubicBezTo>
                        <a:pt x="736" y="702"/>
                        <a:pt x="770" y="710"/>
                        <a:pt x="786" y="693"/>
                      </a:cubicBezTo>
                      <a:cubicBezTo>
                        <a:pt x="794" y="677"/>
                        <a:pt x="770" y="626"/>
                        <a:pt x="770" y="626"/>
                      </a:cubicBezTo>
                      <a:cubicBezTo>
                        <a:pt x="770" y="626"/>
                        <a:pt x="811" y="626"/>
                        <a:pt x="836" y="593"/>
                      </a:cubicBezTo>
                      <a:cubicBezTo>
                        <a:pt x="862" y="568"/>
                        <a:pt x="761" y="484"/>
                        <a:pt x="761" y="426"/>
                      </a:cubicBezTo>
                      <a:close/>
                      <a:moveTo>
                        <a:pt x="293" y="468"/>
                      </a:moveTo>
                      <a:cubicBezTo>
                        <a:pt x="293" y="468"/>
                        <a:pt x="293" y="451"/>
                        <a:pt x="293" y="443"/>
                      </a:cubicBezTo>
                      <a:cubicBezTo>
                        <a:pt x="284" y="434"/>
                        <a:pt x="276" y="434"/>
                        <a:pt x="268" y="434"/>
                      </a:cubicBezTo>
                      <a:cubicBezTo>
                        <a:pt x="260" y="443"/>
                        <a:pt x="243" y="451"/>
                        <a:pt x="243" y="451"/>
                      </a:cubicBezTo>
                      <a:cubicBezTo>
                        <a:pt x="234" y="459"/>
                        <a:pt x="234" y="459"/>
                        <a:pt x="234" y="459"/>
                      </a:cubicBezTo>
                      <a:lnTo>
                        <a:pt x="209" y="451"/>
                      </a:lnTo>
                      <a:cubicBezTo>
                        <a:pt x="159" y="392"/>
                        <a:pt x="159" y="392"/>
                        <a:pt x="159" y="392"/>
                      </a:cubicBezTo>
                      <a:cubicBezTo>
                        <a:pt x="159" y="359"/>
                        <a:pt x="159" y="359"/>
                        <a:pt x="159" y="359"/>
                      </a:cubicBezTo>
                      <a:cubicBezTo>
                        <a:pt x="159" y="359"/>
                        <a:pt x="176" y="342"/>
                        <a:pt x="184" y="342"/>
                      </a:cubicBezTo>
                      <a:cubicBezTo>
                        <a:pt x="184" y="334"/>
                        <a:pt x="184" y="326"/>
                        <a:pt x="184" y="317"/>
                      </a:cubicBezTo>
                      <a:cubicBezTo>
                        <a:pt x="168" y="309"/>
                        <a:pt x="142" y="301"/>
                        <a:pt x="142" y="301"/>
                      </a:cubicBezTo>
                      <a:cubicBezTo>
                        <a:pt x="134" y="267"/>
                        <a:pt x="134" y="267"/>
                        <a:pt x="134" y="267"/>
                      </a:cubicBezTo>
                      <a:cubicBezTo>
                        <a:pt x="168" y="200"/>
                        <a:pt x="168" y="200"/>
                        <a:pt x="168" y="200"/>
                      </a:cubicBezTo>
                      <a:cubicBezTo>
                        <a:pt x="201" y="192"/>
                        <a:pt x="201" y="192"/>
                        <a:pt x="201" y="192"/>
                      </a:cubicBezTo>
                      <a:cubicBezTo>
                        <a:pt x="201" y="192"/>
                        <a:pt x="226" y="200"/>
                        <a:pt x="234" y="200"/>
                      </a:cubicBezTo>
                      <a:cubicBezTo>
                        <a:pt x="243" y="200"/>
                        <a:pt x="243" y="192"/>
                        <a:pt x="251" y="192"/>
                      </a:cubicBezTo>
                      <a:cubicBezTo>
                        <a:pt x="251" y="175"/>
                        <a:pt x="251" y="150"/>
                        <a:pt x="251" y="150"/>
                      </a:cubicBezTo>
                      <a:cubicBezTo>
                        <a:pt x="276" y="125"/>
                        <a:pt x="276" y="125"/>
                        <a:pt x="276" y="125"/>
                      </a:cubicBezTo>
                      <a:cubicBezTo>
                        <a:pt x="351" y="117"/>
                        <a:pt x="351" y="117"/>
                        <a:pt x="351" y="117"/>
                      </a:cubicBezTo>
                      <a:cubicBezTo>
                        <a:pt x="376" y="142"/>
                        <a:pt x="376" y="142"/>
                        <a:pt x="376" y="142"/>
                      </a:cubicBezTo>
                      <a:cubicBezTo>
                        <a:pt x="376" y="142"/>
                        <a:pt x="376" y="167"/>
                        <a:pt x="376" y="175"/>
                      </a:cubicBezTo>
                      <a:cubicBezTo>
                        <a:pt x="385" y="175"/>
                        <a:pt x="393" y="183"/>
                        <a:pt x="402" y="183"/>
                      </a:cubicBezTo>
                      <a:cubicBezTo>
                        <a:pt x="410" y="175"/>
                        <a:pt x="427" y="167"/>
                        <a:pt x="427" y="167"/>
                      </a:cubicBezTo>
                      <a:cubicBezTo>
                        <a:pt x="460" y="167"/>
                        <a:pt x="460" y="167"/>
                        <a:pt x="460" y="167"/>
                      </a:cubicBezTo>
                      <a:cubicBezTo>
                        <a:pt x="510" y="217"/>
                        <a:pt x="510" y="217"/>
                        <a:pt x="510" y="217"/>
                      </a:cubicBezTo>
                      <a:cubicBezTo>
                        <a:pt x="510" y="250"/>
                        <a:pt x="510" y="250"/>
                        <a:pt x="510" y="250"/>
                      </a:cubicBezTo>
                      <a:cubicBezTo>
                        <a:pt x="510" y="250"/>
                        <a:pt x="494" y="267"/>
                        <a:pt x="477" y="284"/>
                      </a:cubicBezTo>
                      <a:cubicBezTo>
                        <a:pt x="485" y="284"/>
                        <a:pt x="485" y="292"/>
                        <a:pt x="485" y="301"/>
                      </a:cubicBezTo>
                      <a:cubicBezTo>
                        <a:pt x="494" y="309"/>
                        <a:pt x="519" y="326"/>
                        <a:pt x="519" y="326"/>
                      </a:cubicBezTo>
                      <a:cubicBezTo>
                        <a:pt x="527" y="359"/>
                        <a:pt x="527" y="359"/>
                        <a:pt x="527" y="359"/>
                      </a:cubicBezTo>
                      <a:cubicBezTo>
                        <a:pt x="494" y="418"/>
                        <a:pt x="494" y="418"/>
                        <a:pt x="494" y="418"/>
                      </a:cubicBezTo>
                      <a:cubicBezTo>
                        <a:pt x="460" y="426"/>
                        <a:pt x="460" y="426"/>
                        <a:pt x="460" y="426"/>
                      </a:cubicBezTo>
                      <a:cubicBezTo>
                        <a:pt x="460" y="426"/>
                        <a:pt x="443" y="418"/>
                        <a:pt x="427" y="409"/>
                      </a:cubicBezTo>
                      <a:cubicBezTo>
                        <a:pt x="427" y="418"/>
                        <a:pt x="418" y="418"/>
                        <a:pt x="410" y="426"/>
                      </a:cubicBezTo>
                      <a:cubicBezTo>
                        <a:pt x="410" y="434"/>
                        <a:pt x="418" y="459"/>
                        <a:pt x="418" y="459"/>
                      </a:cubicBezTo>
                      <a:cubicBezTo>
                        <a:pt x="393" y="484"/>
                        <a:pt x="393" y="484"/>
                        <a:pt x="393" y="484"/>
                      </a:cubicBezTo>
                      <a:cubicBezTo>
                        <a:pt x="318" y="493"/>
                        <a:pt x="318" y="493"/>
                        <a:pt x="318" y="493"/>
                      </a:cubicBezTo>
                      <a:lnTo>
                        <a:pt x="293" y="468"/>
                      </a:lnTo>
                      <a:close/>
                      <a:moveTo>
                        <a:pt x="594" y="660"/>
                      </a:moveTo>
                      <a:cubicBezTo>
                        <a:pt x="577" y="669"/>
                        <a:pt x="577" y="669"/>
                        <a:pt x="577" y="669"/>
                      </a:cubicBezTo>
                      <a:cubicBezTo>
                        <a:pt x="577" y="669"/>
                        <a:pt x="561" y="660"/>
                        <a:pt x="561" y="652"/>
                      </a:cubicBezTo>
                      <a:cubicBezTo>
                        <a:pt x="552" y="660"/>
                        <a:pt x="552" y="660"/>
                        <a:pt x="544" y="660"/>
                      </a:cubicBezTo>
                      <a:cubicBezTo>
                        <a:pt x="544" y="669"/>
                        <a:pt x="552" y="685"/>
                        <a:pt x="552" y="685"/>
                      </a:cubicBezTo>
                      <a:cubicBezTo>
                        <a:pt x="535" y="702"/>
                        <a:pt x="535" y="702"/>
                        <a:pt x="535" y="702"/>
                      </a:cubicBezTo>
                      <a:cubicBezTo>
                        <a:pt x="485" y="710"/>
                        <a:pt x="485" y="710"/>
                        <a:pt x="485" y="710"/>
                      </a:cubicBezTo>
                      <a:cubicBezTo>
                        <a:pt x="469" y="693"/>
                        <a:pt x="469" y="693"/>
                        <a:pt x="469" y="693"/>
                      </a:cubicBezTo>
                      <a:lnTo>
                        <a:pt x="469" y="677"/>
                      </a:lnTo>
                      <a:cubicBezTo>
                        <a:pt x="460" y="669"/>
                        <a:pt x="460" y="669"/>
                        <a:pt x="452" y="669"/>
                      </a:cubicBezTo>
                      <a:cubicBezTo>
                        <a:pt x="435" y="685"/>
                        <a:pt x="435" y="685"/>
                        <a:pt x="435" y="685"/>
                      </a:cubicBezTo>
                      <a:lnTo>
                        <a:pt x="410" y="685"/>
                      </a:lnTo>
                      <a:cubicBezTo>
                        <a:pt x="385" y="643"/>
                        <a:pt x="385" y="643"/>
                        <a:pt x="385" y="643"/>
                      </a:cubicBezTo>
                      <a:cubicBezTo>
                        <a:pt x="385" y="626"/>
                        <a:pt x="385" y="626"/>
                        <a:pt x="385" y="626"/>
                      </a:cubicBezTo>
                      <a:cubicBezTo>
                        <a:pt x="402" y="610"/>
                        <a:pt x="402" y="610"/>
                        <a:pt x="402" y="610"/>
                      </a:cubicBezTo>
                      <a:cubicBezTo>
                        <a:pt x="402" y="602"/>
                        <a:pt x="402" y="602"/>
                        <a:pt x="402" y="593"/>
                      </a:cubicBezTo>
                      <a:cubicBezTo>
                        <a:pt x="393" y="593"/>
                        <a:pt x="376" y="585"/>
                        <a:pt x="376" y="585"/>
                      </a:cubicBezTo>
                      <a:cubicBezTo>
                        <a:pt x="368" y="560"/>
                        <a:pt x="368" y="560"/>
                        <a:pt x="368" y="560"/>
                      </a:cubicBezTo>
                      <a:cubicBezTo>
                        <a:pt x="393" y="518"/>
                        <a:pt x="393" y="518"/>
                        <a:pt x="393" y="518"/>
                      </a:cubicBezTo>
                      <a:cubicBezTo>
                        <a:pt x="410" y="510"/>
                        <a:pt x="410" y="510"/>
                        <a:pt x="410" y="510"/>
                      </a:cubicBezTo>
                      <a:lnTo>
                        <a:pt x="427" y="518"/>
                      </a:lnTo>
                      <a:cubicBezTo>
                        <a:pt x="435" y="518"/>
                        <a:pt x="443" y="518"/>
                        <a:pt x="443" y="510"/>
                      </a:cubicBezTo>
                      <a:cubicBezTo>
                        <a:pt x="443" y="501"/>
                        <a:pt x="443" y="484"/>
                        <a:pt x="443" y="484"/>
                      </a:cubicBezTo>
                      <a:cubicBezTo>
                        <a:pt x="460" y="468"/>
                        <a:pt x="460" y="468"/>
                        <a:pt x="460" y="468"/>
                      </a:cubicBezTo>
                      <a:cubicBezTo>
                        <a:pt x="502" y="468"/>
                        <a:pt x="502" y="468"/>
                        <a:pt x="502" y="468"/>
                      </a:cubicBezTo>
                      <a:cubicBezTo>
                        <a:pt x="519" y="484"/>
                        <a:pt x="519" y="484"/>
                        <a:pt x="519" y="484"/>
                      </a:cubicBezTo>
                      <a:cubicBezTo>
                        <a:pt x="519" y="484"/>
                        <a:pt x="519" y="493"/>
                        <a:pt x="519" y="501"/>
                      </a:cubicBezTo>
                      <a:cubicBezTo>
                        <a:pt x="527" y="501"/>
                        <a:pt x="535" y="510"/>
                        <a:pt x="544" y="510"/>
                      </a:cubicBezTo>
                      <a:cubicBezTo>
                        <a:pt x="552" y="493"/>
                        <a:pt x="552" y="493"/>
                        <a:pt x="552" y="493"/>
                      </a:cubicBezTo>
                      <a:cubicBezTo>
                        <a:pt x="577" y="493"/>
                        <a:pt x="577" y="493"/>
                        <a:pt x="577" y="493"/>
                      </a:cubicBezTo>
                      <a:cubicBezTo>
                        <a:pt x="611" y="535"/>
                        <a:pt x="611" y="535"/>
                        <a:pt x="611" y="535"/>
                      </a:cubicBezTo>
                      <a:cubicBezTo>
                        <a:pt x="611" y="551"/>
                        <a:pt x="611" y="551"/>
                        <a:pt x="611" y="551"/>
                      </a:cubicBezTo>
                      <a:lnTo>
                        <a:pt x="594" y="568"/>
                      </a:lnTo>
                      <a:cubicBezTo>
                        <a:pt x="594" y="576"/>
                        <a:pt x="594" y="576"/>
                        <a:pt x="594" y="585"/>
                      </a:cubicBezTo>
                      <a:cubicBezTo>
                        <a:pt x="602" y="585"/>
                        <a:pt x="619" y="602"/>
                        <a:pt x="619" y="602"/>
                      </a:cubicBezTo>
                      <a:cubicBezTo>
                        <a:pt x="619" y="618"/>
                        <a:pt x="619" y="618"/>
                        <a:pt x="619" y="618"/>
                      </a:cubicBezTo>
                      <a:lnTo>
                        <a:pt x="594" y="660"/>
                      </a:lnTo>
                      <a:close/>
                      <a:moveTo>
                        <a:pt x="594" y="660"/>
                      </a:moveTo>
                      <a:lnTo>
                        <a:pt x="594" y="660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wrap="none" lIns="182843" tIns="91422" rIns="182843" bIns="91422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  <a:ea typeface="SimSun" charset="0"/>
                  </a:endParaRPr>
                </a:p>
              </p:txBody>
            </p:sp>
            <p:sp>
              <p:nvSpPr>
                <p:cNvPr id="106" name="Freeform 33">
                  <a:extLst>
                    <a:ext uri="{FF2B5EF4-FFF2-40B4-BE49-F238E27FC236}">
                      <a16:creationId xmlns:a16="http://schemas.microsoft.com/office/drawing/2014/main" id="{7BF58DBA-0066-42EC-AC59-2BCA44A35BC7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1236605" y="2881342"/>
                  <a:ext cx="315528" cy="279037"/>
                </a:xfrm>
                <a:custGeom>
                  <a:avLst/>
                  <a:gdLst>
                    <a:gd name="connsiteX0" fmla="*/ 358785 w 512434"/>
                    <a:gd name="connsiteY0" fmla="*/ 409158 h 453171"/>
                    <a:gd name="connsiteX1" fmla="*/ 345300 w 512434"/>
                    <a:gd name="connsiteY1" fmla="*/ 425866 h 453171"/>
                    <a:gd name="connsiteX2" fmla="*/ 358785 w 512434"/>
                    <a:gd name="connsiteY2" fmla="*/ 439722 h 453171"/>
                    <a:gd name="connsiteX3" fmla="*/ 372270 w 512434"/>
                    <a:gd name="connsiteY3" fmla="*/ 425866 h 453171"/>
                    <a:gd name="connsiteX4" fmla="*/ 358785 w 512434"/>
                    <a:gd name="connsiteY4" fmla="*/ 409158 h 453171"/>
                    <a:gd name="connsiteX5" fmla="*/ 151153 w 512434"/>
                    <a:gd name="connsiteY5" fmla="*/ 300585 h 453171"/>
                    <a:gd name="connsiteX6" fmla="*/ 195731 w 512434"/>
                    <a:gd name="connsiteY6" fmla="*/ 300585 h 453171"/>
                    <a:gd name="connsiteX7" fmla="*/ 195731 w 512434"/>
                    <a:gd name="connsiteY7" fmla="*/ 345175 h 453171"/>
                    <a:gd name="connsiteX8" fmla="*/ 151153 w 512434"/>
                    <a:gd name="connsiteY8" fmla="*/ 345175 h 453171"/>
                    <a:gd name="connsiteX9" fmla="*/ 71978 w 512434"/>
                    <a:gd name="connsiteY9" fmla="*/ 300585 h 453171"/>
                    <a:gd name="connsiteX10" fmla="*/ 120152 w 512434"/>
                    <a:gd name="connsiteY10" fmla="*/ 300585 h 453171"/>
                    <a:gd name="connsiteX11" fmla="*/ 120152 w 512434"/>
                    <a:gd name="connsiteY11" fmla="*/ 345175 h 453171"/>
                    <a:gd name="connsiteX12" fmla="*/ 71978 w 512434"/>
                    <a:gd name="connsiteY12" fmla="*/ 345175 h 453171"/>
                    <a:gd name="connsiteX13" fmla="*/ 481786 w 512434"/>
                    <a:gd name="connsiteY13" fmla="*/ 286492 h 453171"/>
                    <a:gd name="connsiteX14" fmla="*/ 468300 w 512434"/>
                    <a:gd name="connsiteY14" fmla="*/ 299940 h 453171"/>
                    <a:gd name="connsiteX15" fmla="*/ 481786 w 512434"/>
                    <a:gd name="connsiteY15" fmla="*/ 313389 h 453171"/>
                    <a:gd name="connsiteX16" fmla="*/ 498948 w 512434"/>
                    <a:gd name="connsiteY16" fmla="*/ 299940 h 453171"/>
                    <a:gd name="connsiteX17" fmla="*/ 481786 w 512434"/>
                    <a:gd name="connsiteY17" fmla="*/ 286492 h 453171"/>
                    <a:gd name="connsiteX18" fmla="*/ 235785 w 512434"/>
                    <a:gd name="connsiteY18" fmla="*/ 286492 h 453171"/>
                    <a:gd name="connsiteX19" fmla="*/ 222300 w 512434"/>
                    <a:gd name="connsiteY19" fmla="*/ 299940 h 453171"/>
                    <a:gd name="connsiteX20" fmla="*/ 235785 w 512434"/>
                    <a:gd name="connsiteY20" fmla="*/ 313389 h 453171"/>
                    <a:gd name="connsiteX21" fmla="*/ 249270 w 512434"/>
                    <a:gd name="connsiteY21" fmla="*/ 299940 h 453171"/>
                    <a:gd name="connsiteX22" fmla="*/ 235785 w 512434"/>
                    <a:gd name="connsiteY22" fmla="*/ 286492 h 453171"/>
                    <a:gd name="connsiteX23" fmla="*/ 151153 w 512434"/>
                    <a:gd name="connsiteY23" fmla="*/ 228588 h 453171"/>
                    <a:gd name="connsiteX24" fmla="*/ 195731 w 512434"/>
                    <a:gd name="connsiteY24" fmla="*/ 228588 h 453171"/>
                    <a:gd name="connsiteX25" fmla="*/ 195731 w 512434"/>
                    <a:gd name="connsiteY25" fmla="*/ 273178 h 453171"/>
                    <a:gd name="connsiteX26" fmla="*/ 151153 w 512434"/>
                    <a:gd name="connsiteY26" fmla="*/ 273178 h 453171"/>
                    <a:gd name="connsiteX27" fmla="*/ 71978 w 512434"/>
                    <a:gd name="connsiteY27" fmla="*/ 228588 h 453171"/>
                    <a:gd name="connsiteX28" fmla="*/ 120152 w 512434"/>
                    <a:gd name="connsiteY28" fmla="*/ 228588 h 453171"/>
                    <a:gd name="connsiteX29" fmla="*/ 120152 w 512434"/>
                    <a:gd name="connsiteY29" fmla="*/ 273178 h 453171"/>
                    <a:gd name="connsiteX30" fmla="*/ 71978 w 512434"/>
                    <a:gd name="connsiteY30" fmla="*/ 273178 h 453171"/>
                    <a:gd name="connsiteX31" fmla="*/ 427028 w 512434"/>
                    <a:gd name="connsiteY31" fmla="*/ 221695 h 453171"/>
                    <a:gd name="connsiteX32" fmla="*/ 372270 w 512434"/>
                    <a:gd name="connsiteY32" fmla="*/ 275896 h 453171"/>
                    <a:gd name="connsiteX33" fmla="*/ 358785 w 512434"/>
                    <a:gd name="connsiteY33" fmla="*/ 272636 h 453171"/>
                    <a:gd name="connsiteX34" fmla="*/ 341622 w 512434"/>
                    <a:gd name="connsiteY34" fmla="*/ 279564 h 453171"/>
                    <a:gd name="connsiteX35" fmla="*/ 283596 w 512434"/>
                    <a:gd name="connsiteY35" fmla="*/ 238404 h 453171"/>
                    <a:gd name="connsiteX36" fmla="*/ 266433 w 512434"/>
                    <a:gd name="connsiteY36" fmla="*/ 238404 h 453171"/>
                    <a:gd name="connsiteX37" fmla="*/ 270111 w 512434"/>
                    <a:gd name="connsiteY37" fmla="*/ 255520 h 453171"/>
                    <a:gd name="connsiteX38" fmla="*/ 331406 w 512434"/>
                    <a:gd name="connsiteY38" fmla="*/ 303200 h 453171"/>
                    <a:gd name="connsiteX39" fmla="*/ 358785 w 512434"/>
                    <a:gd name="connsiteY39" fmla="*/ 327245 h 453171"/>
                    <a:gd name="connsiteX40" fmla="*/ 386164 w 512434"/>
                    <a:gd name="connsiteY40" fmla="*/ 299940 h 453171"/>
                    <a:gd name="connsiteX41" fmla="*/ 386164 w 512434"/>
                    <a:gd name="connsiteY41" fmla="*/ 296680 h 453171"/>
                    <a:gd name="connsiteX42" fmla="*/ 444191 w 512434"/>
                    <a:gd name="connsiteY42" fmla="*/ 238404 h 453171"/>
                    <a:gd name="connsiteX43" fmla="*/ 444191 w 512434"/>
                    <a:gd name="connsiteY43" fmla="*/ 221695 h 453171"/>
                    <a:gd name="connsiteX44" fmla="*/ 427028 w 512434"/>
                    <a:gd name="connsiteY44" fmla="*/ 221695 h 453171"/>
                    <a:gd name="connsiteX45" fmla="*/ 358785 w 512434"/>
                    <a:gd name="connsiteY45" fmla="*/ 163826 h 453171"/>
                    <a:gd name="connsiteX46" fmla="*/ 345300 w 512434"/>
                    <a:gd name="connsiteY46" fmla="*/ 177274 h 453171"/>
                    <a:gd name="connsiteX47" fmla="*/ 358785 w 512434"/>
                    <a:gd name="connsiteY47" fmla="*/ 190723 h 453171"/>
                    <a:gd name="connsiteX48" fmla="*/ 372270 w 512434"/>
                    <a:gd name="connsiteY48" fmla="*/ 177274 h 453171"/>
                    <a:gd name="connsiteX49" fmla="*/ 358785 w 512434"/>
                    <a:gd name="connsiteY49" fmla="*/ 163826 h 453171"/>
                    <a:gd name="connsiteX50" fmla="*/ 151153 w 512434"/>
                    <a:gd name="connsiteY50" fmla="*/ 156592 h 453171"/>
                    <a:gd name="connsiteX51" fmla="*/ 195731 w 512434"/>
                    <a:gd name="connsiteY51" fmla="*/ 156592 h 453171"/>
                    <a:gd name="connsiteX52" fmla="*/ 195731 w 512434"/>
                    <a:gd name="connsiteY52" fmla="*/ 201182 h 453171"/>
                    <a:gd name="connsiteX53" fmla="*/ 151153 w 512434"/>
                    <a:gd name="connsiteY53" fmla="*/ 201182 h 453171"/>
                    <a:gd name="connsiteX54" fmla="*/ 37595 w 512434"/>
                    <a:gd name="connsiteY54" fmla="*/ 102289 h 453171"/>
                    <a:gd name="connsiteX55" fmla="*/ 37595 w 512434"/>
                    <a:gd name="connsiteY55" fmla="*/ 374925 h 453171"/>
                    <a:gd name="connsiteX56" fmla="*/ 228838 w 512434"/>
                    <a:gd name="connsiteY56" fmla="*/ 374925 h 453171"/>
                    <a:gd name="connsiteX57" fmla="*/ 208406 w 512434"/>
                    <a:gd name="connsiteY57" fmla="*/ 299940 h 453171"/>
                    <a:gd name="connsiteX58" fmla="*/ 246001 w 512434"/>
                    <a:gd name="connsiteY58" fmla="*/ 201318 h 453171"/>
                    <a:gd name="connsiteX59" fmla="*/ 225569 w 512434"/>
                    <a:gd name="connsiteY59" fmla="*/ 201318 h 453171"/>
                    <a:gd name="connsiteX60" fmla="*/ 225569 w 512434"/>
                    <a:gd name="connsiteY60" fmla="*/ 156898 h 453171"/>
                    <a:gd name="connsiteX61" fmla="*/ 270111 w 512434"/>
                    <a:gd name="connsiteY61" fmla="*/ 156898 h 453171"/>
                    <a:gd name="connsiteX62" fmla="*/ 270111 w 512434"/>
                    <a:gd name="connsiteY62" fmla="*/ 177274 h 453171"/>
                    <a:gd name="connsiteX63" fmla="*/ 358785 w 512434"/>
                    <a:gd name="connsiteY63" fmla="*/ 149970 h 453171"/>
                    <a:gd name="connsiteX64" fmla="*/ 382895 w 512434"/>
                    <a:gd name="connsiteY64" fmla="*/ 149970 h 453171"/>
                    <a:gd name="connsiteX65" fmla="*/ 382895 w 512434"/>
                    <a:gd name="connsiteY65" fmla="*/ 102289 h 453171"/>
                    <a:gd name="connsiteX66" fmla="*/ 37595 w 512434"/>
                    <a:gd name="connsiteY66" fmla="*/ 102289 h 453171"/>
                    <a:gd name="connsiteX67" fmla="*/ 136894 w 512434"/>
                    <a:gd name="connsiteY67" fmla="*/ 30564 h 453171"/>
                    <a:gd name="connsiteX68" fmla="*/ 136894 w 512434"/>
                    <a:gd name="connsiteY68" fmla="*/ 68057 h 453171"/>
                    <a:gd name="connsiteX69" fmla="*/ 283596 w 512434"/>
                    <a:gd name="connsiteY69" fmla="*/ 68057 h 453171"/>
                    <a:gd name="connsiteX70" fmla="*/ 283596 w 512434"/>
                    <a:gd name="connsiteY70" fmla="*/ 30564 h 453171"/>
                    <a:gd name="connsiteX71" fmla="*/ 136894 w 512434"/>
                    <a:gd name="connsiteY71" fmla="*/ 30564 h 453171"/>
                    <a:gd name="connsiteX72" fmla="*/ 30648 w 512434"/>
                    <a:gd name="connsiteY72" fmla="*/ 0 h 453171"/>
                    <a:gd name="connsiteX73" fmla="*/ 389433 w 512434"/>
                    <a:gd name="connsiteY73" fmla="*/ 0 h 453171"/>
                    <a:gd name="connsiteX74" fmla="*/ 420490 w 512434"/>
                    <a:gd name="connsiteY74" fmla="*/ 30564 h 453171"/>
                    <a:gd name="connsiteX75" fmla="*/ 420490 w 512434"/>
                    <a:gd name="connsiteY75" fmla="*/ 163826 h 453171"/>
                    <a:gd name="connsiteX76" fmla="*/ 512434 w 512434"/>
                    <a:gd name="connsiteY76" fmla="*/ 299940 h 453171"/>
                    <a:gd name="connsiteX77" fmla="*/ 358785 w 512434"/>
                    <a:gd name="connsiteY77" fmla="*/ 453171 h 453171"/>
                    <a:gd name="connsiteX78" fmla="*/ 263164 w 512434"/>
                    <a:gd name="connsiteY78" fmla="*/ 419346 h 453171"/>
                    <a:gd name="connsiteX79" fmla="*/ 30648 w 512434"/>
                    <a:gd name="connsiteY79" fmla="*/ 419346 h 453171"/>
                    <a:gd name="connsiteX80" fmla="*/ 0 w 512434"/>
                    <a:gd name="connsiteY80" fmla="*/ 388374 h 453171"/>
                    <a:gd name="connsiteX81" fmla="*/ 0 w 512434"/>
                    <a:gd name="connsiteY81" fmla="*/ 30564 h 453171"/>
                    <a:gd name="connsiteX82" fmla="*/ 30648 w 512434"/>
                    <a:gd name="connsiteY82" fmla="*/ 0 h 453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</a:cxnLst>
                  <a:rect l="l" t="t" r="r" b="b"/>
                  <a:pathLst>
                    <a:path w="512434" h="453171">
                      <a:moveTo>
                        <a:pt x="358785" y="409158"/>
                      </a:moveTo>
                      <a:cubicBezTo>
                        <a:pt x="351838" y="409158"/>
                        <a:pt x="345300" y="415678"/>
                        <a:pt x="345300" y="425866"/>
                      </a:cubicBezTo>
                      <a:cubicBezTo>
                        <a:pt x="345300" y="432794"/>
                        <a:pt x="351838" y="439722"/>
                        <a:pt x="358785" y="439722"/>
                      </a:cubicBezTo>
                      <a:cubicBezTo>
                        <a:pt x="365732" y="439722"/>
                        <a:pt x="372270" y="432794"/>
                        <a:pt x="372270" y="425866"/>
                      </a:cubicBezTo>
                      <a:cubicBezTo>
                        <a:pt x="372270" y="415678"/>
                        <a:pt x="365732" y="409158"/>
                        <a:pt x="358785" y="409158"/>
                      </a:cubicBezTo>
                      <a:close/>
                      <a:moveTo>
                        <a:pt x="151153" y="300585"/>
                      </a:moveTo>
                      <a:lnTo>
                        <a:pt x="195731" y="300585"/>
                      </a:lnTo>
                      <a:lnTo>
                        <a:pt x="195731" y="345175"/>
                      </a:lnTo>
                      <a:lnTo>
                        <a:pt x="151153" y="345175"/>
                      </a:lnTo>
                      <a:close/>
                      <a:moveTo>
                        <a:pt x="71978" y="300585"/>
                      </a:moveTo>
                      <a:lnTo>
                        <a:pt x="120152" y="300585"/>
                      </a:lnTo>
                      <a:lnTo>
                        <a:pt x="120152" y="345175"/>
                      </a:lnTo>
                      <a:lnTo>
                        <a:pt x="71978" y="345175"/>
                      </a:lnTo>
                      <a:close/>
                      <a:moveTo>
                        <a:pt x="481786" y="286492"/>
                      </a:moveTo>
                      <a:cubicBezTo>
                        <a:pt x="474839" y="286492"/>
                        <a:pt x="468300" y="293012"/>
                        <a:pt x="468300" y="299940"/>
                      </a:cubicBezTo>
                      <a:cubicBezTo>
                        <a:pt x="468300" y="310128"/>
                        <a:pt x="474839" y="313389"/>
                        <a:pt x="481786" y="313389"/>
                      </a:cubicBezTo>
                      <a:cubicBezTo>
                        <a:pt x="492002" y="313389"/>
                        <a:pt x="498948" y="310128"/>
                        <a:pt x="498948" y="299940"/>
                      </a:cubicBezTo>
                      <a:cubicBezTo>
                        <a:pt x="498948" y="293012"/>
                        <a:pt x="492002" y="286492"/>
                        <a:pt x="481786" y="286492"/>
                      </a:cubicBezTo>
                      <a:close/>
                      <a:moveTo>
                        <a:pt x="235785" y="286492"/>
                      </a:moveTo>
                      <a:cubicBezTo>
                        <a:pt x="228838" y="286492"/>
                        <a:pt x="222300" y="293012"/>
                        <a:pt x="222300" y="299940"/>
                      </a:cubicBezTo>
                      <a:cubicBezTo>
                        <a:pt x="222300" y="310128"/>
                        <a:pt x="228838" y="313389"/>
                        <a:pt x="235785" y="313389"/>
                      </a:cubicBezTo>
                      <a:cubicBezTo>
                        <a:pt x="242732" y="313389"/>
                        <a:pt x="249270" y="310128"/>
                        <a:pt x="249270" y="299940"/>
                      </a:cubicBezTo>
                      <a:cubicBezTo>
                        <a:pt x="249270" y="293012"/>
                        <a:pt x="242732" y="286492"/>
                        <a:pt x="235785" y="286492"/>
                      </a:cubicBezTo>
                      <a:close/>
                      <a:moveTo>
                        <a:pt x="151153" y="228588"/>
                      </a:moveTo>
                      <a:lnTo>
                        <a:pt x="195731" y="228588"/>
                      </a:lnTo>
                      <a:lnTo>
                        <a:pt x="195731" y="273178"/>
                      </a:lnTo>
                      <a:lnTo>
                        <a:pt x="151153" y="273178"/>
                      </a:lnTo>
                      <a:close/>
                      <a:moveTo>
                        <a:pt x="71978" y="228588"/>
                      </a:moveTo>
                      <a:lnTo>
                        <a:pt x="120152" y="228588"/>
                      </a:lnTo>
                      <a:lnTo>
                        <a:pt x="120152" y="273178"/>
                      </a:lnTo>
                      <a:lnTo>
                        <a:pt x="71978" y="273178"/>
                      </a:lnTo>
                      <a:close/>
                      <a:moveTo>
                        <a:pt x="427028" y="221695"/>
                      </a:moveTo>
                      <a:cubicBezTo>
                        <a:pt x="427028" y="221695"/>
                        <a:pt x="427028" y="221695"/>
                        <a:pt x="372270" y="275896"/>
                      </a:cubicBezTo>
                      <a:cubicBezTo>
                        <a:pt x="369001" y="275896"/>
                        <a:pt x="365732" y="272636"/>
                        <a:pt x="358785" y="272636"/>
                      </a:cubicBezTo>
                      <a:cubicBezTo>
                        <a:pt x="351838" y="272636"/>
                        <a:pt x="345300" y="275896"/>
                        <a:pt x="341622" y="279564"/>
                      </a:cubicBezTo>
                      <a:cubicBezTo>
                        <a:pt x="341622" y="279564"/>
                        <a:pt x="341622" y="279564"/>
                        <a:pt x="283596" y="238404"/>
                      </a:cubicBezTo>
                      <a:cubicBezTo>
                        <a:pt x="280327" y="231883"/>
                        <a:pt x="270111" y="235143"/>
                        <a:pt x="266433" y="238404"/>
                      </a:cubicBezTo>
                      <a:cubicBezTo>
                        <a:pt x="263164" y="242071"/>
                        <a:pt x="266433" y="252260"/>
                        <a:pt x="270111" y="255520"/>
                      </a:cubicBezTo>
                      <a:cubicBezTo>
                        <a:pt x="270111" y="255520"/>
                        <a:pt x="270111" y="255520"/>
                        <a:pt x="331406" y="303200"/>
                      </a:cubicBezTo>
                      <a:cubicBezTo>
                        <a:pt x="331406" y="317056"/>
                        <a:pt x="345300" y="327245"/>
                        <a:pt x="358785" y="327245"/>
                      </a:cubicBezTo>
                      <a:cubicBezTo>
                        <a:pt x="375948" y="327245"/>
                        <a:pt x="386164" y="317056"/>
                        <a:pt x="386164" y="299940"/>
                      </a:cubicBezTo>
                      <a:lnTo>
                        <a:pt x="386164" y="296680"/>
                      </a:lnTo>
                      <a:cubicBezTo>
                        <a:pt x="386164" y="296680"/>
                        <a:pt x="386164" y="296680"/>
                        <a:pt x="444191" y="238404"/>
                      </a:cubicBezTo>
                      <a:cubicBezTo>
                        <a:pt x="447869" y="231883"/>
                        <a:pt x="451138" y="224955"/>
                        <a:pt x="444191" y="221695"/>
                      </a:cubicBezTo>
                      <a:cubicBezTo>
                        <a:pt x="440922" y="218027"/>
                        <a:pt x="433975" y="218027"/>
                        <a:pt x="427028" y="221695"/>
                      </a:cubicBezTo>
                      <a:close/>
                      <a:moveTo>
                        <a:pt x="358785" y="163826"/>
                      </a:moveTo>
                      <a:cubicBezTo>
                        <a:pt x="351838" y="163826"/>
                        <a:pt x="345300" y="170346"/>
                        <a:pt x="345300" y="177274"/>
                      </a:cubicBezTo>
                      <a:cubicBezTo>
                        <a:pt x="345300" y="184202"/>
                        <a:pt x="351838" y="190723"/>
                        <a:pt x="358785" y="190723"/>
                      </a:cubicBezTo>
                      <a:cubicBezTo>
                        <a:pt x="365732" y="190723"/>
                        <a:pt x="372270" y="184202"/>
                        <a:pt x="372270" y="177274"/>
                      </a:cubicBezTo>
                      <a:cubicBezTo>
                        <a:pt x="372270" y="170346"/>
                        <a:pt x="365732" y="163826"/>
                        <a:pt x="358785" y="163826"/>
                      </a:cubicBezTo>
                      <a:close/>
                      <a:moveTo>
                        <a:pt x="151153" y="156592"/>
                      </a:moveTo>
                      <a:lnTo>
                        <a:pt x="195731" y="156592"/>
                      </a:lnTo>
                      <a:lnTo>
                        <a:pt x="195731" y="201182"/>
                      </a:lnTo>
                      <a:lnTo>
                        <a:pt x="151153" y="201182"/>
                      </a:lnTo>
                      <a:close/>
                      <a:moveTo>
                        <a:pt x="37595" y="102289"/>
                      </a:moveTo>
                      <a:lnTo>
                        <a:pt x="37595" y="374925"/>
                      </a:lnTo>
                      <a:cubicBezTo>
                        <a:pt x="37595" y="374925"/>
                        <a:pt x="37595" y="374925"/>
                        <a:pt x="228838" y="374925"/>
                      </a:cubicBezTo>
                      <a:cubicBezTo>
                        <a:pt x="215353" y="354549"/>
                        <a:pt x="208406" y="327245"/>
                        <a:pt x="208406" y="299940"/>
                      </a:cubicBezTo>
                      <a:cubicBezTo>
                        <a:pt x="208406" y="262448"/>
                        <a:pt x="222300" y="228215"/>
                        <a:pt x="246001" y="201318"/>
                      </a:cubicBezTo>
                      <a:cubicBezTo>
                        <a:pt x="246001" y="201318"/>
                        <a:pt x="246001" y="201318"/>
                        <a:pt x="225569" y="201318"/>
                      </a:cubicBezTo>
                      <a:cubicBezTo>
                        <a:pt x="225569" y="201318"/>
                        <a:pt x="225569" y="201318"/>
                        <a:pt x="225569" y="156898"/>
                      </a:cubicBezTo>
                      <a:cubicBezTo>
                        <a:pt x="225569" y="156898"/>
                        <a:pt x="225569" y="156898"/>
                        <a:pt x="270111" y="156898"/>
                      </a:cubicBezTo>
                      <a:cubicBezTo>
                        <a:pt x="270111" y="156898"/>
                        <a:pt x="270111" y="156898"/>
                        <a:pt x="270111" y="177274"/>
                      </a:cubicBezTo>
                      <a:cubicBezTo>
                        <a:pt x="293812" y="160158"/>
                        <a:pt x="324868" y="149970"/>
                        <a:pt x="358785" y="149970"/>
                      </a:cubicBezTo>
                      <a:cubicBezTo>
                        <a:pt x="365732" y="149970"/>
                        <a:pt x="375948" y="149970"/>
                        <a:pt x="382895" y="149970"/>
                      </a:cubicBezTo>
                      <a:cubicBezTo>
                        <a:pt x="382895" y="149970"/>
                        <a:pt x="382895" y="149970"/>
                        <a:pt x="382895" y="102289"/>
                      </a:cubicBezTo>
                      <a:cubicBezTo>
                        <a:pt x="382895" y="102289"/>
                        <a:pt x="382895" y="102289"/>
                        <a:pt x="37595" y="102289"/>
                      </a:cubicBezTo>
                      <a:close/>
                      <a:moveTo>
                        <a:pt x="136894" y="30564"/>
                      </a:moveTo>
                      <a:lnTo>
                        <a:pt x="136894" y="68057"/>
                      </a:lnTo>
                      <a:cubicBezTo>
                        <a:pt x="136894" y="68057"/>
                        <a:pt x="136894" y="68057"/>
                        <a:pt x="283596" y="68057"/>
                      </a:cubicBezTo>
                      <a:cubicBezTo>
                        <a:pt x="283596" y="68057"/>
                        <a:pt x="283596" y="68057"/>
                        <a:pt x="283596" y="30564"/>
                      </a:cubicBezTo>
                      <a:cubicBezTo>
                        <a:pt x="283596" y="30564"/>
                        <a:pt x="283596" y="30564"/>
                        <a:pt x="136894" y="30564"/>
                      </a:cubicBezTo>
                      <a:close/>
                      <a:moveTo>
                        <a:pt x="30648" y="0"/>
                      </a:moveTo>
                      <a:cubicBezTo>
                        <a:pt x="30648" y="0"/>
                        <a:pt x="30648" y="0"/>
                        <a:pt x="389433" y="0"/>
                      </a:cubicBezTo>
                      <a:cubicBezTo>
                        <a:pt x="406596" y="0"/>
                        <a:pt x="420490" y="13856"/>
                        <a:pt x="420490" y="30564"/>
                      </a:cubicBezTo>
                      <a:cubicBezTo>
                        <a:pt x="420490" y="30564"/>
                        <a:pt x="420490" y="30564"/>
                        <a:pt x="420490" y="163826"/>
                      </a:cubicBezTo>
                      <a:cubicBezTo>
                        <a:pt x="474839" y="187463"/>
                        <a:pt x="512434" y="238404"/>
                        <a:pt x="512434" y="299940"/>
                      </a:cubicBezTo>
                      <a:cubicBezTo>
                        <a:pt x="512434" y="385113"/>
                        <a:pt x="444191" y="453171"/>
                        <a:pt x="358785" y="453171"/>
                      </a:cubicBezTo>
                      <a:cubicBezTo>
                        <a:pt x="324868" y="453171"/>
                        <a:pt x="290543" y="439722"/>
                        <a:pt x="263164" y="419346"/>
                      </a:cubicBezTo>
                      <a:cubicBezTo>
                        <a:pt x="263164" y="419346"/>
                        <a:pt x="263164" y="419346"/>
                        <a:pt x="30648" y="419346"/>
                      </a:cubicBezTo>
                      <a:cubicBezTo>
                        <a:pt x="13894" y="419346"/>
                        <a:pt x="0" y="405490"/>
                        <a:pt x="0" y="388374"/>
                      </a:cubicBezTo>
                      <a:cubicBezTo>
                        <a:pt x="0" y="388374"/>
                        <a:pt x="0" y="388374"/>
                        <a:pt x="0" y="30564"/>
                      </a:cubicBezTo>
                      <a:cubicBezTo>
                        <a:pt x="0" y="13856"/>
                        <a:pt x="13894" y="0"/>
                        <a:pt x="30648" y="0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  <a:ea typeface="SimSun" charset="0"/>
                  </a:endParaRPr>
                </a:p>
              </p:txBody>
            </p:sp>
            <p:sp>
              <p:nvSpPr>
                <p:cNvPr id="107" name="Freeform 34">
                  <a:extLst>
                    <a:ext uri="{FF2B5EF4-FFF2-40B4-BE49-F238E27FC236}">
                      <a16:creationId xmlns:a16="http://schemas.microsoft.com/office/drawing/2014/main" id="{0E4E92F6-5F1D-4ED5-A051-578359DE7155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2555245" y="2285213"/>
                  <a:ext cx="288149" cy="344871"/>
                </a:xfrm>
                <a:custGeom>
                  <a:avLst/>
                  <a:gdLst>
                    <a:gd name="connsiteX0" fmla="*/ 206367 w 449768"/>
                    <a:gd name="connsiteY0" fmla="*/ 423375 h 538305"/>
                    <a:gd name="connsiteX1" fmla="*/ 208536 w 449768"/>
                    <a:gd name="connsiteY1" fmla="*/ 434347 h 538305"/>
                    <a:gd name="connsiteX2" fmla="*/ 136133 w 449768"/>
                    <a:gd name="connsiteY2" fmla="*/ 527584 h 538305"/>
                    <a:gd name="connsiteX3" fmla="*/ 120760 w 449768"/>
                    <a:gd name="connsiteY3" fmla="*/ 517169 h 538305"/>
                    <a:gd name="connsiteX4" fmla="*/ 192667 w 449768"/>
                    <a:gd name="connsiteY4" fmla="*/ 423933 h 538305"/>
                    <a:gd name="connsiteX5" fmla="*/ 206367 w 449768"/>
                    <a:gd name="connsiteY5" fmla="*/ 423375 h 538305"/>
                    <a:gd name="connsiteX6" fmla="*/ 158371 w 449768"/>
                    <a:gd name="connsiteY6" fmla="*/ 386315 h 538305"/>
                    <a:gd name="connsiteX7" fmla="*/ 160292 w 449768"/>
                    <a:gd name="connsiteY7" fmla="*/ 397002 h 538305"/>
                    <a:gd name="connsiteX8" fmla="*/ 51725 w 449768"/>
                    <a:gd name="connsiteY8" fmla="*/ 536376 h 538305"/>
                    <a:gd name="connsiteX9" fmla="*/ 41315 w 449768"/>
                    <a:gd name="connsiteY9" fmla="*/ 525997 h 538305"/>
                    <a:gd name="connsiteX10" fmla="*/ 144924 w 449768"/>
                    <a:gd name="connsiteY10" fmla="*/ 387118 h 538305"/>
                    <a:gd name="connsiteX11" fmla="*/ 158371 w 449768"/>
                    <a:gd name="connsiteY11" fmla="*/ 386315 h 538305"/>
                    <a:gd name="connsiteX12" fmla="*/ 112005 w 449768"/>
                    <a:gd name="connsiteY12" fmla="*/ 349971 h 538305"/>
                    <a:gd name="connsiteX13" fmla="*/ 113740 w 449768"/>
                    <a:gd name="connsiteY13" fmla="*/ 362927 h 538305"/>
                    <a:gd name="connsiteX14" fmla="*/ 41338 w 449768"/>
                    <a:gd name="connsiteY14" fmla="*/ 455221 h 538305"/>
                    <a:gd name="connsiteX15" fmla="*/ 25965 w 449768"/>
                    <a:gd name="connsiteY15" fmla="*/ 444857 h 538305"/>
                    <a:gd name="connsiteX16" fmla="*/ 98367 w 449768"/>
                    <a:gd name="connsiteY16" fmla="*/ 352562 h 538305"/>
                    <a:gd name="connsiteX17" fmla="*/ 112005 w 449768"/>
                    <a:gd name="connsiteY17" fmla="*/ 349971 h 538305"/>
                    <a:gd name="connsiteX18" fmla="*/ 287508 w 449768"/>
                    <a:gd name="connsiteY18" fmla="*/ 153269 h 538305"/>
                    <a:gd name="connsiteX19" fmla="*/ 261020 w 449768"/>
                    <a:gd name="connsiteY19" fmla="*/ 165441 h 538305"/>
                    <a:gd name="connsiteX20" fmla="*/ 255548 w 449768"/>
                    <a:gd name="connsiteY20" fmla="*/ 175874 h 538305"/>
                    <a:gd name="connsiteX21" fmla="*/ 276441 w 449768"/>
                    <a:gd name="connsiteY21" fmla="*/ 232511 h 538305"/>
                    <a:gd name="connsiteX22" fmla="*/ 328174 w 449768"/>
                    <a:gd name="connsiteY22" fmla="*/ 227543 h 538305"/>
                    <a:gd name="connsiteX23" fmla="*/ 333645 w 449768"/>
                    <a:gd name="connsiteY23" fmla="*/ 217110 h 538305"/>
                    <a:gd name="connsiteX24" fmla="*/ 317727 w 449768"/>
                    <a:gd name="connsiteY24" fmla="*/ 160472 h 538305"/>
                    <a:gd name="connsiteX25" fmla="*/ 287508 w 449768"/>
                    <a:gd name="connsiteY25" fmla="*/ 153269 h 538305"/>
                    <a:gd name="connsiteX26" fmla="*/ 437111 w 449768"/>
                    <a:gd name="connsiteY26" fmla="*/ 0 h 538305"/>
                    <a:gd name="connsiteX27" fmla="*/ 442086 w 449768"/>
                    <a:gd name="connsiteY27" fmla="*/ 0 h 538305"/>
                    <a:gd name="connsiteX28" fmla="*/ 447557 w 449768"/>
                    <a:gd name="connsiteY28" fmla="*/ 4968 h 538305"/>
                    <a:gd name="connsiteX29" fmla="*/ 447557 w 449768"/>
                    <a:gd name="connsiteY29" fmla="*/ 9937 h 538305"/>
                    <a:gd name="connsiteX30" fmla="*/ 447557 w 449768"/>
                    <a:gd name="connsiteY30" fmla="*/ 20370 h 538305"/>
                    <a:gd name="connsiteX31" fmla="*/ 447557 w 449768"/>
                    <a:gd name="connsiteY31" fmla="*/ 46204 h 538305"/>
                    <a:gd name="connsiteX32" fmla="*/ 442086 w 449768"/>
                    <a:gd name="connsiteY32" fmla="*/ 103338 h 538305"/>
                    <a:gd name="connsiteX33" fmla="*/ 442086 w 449768"/>
                    <a:gd name="connsiteY33" fmla="*/ 113771 h 538305"/>
                    <a:gd name="connsiteX34" fmla="*/ 437111 w 449768"/>
                    <a:gd name="connsiteY34" fmla="*/ 134141 h 538305"/>
                    <a:gd name="connsiteX35" fmla="*/ 421194 w 449768"/>
                    <a:gd name="connsiteY35" fmla="*/ 175874 h 538305"/>
                    <a:gd name="connsiteX36" fmla="*/ 354040 w 449768"/>
                    <a:gd name="connsiteY36" fmla="*/ 289645 h 538305"/>
                    <a:gd name="connsiteX37" fmla="*/ 344091 w 449768"/>
                    <a:gd name="connsiteY37" fmla="*/ 325913 h 538305"/>
                    <a:gd name="connsiteX38" fmla="*/ 276441 w 449768"/>
                    <a:gd name="connsiteY38" fmla="*/ 506754 h 538305"/>
                    <a:gd name="connsiteX39" fmla="*/ 261020 w 449768"/>
                    <a:gd name="connsiteY39" fmla="*/ 496321 h 538305"/>
                    <a:gd name="connsiteX40" fmla="*/ 17278 w 449768"/>
                    <a:gd name="connsiteY40" fmla="*/ 310511 h 538305"/>
                    <a:gd name="connsiteX41" fmla="*/ 1858 w 449768"/>
                    <a:gd name="connsiteY41" fmla="*/ 289645 h 538305"/>
                    <a:gd name="connsiteX42" fmla="*/ 162528 w 449768"/>
                    <a:gd name="connsiteY42" fmla="*/ 186307 h 538305"/>
                    <a:gd name="connsiteX43" fmla="*/ 193369 w 449768"/>
                    <a:gd name="connsiteY43" fmla="*/ 165441 h 538305"/>
                    <a:gd name="connsiteX44" fmla="*/ 312753 w 449768"/>
                    <a:gd name="connsiteY44" fmla="*/ 51669 h 538305"/>
                    <a:gd name="connsiteX45" fmla="*/ 400799 w 449768"/>
                    <a:gd name="connsiteY45" fmla="*/ 9937 h 538305"/>
                    <a:gd name="connsiteX46" fmla="*/ 426665 w 449768"/>
                    <a:gd name="connsiteY46" fmla="*/ 4968 h 538305"/>
                    <a:gd name="connsiteX47" fmla="*/ 437111 w 449768"/>
                    <a:gd name="connsiteY47" fmla="*/ 0 h 538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449768" h="538305">
                      <a:moveTo>
                        <a:pt x="206367" y="423375"/>
                      </a:moveTo>
                      <a:cubicBezTo>
                        <a:pt x="209652" y="425297"/>
                        <a:pt x="211016" y="429140"/>
                        <a:pt x="208536" y="434347"/>
                      </a:cubicBezTo>
                      <a:cubicBezTo>
                        <a:pt x="198122" y="460136"/>
                        <a:pt x="172335" y="506754"/>
                        <a:pt x="136133" y="527584"/>
                      </a:cubicBezTo>
                      <a:cubicBezTo>
                        <a:pt x="125719" y="532543"/>
                        <a:pt x="115305" y="527584"/>
                        <a:pt x="120760" y="517169"/>
                      </a:cubicBezTo>
                      <a:cubicBezTo>
                        <a:pt x="130678" y="491380"/>
                        <a:pt x="151507" y="450217"/>
                        <a:pt x="192667" y="423933"/>
                      </a:cubicBezTo>
                      <a:cubicBezTo>
                        <a:pt x="197874" y="421453"/>
                        <a:pt x="203081" y="421453"/>
                        <a:pt x="206367" y="423375"/>
                      </a:cubicBezTo>
                      <a:close/>
                      <a:moveTo>
                        <a:pt x="158371" y="386315"/>
                      </a:moveTo>
                      <a:cubicBezTo>
                        <a:pt x="161532" y="388230"/>
                        <a:pt x="162771" y="392060"/>
                        <a:pt x="160292" y="397002"/>
                      </a:cubicBezTo>
                      <a:cubicBezTo>
                        <a:pt x="144924" y="433081"/>
                        <a:pt x="113693" y="500297"/>
                        <a:pt x="51725" y="536376"/>
                      </a:cubicBezTo>
                      <a:cubicBezTo>
                        <a:pt x="41315" y="541318"/>
                        <a:pt x="36357" y="536376"/>
                        <a:pt x="41315" y="525997"/>
                      </a:cubicBezTo>
                      <a:cubicBezTo>
                        <a:pt x="51725" y="489918"/>
                        <a:pt x="82957" y="422702"/>
                        <a:pt x="144924" y="387118"/>
                      </a:cubicBezTo>
                      <a:cubicBezTo>
                        <a:pt x="150130" y="384399"/>
                        <a:pt x="155211" y="384399"/>
                        <a:pt x="158371" y="386315"/>
                      </a:cubicBezTo>
                      <a:close/>
                      <a:moveTo>
                        <a:pt x="112005" y="349971"/>
                      </a:moveTo>
                      <a:cubicBezTo>
                        <a:pt x="115228" y="352562"/>
                        <a:pt x="116468" y="357744"/>
                        <a:pt x="113740" y="362927"/>
                      </a:cubicBezTo>
                      <a:cubicBezTo>
                        <a:pt x="103326" y="388591"/>
                        <a:pt x="77539" y="429556"/>
                        <a:pt x="41338" y="455221"/>
                      </a:cubicBezTo>
                      <a:cubicBezTo>
                        <a:pt x="25965" y="460157"/>
                        <a:pt x="21006" y="455221"/>
                        <a:pt x="25965" y="444857"/>
                      </a:cubicBezTo>
                      <a:cubicBezTo>
                        <a:pt x="36379" y="419192"/>
                        <a:pt x="57207" y="378227"/>
                        <a:pt x="98367" y="352562"/>
                      </a:cubicBezTo>
                      <a:cubicBezTo>
                        <a:pt x="103574" y="347380"/>
                        <a:pt x="108781" y="347380"/>
                        <a:pt x="112005" y="349971"/>
                      </a:cubicBezTo>
                      <a:close/>
                      <a:moveTo>
                        <a:pt x="287508" y="153269"/>
                      </a:moveTo>
                      <a:cubicBezTo>
                        <a:pt x="277809" y="153890"/>
                        <a:pt x="268730" y="157740"/>
                        <a:pt x="261020" y="165441"/>
                      </a:cubicBezTo>
                      <a:cubicBezTo>
                        <a:pt x="261020" y="170409"/>
                        <a:pt x="261020" y="170409"/>
                        <a:pt x="255548" y="175874"/>
                      </a:cubicBezTo>
                      <a:cubicBezTo>
                        <a:pt x="245600" y="196243"/>
                        <a:pt x="250574" y="222575"/>
                        <a:pt x="276441" y="232511"/>
                      </a:cubicBezTo>
                      <a:cubicBezTo>
                        <a:pt x="291861" y="242944"/>
                        <a:pt x="317727" y="242944"/>
                        <a:pt x="328174" y="227543"/>
                      </a:cubicBezTo>
                      <a:cubicBezTo>
                        <a:pt x="333645" y="222575"/>
                        <a:pt x="333645" y="222575"/>
                        <a:pt x="333645" y="217110"/>
                      </a:cubicBezTo>
                      <a:cubicBezTo>
                        <a:pt x="349066" y="196243"/>
                        <a:pt x="338620" y="170409"/>
                        <a:pt x="317727" y="160472"/>
                      </a:cubicBezTo>
                      <a:cubicBezTo>
                        <a:pt x="307530" y="155256"/>
                        <a:pt x="297208" y="152648"/>
                        <a:pt x="287508" y="153269"/>
                      </a:cubicBezTo>
                      <a:close/>
                      <a:moveTo>
                        <a:pt x="437111" y="0"/>
                      </a:moveTo>
                      <a:lnTo>
                        <a:pt x="442086" y="0"/>
                      </a:lnTo>
                      <a:cubicBezTo>
                        <a:pt x="447557" y="0"/>
                        <a:pt x="452532" y="0"/>
                        <a:pt x="447557" y="4968"/>
                      </a:cubicBezTo>
                      <a:lnTo>
                        <a:pt x="447557" y="9937"/>
                      </a:lnTo>
                      <a:cubicBezTo>
                        <a:pt x="452532" y="15402"/>
                        <a:pt x="447557" y="15402"/>
                        <a:pt x="447557" y="20370"/>
                      </a:cubicBezTo>
                      <a:cubicBezTo>
                        <a:pt x="447557" y="25835"/>
                        <a:pt x="447557" y="36268"/>
                        <a:pt x="447557" y="46204"/>
                      </a:cubicBezTo>
                      <a:cubicBezTo>
                        <a:pt x="447557" y="62102"/>
                        <a:pt x="447557" y="82472"/>
                        <a:pt x="442086" y="103338"/>
                      </a:cubicBezTo>
                      <a:cubicBezTo>
                        <a:pt x="442086" y="108306"/>
                        <a:pt x="442086" y="108306"/>
                        <a:pt x="442086" y="113771"/>
                      </a:cubicBezTo>
                      <a:cubicBezTo>
                        <a:pt x="437111" y="124205"/>
                        <a:pt x="437111" y="129173"/>
                        <a:pt x="437111" y="134141"/>
                      </a:cubicBezTo>
                      <a:cubicBezTo>
                        <a:pt x="431640" y="150039"/>
                        <a:pt x="426665" y="165441"/>
                        <a:pt x="421194" y="175874"/>
                      </a:cubicBezTo>
                      <a:cubicBezTo>
                        <a:pt x="406271" y="212141"/>
                        <a:pt x="385378" y="248409"/>
                        <a:pt x="354040" y="289645"/>
                      </a:cubicBezTo>
                      <a:cubicBezTo>
                        <a:pt x="349066" y="294613"/>
                        <a:pt x="344091" y="315479"/>
                        <a:pt x="344091" y="325913"/>
                      </a:cubicBezTo>
                      <a:cubicBezTo>
                        <a:pt x="354040" y="367148"/>
                        <a:pt x="359512" y="460053"/>
                        <a:pt x="276441" y="506754"/>
                      </a:cubicBezTo>
                      <a:cubicBezTo>
                        <a:pt x="265994" y="517187"/>
                        <a:pt x="255548" y="512219"/>
                        <a:pt x="261020" y="496321"/>
                      </a:cubicBezTo>
                      <a:cubicBezTo>
                        <a:pt x="261020" y="439684"/>
                        <a:pt x="240128" y="305046"/>
                        <a:pt x="17278" y="310511"/>
                      </a:cubicBezTo>
                      <a:cubicBezTo>
                        <a:pt x="1858" y="310511"/>
                        <a:pt x="-3117" y="300078"/>
                        <a:pt x="1858" y="289645"/>
                      </a:cubicBezTo>
                      <a:cubicBezTo>
                        <a:pt x="17278" y="253377"/>
                        <a:pt x="59062" y="180842"/>
                        <a:pt x="162528" y="186307"/>
                      </a:cubicBezTo>
                      <a:cubicBezTo>
                        <a:pt x="172975" y="186307"/>
                        <a:pt x="188395" y="175874"/>
                        <a:pt x="193369" y="165441"/>
                      </a:cubicBezTo>
                      <a:cubicBezTo>
                        <a:pt x="214261" y="139606"/>
                        <a:pt x="250574" y="87937"/>
                        <a:pt x="312753" y="51669"/>
                      </a:cubicBezTo>
                      <a:cubicBezTo>
                        <a:pt x="349066" y="25835"/>
                        <a:pt x="379907" y="15402"/>
                        <a:pt x="400799" y="9937"/>
                      </a:cubicBezTo>
                      <a:cubicBezTo>
                        <a:pt x="416219" y="9937"/>
                        <a:pt x="426665" y="9937"/>
                        <a:pt x="426665" y="4968"/>
                      </a:cubicBezTo>
                      <a:cubicBezTo>
                        <a:pt x="431640" y="4968"/>
                        <a:pt x="431640" y="0"/>
                        <a:pt x="437111" y="0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  <a:ea typeface="SimSun" charset="0"/>
                  </a:endParaRPr>
                </a:p>
              </p:txBody>
            </p:sp>
            <p:sp>
              <p:nvSpPr>
                <p:cNvPr id="108" name="Freeform 328">
                  <a:extLst>
                    <a:ext uri="{FF2B5EF4-FFF2-40B4-BE49-F238E27FC236}">
                      <a16:creationId xmlns:a16="http://schemas.microsoft.com/office/drawing/2014/main" id="{0C56274C-070E-47BA-8540-A4FD0E6C3FD4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4351493" y="4205414"/>
                  <a:ext cx="438723" cy="244759"/>
                </a:xfrm>
                <a:custGeom>
                  <a:avLst/>
                  <a:gdLst>
                    <a:gd name="T0" fmla="*/ 585 w 1564"/>
                    <a:gd name="T1" fmla="*/ 610 h 871"/>
                    <a:gd name="T2" fmla="*/ 451 w 1564"/>
                    <a:gd name="T3" fmla="*/ 744 h 871"/>
                    <a:gd name="T4" fmla="*/ 585 w 1564"/>
                    <a:gd name="T5" fmla="*/ 870 h 871"/>
                    <a:gd name="T6" fmla="*/ 710 w 1564"/>
                    <a:gd name="T7" fmla="*/ 744 h 871"/>
                    <a:gd name="T8" fmla="*/ 585 w 1564"/>
                    <a:gd name="T9" fmla="*/ 610 h 871"/>
                    <a:gd name="T10" fmla="*/ 585 w 1564"/>
                    <a:gd name="T11" fmla="*/ 811 h 871"/>
                    <a:gd name="T12" fmla="*/ 518 w 1564"/>
                    <a:gd name="T13" fmla="*/ 744 h 871"/>
                    <a:gd name="T14" fmla="*/ 585 w 1564"/>
                    <a:gd name="T15" fmla="*/ 677 h 871"/>
                    <a:gd name="T16" fmla="*/ 643 w 1564"/>
                    <a:gd name="T17" fmla="*/ 744 h 871"/>
                    <a:gd name="T18" fmla="*/ 585 w 1564"/>
                    <a:gd name="T19" fmla="*/ 811 h 871"/>
                    <a:gd name="T20" fmla="*/ 1563 w 1564"/>
                    <a:gd name="T21" fmla="*/ 519 h 871"/>
                    <a:gd name="T22" fmla="*/ 1563 w 1564"/>
                    <a:gd name="T23" fmla="*/ 652 h 871"/>
                    <a:gd name="T24" fmla="*/ 1505 w 1564"/>
                    <a:gd name="T25" fmla="*/ 719 h 871"/>
                    <a:gd name="T26" fmla="*/ 1429 w 1564"/>
                    <a:gd name="T27" fmla="*/ 719 h 871"/>
                    <a:gd name="T28" fmla="*/ 1262 w 1564"/>
                    <a:gd name="T29" fmla="*/ 569 h 871"/>
                    <a:gd name="T30" fmla="*/ 1095 w 1564"/>
                    <a:gd name="T31" fmla="*/ 719 h 871"/>
                    <a:gd name="T32" fmla="*/ 752 w 1564"/>
                    <a:gd name="T33" fmla="*/ 719 h 871"/>
                    <a:gd name="T34" fmla="*/ 585 w 1564"/>
                    <a:gd name="T35" fmla="*/ 569 h 871"/>
                    <a:gd name="T36" fmla="*/ 409 w 1564"/>
                    <a:gd name="T37" fmla="*/ 719 h 871"/>
                    <a:gd name="T38" fmla="*/ 326 w 1564"/>
                    <a:gd name="T39" fmla="*/ 719 h 871"/>
                    <a:gd name="T40" fmla="*/ 267 w 1564"/>
                    <a:gd name="T41" fmla="*/ 652 h 871"/>
                    <a:gd name="T42" fmla="*/ 267 w 1564"/>
                    <a:gd name="T43" fmla="*/ 519 h 871"/>
                    <a:gd name="T44" fmla="*/ 1563 w 1564"/>
                    <a:gd name="T45" fmla="*/ 519 h 871"/>
                    <a:gd name="T46" fmla="*/ 1262 w 1564"/>
                    <a:gd name="T47" fmla="*/ 610 h 871"/>
                    <a:gd name="T48" fmla="*/ 1128 w 1564"/>
                    <a:gd name="T49" fmla="*/ 744 h 871"/>
                    <a:gd name="T50" fmla="*/ 1262 w 1564"/>
                    <a:gd name="T51" fmla="*/ 870 h 871"/>
                    <a:gd name="T52" fmla="*/ 1396 w 1564"/>
                    <a:gd name="T53" fmla="*/ 744 h 871"/>
                    <a:gd name="T54" fmla="*/ 1262 w 1564"/>
                    <a:gd name="T55" fmla="*/ 610 h 871"/>
                    <a:gd name="T56" fmla="*/ 1262 w 1564"/>
                    <a:gd name="T57" fmla="*/ 811 h 871"/>
                    <a:gd name="T58" fmla="*/ 1195 w 1564"/>
                    <a:gd name="T59" fmla="*/ 744 h 871"/>
                    <a:gd name="T60" fmla="*/ 1262 w 1564"/>
                    <a:gd name="T61" fmla="*/ 677 h 871"/>
                    <a:gd name="T62" fmla="*/ 1329 w 1564"/>
                    <a:gd name="T63" fmla="*/ 744 h 871"/>
                    <a:gd name="T64" fmla="*/ 1262 w 1564"/>
                    <a:gd name="T65" fmla="*/ 811 h 871"/>
                    <a:gd name="T66" fmla="*/ 1538 w 1564"/>
                    <a:gd name="T67" fmla="*/ 376 h 871"/>
                    <a:gd name="T68" fmla="*/ 1295 w 1564"/>
                    <a:gd name="T69" fmla="*/ 134 h 871"/>
                    <a:gd name="T70" fmla="*/ 1229 w 1564"/>
                    <a:gd name="T71" fmla="*/ 109 h 871"/>
                    <a:gd name="T72" fmla="*/ 1112 w 1564"/>
                    <a:gd name="T73" fmla="*/ 109 h 871"/>
                    <a:gd name="T74" fmla="*/ 1112 w 1564"/>
                    <a:gd name="T75" fmla="*/ 59 h 871"/>
                    <a:gd name="T76" fmla="*/ 1045 w 1564"/>
                    <a:gd name="T77" fmla="*/ 0 h 871"/>
                    <a:gd name="T78" fmla="*/ 326 w 1564"/>
                    <a:gd name="T79" fmla="*/ 0 h 871"/>
                    <a:gd name="T80" fmla="*/ 267 w 1564"/>
                    <a:gd name="T81" fmla="*/ 59 h 871"/>
                    <a:gd name="T82" fmla="*/ 267 w 1564"/>
                    <a:gd name="T83" fmla="*/ 75 h 871"/>
                    <a:gd name="T84" fmla="*/ 8 w 1564"/>
                    <a:gd name="T85" fmla="*/ 101 h 871"/>
                    <a:gd name="T86" fmla="*/ 459 w 1564"/>
                    <a:gd name="T87" fmla="*/ 159 h 871"/>
                    <a:gd name="T88" fmla="*/ 0 w 1564"/>
                    <a:gd name="T89" fmla="*/ 209 h 871"/>
                    <a:gd name="T90" fmla="*/ 459 w 1564"/>
                    <a:gd name="T91" fmla="*/ 268 h 871"/>
                    <a:gd name="T92" fmla="*/ 0 w 1564"/>
                    <a:gd name="T93" fmla="*/ 309 h 871"/>
                    <a:gd name="T94" fmla="*/ 267 w 1564"/>
                    <a:gd name="T95" fmla="*/ 360 h 871"/>
                    <a:gd name="T96" fmla="*/ 267 w 1564"/>
                    <a:gd name="T97" fmla="*/ 485 h 871"/>
                    <a:gd name="T98" fmla="*/ 1563 w 1564"/>
                    <a:gd name="T99" fmla="*/ 485 h 871"/>
                    <a:gd name="T100" fmla="*/ 1563 w 1564"/>
                    <a:gd name="T101" fmla="*/ 435 h 871"/>
                    <a:gd name="T102" fmla="*/ 1538 w 1564"/>
                    <a:gd name="T103" fmla="*/ 376 h 871"/>
                    <a:gd name="T104" fmla="*/ 1429 w 1564"/>
                    <a:gd name="T105" fmla="*/ 385 h 871"/>
                    <a:gd name="T106" fmla="*/ 1195 w 1564"/>
                    <a:gd name="T107" fmla="*/ 385 h 871"/>
                    <a:gd name="T108" fmla="*/ 1178 w 1564"/>
                    <a:gd name="T109" fmla="*/ 376 h 871"/>
                    <a:gd name="T110" fmla="*/ 1178 w 1564"/>
                    <a:gd name="T111" fmla="*/ 193 h 871"/>
                    <a:gd name="T112" fmla="*/ 1195 w 1564"/>
                    <a:gd name="T113" fmla="*/ 184 h 871"/>
                    <a:gd name="T114" fmla="*/ 1237 w 1564"/>
                    <a:gd name="T115" fmla="*/ 184 h 871"/>
                    <a:gd name="T116" fmla="*/ 1245 w 1564"/>
                    <a:gd name="T117" fmla="*/ 184 h 871"/>
                    <a:gd name="T118" fmla="*/ 1438 w 1564"/>
                    <a:gd name="T119" fmla="*/ 368 h 871"/>
                    <a:gd name="T120" fmla="*/ 1429 w 1564"/>
                    <a:gd name="T121" fmla="*/ 385 h 871"/>
                    <a:gd name="T122" fmla="*/ 1429 w 1564"/>
                    <a:gd name="T123" fmla="*/ 385 h 871"/>
                    <a:gd name="T124" fmla="*/ 1429 w 1564"/>
                    <a:gd name="T125" fmla="*/ 385 h 8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564" h="871">
                      <a:moveTo>
                        <a:pt x="585" y="610"/>
                      </a:moveTo>
                      <a:cubicBezTo>
                        <a:pt x="510" y="610"/>
                        <a:pt x="451" y="669"/>
                        <a:pt x="451" y="744"/>
                      </a:cubicBezTo>
                      <a:cubicBezTo>
                        <a:pt x="451" y="820"/>
                        <a:pt x="510" y="870"/>
                        <a:pt x="585" y="870"/>
                      </a:cubicBezTo>
                      <a:cubicBezTo>
                        <a:pt x="652" y="870"/>
                        <a:pt x="710" y="820"/>
                        <a:pt x="710" y="744"/>
                      </a:cubicBezTo>
                      <a:cubicBezTo>
                        <a:pt x="710" y="669"/>
                        <a:pt x="652" y="610"/>
                        <a:pt x="585" y="610"/>
                      </a:cubicBezTo>
                      <a:close/>
                      <a:moveTo>
                        <a:pt x="585" y="811"/>
                      </a:moveTo>
                      <a:cubicBezTo>
                        <a:pt x="543" y="811"/>
                        <a:pt x="518" y="778"/>
                        <a:pt x="518" y="744"/>
                      </a:cubicBezTo>
                      <a:cubicBezTo>
                        <a:pt x="518" y="711"/>
                        <a:pt x="543" y="677"/>
                        <a:pt x="585" y="677"/>
                      </a:cubicBezTo>
                      <a:cubicBezTo>
                        <a:pt x="618" y="677"/>
                        <a:pt x="643" y="711"/>
                        <a:pt x="643" y="744"/>
                      </a:cubicBezTo>
                      <a:cubicBezTo>
                        <a:pt x="643" y="778"/>
                        <a:pt x="618" y="811"/>
                        <a:pt x="585" y="811"/>
                      </a:cubicBezTo>
                      <a:close/>
                      <a:moveTo>
                        <a:pt x="1563" y="519"/>
                      </a:moveTo>
                      <a:cubicBezTo>
                        <a:pt x="1563" y="652"/>
                        <a:pt x="1563" y="652"/>
                        <a:pt x="1563" y="652"/>
                      </a:cubicBezTo>
                      <a:cubicBezTo>
                        <a:pt x="1563" y="694"/>
                        <a:pt x="1538" y="719"/>
                        <a:pt x="1505" y="719"/>
                      </a:cubicBezTo>
                      <a:cubicBezTo>
                        <a:pt x="1429" y="719"/>
                        <a:pt x="1429" y="719"/>
                        <a:pt x="1429" y="719"/>
                      </a:cubicBezTo>
                      <a:cubicBezTo>
                        <a:pt x="1421" y="636"/>
                        <a:pt x="1346" y="569"/>
                        <a:pt x="1262" y="569"/>
                      </a:cubicBezTo>
                      <a:cubicBezTo>
                        <a:pt x="1178" y="569"/>
                        <a:pt x="1103" y="636"/>
                        <a:pt x="1095" y="719"/>
                      </a:cubicBezTo>
                      <a:cubicBezTo>
                        <a:pt x="752" y="719"/>
                        <a:pt x="752" y="719"/>
                        <a:pt x="752" y="719"/>
                      </a:cubicBezTo>
                      <a:cubicBezTo>
                        <a:pt x="735" y="636"/>
                        <a:pt x="669" y="569"/>
                        <a:pt x="585" y="569"/>
                      </a:cubicBezTo>
                      <a:cubicBezTo>
                        <a:pt x="493" y="569"/>
                        <a:pt x="426" y="636"/>
                        <a:pt x="409" y="719"/>
                      </a:cubicBezTo>
                      <a:cubicBezTo>
                        <a:pt x="326" y="719"/>
                        <a:pt x="326" y="719"/>
                        <a:pt x="326" y="719"/>
                      </a:cubicBezTo>
                      <a:cubicBezTo>
                        <a:pt x="292" y="719"/>
                        <a:pt x="267" y="694"/>
                        <a:pt x="267" y="652"/>
                      </a:cubicBezTo>
                      <a:cubicBezTo>
                        <a:pt x="267" y="519"/>
                        <a:pt x="267" y="519"/>
                        <a:pt x="267" y="519"/>
                      </a:cubicBezTo>
                      <a:lnTo>
                        <a:pt x="1563" y="519"/>
                      </a:lnTo>
                      <a:close/>
                      <a:moveTo>
                        <a:pt x="1262" y="610"/>
                      </a:moveTo>
                      <a:cubicBezTo>
                        <a:pt x="1187" y="610"/>
                        <a:pt x="1128" y="669"/>
                        <a:pt x="1128" y="744"/>
                      </a:cubicBezTo>
                      <a:cubicBezTo>
                        <a:pt x="1128" y="820"/>
                        <a:pt x="1187" y="870"/>
                        <a:pt x="1262" y="870"/>
                      </a:cubicBezTo>
                      <a:cubicBezTo>
                        <a:pt x="1337" y="870"/>
                        <a:pt x="1396" y="820"/>
                        <a:pt x="1396" y="744"/>
                      </a:cubicBezTo>
                      <a:cubicBezTo>
                        <a:pt x="1396" y="669"/>
                        <a:pt x="1337" y="610"/>
                        <a:pt x="1262" y="610"/>
                      </a:cubicBezTo>
                      <a:close/>
                      <a:moveTo>
                        <a:pt x="1262" y="811"/>
                      </a:moveTo>
                      <a:cubicBezTo>
                        <a:pt x="1229" y="811"/>
                        <a:pt x="1195" y="778"/>
                        <a:pt x="1195" y="744"/>
                      </a:cubicBezTo>
                      <a:cubicBezTo>
                        <a:pt x="1195" y="711"/>
                        <a:pt x="1229" y="677"/>
                        <a:pt x="1262" y="677"/>
                      </a:cubicBezTo>
                      <a:cubicBezTo>
                        <a:pt x="1295" y="677"/>
                        <a:pt x="1329" y="711"/>
                        <a:pt x="1329" y="744"/>
                      </a:cubicBezTo>
                      <a:cubicBezTo>
                        <a:pt x="1329" y="778"/>
                        <a:pt x="1295" y="811"/>
                        <a:pt x="1262" y="811"/>
                      </a:cubicBezTo>
                      <a:close/>
                      <a:moveTo>
                        <a:pt x="1538" y="376"/>
                      </a:moveTo>
                      <a:cubicBezTo>
                        <a:pt x="1295" y="134"/>
                        <a:pt x="1295" y="134"/>
                        <a:pt x="1295" y="134"/>
                      </a:cubicBezTo>
                      <a:cubicBezTo>
                        <a:pt x="1279" y="117"/>
                        <a:pt x="1254" y="109"/>
                        <a:pt x="1229" y="109"/>
                      </a:cubicBezTo>
                      <a:cubicBezTo>
                        <a:pt x="1112" y="109"/>
                        <a:pt x="1112" y="109"/>
                        <a:pt x="1112" y="109"/>
                      </a:cubicBezTo>
                      <a:cubicBezTo>
                        <a:pt x="1112" y="59"/>
                        <a:pt x="1112" y="59"/>
                        <a:pt x="1112" y="59"/>
                      </a:cubicBezTo>
                      <a:cubicBezTo>
                        <a:pt x="1112" y="25"/>
                        <a:pt x="1078" y="0"/>
                        <a:pt x="1045" y="0"/>
                      </a:cubicBezTo>
                      <a:cubicBezTo>
                        <a:pt x="326" y="0"/>
                        <a:pt x="326" y="0"/>
                        <a:pt x="326" y="0"/>
                      </a:cubicBezTo>
                      <a:cubicBezTo>
                        <a:pt x="292" y="0"/>
                        <a:pt x="267" y="25"/>
                        <a:pt x="267" y="59"/>
                      </a:cubicBezTo>
                      <a:cubicBezTo>
                        <a:pt x="267" y="75"/>
                        <a:pt x="267" y="75"/>
                        <a:pt x="267" y="75"/>
                      </a:cubicBezTo>
                      <a:cubicBezTo>
                        <a:pt x="8" y="101"/>
                        <a:pt x="8" y="101"/>
                        <a:pt x="8" y="101"/>
                      </a:cubicBezTo>
                      <a:cubicBezTo>
                        <a:pt x="459" y="159"/>
                        <a:pt x="459" y="159"/>
                        <a:pt x="459" y="159"/>
                      </a:cubicBezTo>
                      <a:cubicBezTo>
                        <a:pt x="0" y="209"/>
                        <a:pt x="0" y="209"/>
                        <a:pt x="0" y="209"/>
                      </a:cubicBezTo>
                      <a:cubicBezTo>
                        <a:pt x="459" y="268"/>
                        <a:pt x="459" y="268"/>
                        <a:pt x="459" y="268"/>
                      </a:cubicBezTo>
                      <a:cubicBezTo>
                        <a:pt x="0" y="309"/>
                        <a:pt x="0" y="309"/>
                        <a:pt x="0" y="309"/>
                      </a:cubicBezTo>
                      <a:cubicBezTo>
                        <a:pt x="267" y="360"/>
                        <a:pt x="267" y="360"/>
                        <a:pt x="267" y="360"/>
                      </a:cubicBezTo>
                      <a:cubicBezTo>
                        <a:pt x="267" y="485"/>
                        <a:pt x="267" y="485"/>
                        <a:pt x="267" y="485"/>
                      </a:cubicBezTo>
                      <a:cubicBezTo>
                        <a:pt x="1563" y="485"/>
                        <a:pt x="1563" y="485"/>
                        <a:pt x="1563" y="485"/>
                      </a:cubicBezTo>
                      <a:cubicBezTo>
                        <a:pt x="1563" y="435"/>
                        <a:pt x="1563" y="435"/>
                        <a:pt x="1563" y="435"/>
                      </a:cubicBezTo>
                      <a:cubicBezTo>
                        <a:pt x="1563" y="410"/>
                        <a:pt x="1555" y="393"/>
                        <a:pt x="1538" y="376"/>
                      </a:cubicBezTo>
                      <a:close/>
                      <a:moveTo>
                        <a:pt x="1429" y="385"/>
                      </a:moveTo>
                      <a:cubicBezTo>
                        <a:pt x="1195" y="385"/>
                        <a:pt x="1195" y="385"/>
                        <a:pt x="1195" y="385"/>
                      </a:cubicBezTo>
                      <a:cubicBezTo>
                        <a:pt x="1187" y="385"/>
                        <a:pt x="1178" y="376"/>
                        <a:pt x="1178" y="376"/>
                      </a:cubicBezTo>
                      <a:cubicBezTo>
                        <a:pt x="1178" y="193"/>
                        <a:pt x="1178" y="193"/>
                        <a:pt x="1178" y="193"/>
                      </a:cubicBezTo>
                      <a:cubicBezTo>
                        <a:pt x="1178" y="184"/>
                        <a:pt x="1187" y="184"/>
                        <a:pt x="1195" y="184"/>
                      </a:cubicBezTo>
                      <a:cubicBezTo>
                        <a:pt x="1237" y="184"/>
                        <a:pt x="1237" y="184"/>
                        <a:pt x="1237" y="184"/>
                      </a:cubicBezTo>
                      <a:lnTo>
                        <a:pt x="1245" y="184"/>
                      </a:lnTo>
                      <a:cubicBezTo>
                        <a:pt x="1438" y="368"/>
                        <a:pt x="1438" y="368"/>
                        <a:pt x="1438" y="368"/>
                      </a:cubicBezTo>
                      <a:cubicBezTo>
                        <a:pt x="1446" y="376"/>
                        <a:pt x="1438" y="385"/>
                        <a:pt x="1429" y="385"/>
                      </a:cubicBezTo>
                      <a:close/>
                      <a:moveTo>
                        <a:pt x="1429" y="385"/>
                      </a:moveTo>
                      <a:lnTo>
                        <a:pt x="1429" y="385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wrap="none" lIns="243785" tIns="121892" rIns="243785" bIns="121892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  <a:ea typeface="SimSun" charset="0"/>
                  </a:endParaRPr>
                </a:p>
              </p:txBody>
            </p:sp>
            <p:sp>
              <p:nvSpPr>
                <p:cNvPr id="109" name="Freeform 102">
                  <a:extLst>
                    <a:ext uri="{FF2B5EF4-FFF2-40B4-BE49-F238E27FC236}">
                      <a16:creationId xmlns:a16="http://schemas.microsoft.com/office/drawing/2014/main" id="{96729760-EF4D-46E1-819C-AC1EF502D5C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39239" y="2223532"/>
                  <a:ext cx="234810" cy="234810"/>
                </a:xfrm>
                <a:custGeom>
                  <a:avLst/>
                  <a:gdLst>
                    <a:gd name="T0" fmla="*/ 32 w 64"/>
                    <a:gd name="T1" fmla="*/ 0 h 64"/>
                    <a:gd name="T2" fmla="*/ 0 w 64"/>
                    <a:gd name="T3" fmla="*/ 32 h 64"/>
                    <a:gd name="T4" fmla="*/ 32 w 64"/>
                    <a:gd name="T5" fmla="*/ 64 h 64"/>
                    <a:gd name="T6" fmla="*/ 64 w 64"/>
                    <a:gd name="T7" fmla="*/ 32 h 64"/>
                    <a:gd name="T8" fmla="*/ 32 w 64"/>
                    <a:gd name="T9" fmla="*/ 0 h 64"/>
                    <a:gd name="T10" fmla="*/ 28 w 64"/>
                    <a:gd name="T11" fmla="*/ 8 h 64"/>
                    <a:gd name="T12" fmla="*/ 36 w 64"/>
                    <a:gd name="T13" fmla="*/ 8 h 64"/>
                    <a:gd name="T14" fmla="*/ 36 w 64"/>
                    <a:gd name="T15" fmla="*/ 28 h 64"/>
                    <a:gd name="T16" fmla="*/ 28 w 64"/>
                    <a:gd name="T17" fmla="*/ 28 h 64"/>
                    <a:gd name="T18" fmla="*/ 28 w 64"/>
                    <a:gd name="T19" fmla="*/ 8 h 64"/>
                    <a:gd name="T20" fmla="*/ 32 w 64"/>
                    <a:gd name="T21" fmla="*/ 53 h 64"/>
                    <a:gd name="T22" fmla="*/ 11 w 64"/>
                    <a:gd name="T23" fmla="*/ 32 h 64"/>
                    <a:gd name="T24" fmla="*/ 24 w 64"/>
                    <a:gd name="T25" fmla="*/ 13 h 64"/>
                    <a:gd name="T26" fmla="*/ 24 w 64"/>
                    <a:gd name="T27" fmla="*/ 12 h 64"/>
                    <a:gd name="T28" fmla="*/ 24 w 64"/>
                    <a:gd name="T29" fmla="*/ 20 h 64"/>
                    <a:gd name="T30" fmla="*/ 17 w 64"/>
                    <a:gd name="T31" fmla="*/ 32 h 64"/>
                    <a:gd name="T32" fmla="*/ 32 w 64"/>
                    <a:gd name="T33" fmla="*/ 47 h 64"/>
                    <a:gd name="T34" fmla="*/ 47 w 64"/>
                    <a:gd name="T35" fmla="*/ 32 h 64"/>
                    <a:gd name="T36" fmla="*/ 40 w 64"/>
                    <a:gd name="T37" fmla="*/ 20 h 64"/>
                    <a:gd name="T38" fmla="*/ 40 w 64"/>
                    <a:gd name="T39" fmla="*/ 12 h 64"/>
                    <a:gd name="T40" fmla="*/ 40 w 64"/>
                    <a:gd name="T41" fmla="*/ 13 h 64"/>
                    <a:gd name="T42" fmla="*/ 53 w 64"/>
                    <a:gd name="T43" fmla="*/ 32 h 64"/>
                    <a:gd name="T44" fmla="*/ 32 w 64"/>
                    <a:gd name="T45" fmla="*/ 53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4" h="64">
                      <a:moveTo>
                        <a:pt x="32" y="0"/>
                      </a:moveTo>
                      <a:cubicBezTo>
                        <a:pt x="14" y="0"/>
                        <a:pt x="0" y="14"/>
                        <a:pt x="0" y="32"/>
                      </a:cubicBezTo>
                      <a:cubicBezTo>
                        <a:pt x="0" y="50"/>
                        <a:pt x="14" y="64"/>
                        <a:pt x="32" y="64"/>
                      </a:cubicBezTo>
                      <a:cubicBezTo>
                        <a:pt x="50" y="64"/>
                        <a:pt x="64" y="50"/>
                        <a:pt x="64" y="32"/>
                      </a:cubicBezTo>
                      <a:cubicBezTo>
                        <a:pt x="64" y="14"/>
                        <a:pt x="50" y="0"/>
                        <a:pt x="32" y="0"/>
                      </a:cubicBezTo>
                      <a:close/>
                      <a:moveTo>
                        <a:pt x="28" y="8"/>
                      </a:move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36" y="28"/>
                        <a:pt x="36" y="28"/>
                        <a:pt x="36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lnTo>
                        <a:pt x="28" y="8"/>
                      </a:lnTo>
                      <a:close/>
                      <a:moveTo>
                        <a:pt x="32" y="53"/>
                      </a:moveTo>
                      <a:cubicBezTo>
                        <a:pt x="20" y="53"/>
                        <a:pt x="11" y="44"/>
                        <a:pt x="11" y="32"/>
                      </a:cubicBezTo>
                      <a:cubicBezTo>
                        <a:pt x="11" y="24"/>
                        <a:pt x="16" y="16"/>
                        <a:pt x="24" y="13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0" y="22"/>
                        <a:pt x="17" y="27"/>
                        <a:pt x="17" y="32"/>
                      </a:cubicBezTo>
                      <a:cubicBezTo>
                        <a:pt x="17" y="40"/>
                        <a:pt x="24" y="47"/>
                        <a:pt x="32" y="47"/>
                      </a:cubicBezTo>
                      <a:cubicBezTo>
                        <a:pt x="40" y="47"/>
                        <a:pt x="47" y="40"/>
                        <a:pt x="47" y="32"/>
                      </a:cubicBezTo>
                      <a:cubicBezTo>
                        <a:pt x="47" y="27"/>
                        <a:pt x="44" y="22"/>
                        <a:pt x="40" y="20"/>
                      </a:cubicBezTo>
                      <a:cubicBezTo>
                        <a:pt x="40" y="12"/>
                        <a:pt x="40" y="12"/>
                        <a:pt x="40" y="12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8" y="16"/>
                        <a:pt x="53" y="24"/>
                        <a:pt x="53" y="32"/>
                      </a:cubicBezTo>
                      <a:cubicBezTo>
                        <a:pt x="53" y="44"/>
                        <a:pt x="44" y="53"/>
                        <a:pt x="32" y="53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</p:grpSp>
          <p:sp>
            <p:nvSpPr>
              <p:cNvPr id="40" name="Freeform 12">
                <a:extLst>
                  <a:ext uri="{FF2B5EF4-FFF2-40B4-BE49-F238E27FC236}">
                    <a16:creationId xmlns:a16="http://schemas.microsoft.com/office/drawing/2014/main" id="{FE3FA66B-0B80-4193-ADD3-0E0C708EE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8875" y="2490234"/>
                <a:ext cx="1688133" cy="2792713"/>
              </a:xfrm>
              <a:custGeom>
                <a:avLst/>
                <a:gdLst>
                  <a:gd name="T0" fmla="*/ 966 w 1077"/>
                  <a:gd name="T1" fmla="*/ 315 h 1781"/>
                  <a:gd name="T2" fmla="*/ 793 w 1077"/>
                  <a:gd name="T3" fmla="*/ 486 h 1781"/>
                  <a:gd name="T4" fmla="*/ 650 w 1077"/>
                  <a:gd name="T5" fmla="*/ 297 h 1781"/>
                  <a:gd name="T6" fmla="*/ 625 w 1077"/>
                  <a:gd name="T7" fmla="*/ 266 h 1781"/>
                  <a:gd name="T8" fmla="*/ 632 w 1077"/>
                  <a:gd name="T9" fmla="*/ 236 h 1781"/>
                  <a:gd name="T10" fmla="*/ 682 w 1077"/>
                  <a:gd name="T11" fmla="*/ 187 h 1781"/>
                  <a:gd name="T12" fmla="*/ 698 w 1077"/>
                  <a:gd name="T13" fmla="*/ 150 h 1781"/>
                  <a:gd name="T14" fmla="*/ 665 w 1077"/>
                  <a:gd name="T15" fmla="*/ 82 h 1781"/>
                  <a:gd name="T16" fmla="*/ 661 w 1077"/>
                  <a:gd name="T17" fmla="*/ 50 h 1781"/>
                  <a:gd name="T18" fmla="*/ 627 w 1077"/>
                  <a:gd name="T19" fmla="*/ 24 h 1781"/>
                  <a:gd name="T20" fmla="*/ 576 w 1077"/>
                  <a:gd name="T21" fmla="*/ 3 h 1781"/>
                  <a:gd name="T22" fmla="*/ 492 w 1077"/>
                  <a:gd name="T23" fmla="*/ 48 h 1781"/>
                  <a:gd name="T24" fmla="*/ 471 w 1077"/>
                  <a:gd name="T25" fmla="*/ 119 h 1781"/>
                  <a:gd name="T26" fmla="*/ 513 w 1077"/>
                  <a:gd name="T27" fmla="*/ 199 h 1781"/>
                  <a:gd name="T28" fmla="*/ 495 w 1077"/>
                  <a:gd name="T29" fmla="*/ 223 h 1781"/>
                  <a:gd name="T30" fmla="*/ 386 w 1077"/>
                  <a:gd name="T31" fmla="*/ 230 h 1781"/>
                  <a:gd name="T32" fmla="*/ 106 w 1077"/>
                  <a:gd name="T33" fmla="*/ 313 h 1781"/>
                  <a:gd name="T34" fmla="*/ 60 w 1077"/>
                  <a:gd name="T35" fmla="*/ 630 h 1781"/>
                  <a:gd name="T36" fmla="*/ 138 w 1077"/>
                  <a:gd name="T37" fmla="*/ 599 h 1781"/>
                  <a:gd name="T38" fmla="*/ 169 w 1077"/>
                  <a:gd name="T39" fmla="*/ 527 h 1781"/>
                  <a:gd name="T40" fmla="*/ 176 w 1077"/>
                  <a:gd name="T41" fmla="*/ 406 h 1781"/>
                  <a:gd name="T42" fmla="*/ 220 w 1077"/>
                  <a:gd name="T43" fmla="*/ 373 h 1781"/>
                  <a:gd name="T44" fmla="*/ 308 w 1077"/>
                  <a:gd name="T45" fmla="*/ 360 h 1781"/>
                  <a:gd name="T46" fmla="*/ 317 w 1077"/>
                  <a:gd name="T47" fmla="*/ 358 h 1781"/>
                  <a:gd name="T48" fmla="*/ 256 w 1077"/>
                  <a:gd name="T49" fmla="*/ 760 h 1781"/>
                  <a:gd name="T50" fmla="*/ 254 w 1077"/>
                  <a:gd name="T51" fmla="*/ 794 h 1781"/>
                  <a:gd name="T52" fmla="*/ 261 w 1077"/>
                  <a:gd name="T53" fmla="*/ 896 h 1781"/>
                  <a:gd name="T54" fmla="*/ 123 w 1077"/>
                  <a:gd name="T55" fmla="*/ 1406 h 1781"/>
                  <a:gd name="T56" fmla="*/ 47 w 1077"/>
                  <a:gd name="T57" fmla="*/ 1578 h 1781"/>
                  <a:gd name="T58" fmla="*/ 4 w 1077"/>
                  <a:gd name="T59" fmla="*/ 1633 h 1781"/>
                  <a:gd name="T60" fmla="*/ 56 w 1077"/>
                  <a:gd name="T61" fmla="*/ 1688 h 1781"/>
                  <a:gd name="T62" fmla="*/ 104 w 1077"/>
                  <a:gd name="T63" fmla="*/ 1714 h 1781"/>
                  <a:gd name="T64" fmla="*/ 122 w 1077"/>
                  <a:gd name="T65" fmla="*/ 1741 h 1781"/>
                  <a:gd name="T66" fmla="*/ 174 w 1077"/>
                  <a:gd name="T67" fmla="*/ 1703 h 1781"/>
                  <a:gd name="T68" fmla="*/ 161 w 1077"/>
                  <a:gd name="T69" fmla="*/ 1636 h 1781"/>
                  <a:gd name="T70" fmla="*/ 323 w 1077"/>
                  <a:gd name="T71" fmla="*/ 1294 h 1781"/>
                  <a:gd name="T72" fmla="*/ 385 w 1077"/>
                  <a:gd name="T73" fmla="*/ 1152 h 1781"/>
                  <a:gd name="T74" fmla="*/ 481 w 1077"/>
                  <a:gd name="T75" fmla="*/ 943 h 1781"/>
                  <a:gd name="T76" fmla="*/ 699 w 1077"/>
                  <a:gd name="T77" fmla="*/ 879 h 1781"/>
                  <a:gd name="T78" fmla="*/ 682 w 1077"/>
                  <a:gd name="T79" fmla="*/ 976 h 1781"/>
                  <a:gd name="T80" fmla="*/ 632 w 1077"/>
                  <a:gd name="T81" fmla="*/ 1141 h 1781"/>
                  <a:gd name="T82" fmla="*/ 618 w 1077"/>
                  <a:gd name="T83" fmla="*/ 1225 h 1781"/>
                  <a:gd name="T84" fmla="*/ 670 w 1077"/>
                  <a:gd name="T85" fmla="*/ 1269 h 1781"/>
                  <a:gd name="T86" fmla="*/ 795 w 1077"/>
                  <a:gd name="T87" fmla="*/ 1285 h 1781"/>
                  <a:gd name="T88" fmla="*/ 830 w 1077"/>
                  <a:gd name="T89" fmla="*/ 1219 h 1781"/>
                  <a:gd name="T90" fmla="*/ 746 w 1077"/>
                  <a:gd name="T91" fmla="*/ 1165 h 1781"/>
                  <a:gd name="T92" fmla="*/ 840 w 1077"/>
                  <a:gd name="T93" fmla="*/ 864 h 1781"/>
                  <a:gd name="T94" fmla="*/ 831 w 1077"/>
                  <a:gd name="T95" fmla="*/ 762 h 1781"/>
                  <a:gd name="T96" fmla="*/ 507 w 1077"/>
                  <a:gd name="T97" fmla="*/ 757 h 1781"/>
                  <a:gd name="T98" fmla="*/ 508 w 1077"/>
                  <a:gd name="T99" fmla="*/ 758 h 1781"/>
                  <a:gd name="T100" fmla="*/ 560 w 1077"/>
                  <a:gd name="T101" fmla="*/ 658 h 1781"/>
                  <a:gd name="T102" fmla="*/ 607 w 1077"/>
                  <a:gd name="T103" fmla="*/ 511 h 1781"/>
                  <a:gd name="T104" fmla="*/ 643 w 1077"/>
                  <a:gd name="T105" fmla="*/ 449 h 1781"/>
                  <a:gd name="T106" fmla="*/ 784 w 1077"/>
                  <a:gd name="T107" fmla="*/ 596 h 1781"/>
                  <a:gd name="T108" fmla="*/ 836 w 1077"/>
                  <a:gd name="T109" fmla="*/ 566 h 1781"/>
                  <a:gd name="T110" fmla="*/ 999 w 1077"/>
                  <a:gd name="T111" fmla="*/ 402 h 1781"/>
                  <a:gd name="T112" fmla="*/ 1042 w 1077"/>
                  <a:gd name="T113" fmla="*/ 374 h 1781"/>
                  <a:gd name="T114" fmla="*/ 1033 w 1077"/>
                  <a:gd name="T115" fmla="*/ 280 h 1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7" h="1781">
                    <a:moveTo>
                      <a:pt x="1033" y="280"/>
                    </a:moveTo>
                    <a:cubicBezTo>
                      <a:pt x="1018" y="287"/>
                      <a:pt x="970" y="303"/>
                      <a:pt x="966" y="315"/>
                    </a:cubicBezTo>
                    <a:cubicBezTo>
                      <a:pt x="962" y="326"/>
                      <a:pt x="967" y="350"/>
                      <a:pt x="951" y="359"/>
                    </a:cubicBezTo>
                    <a:cubicBezTo>
                      <a:pt x="936" y="368"/>
                      <a:pt x="803" y="466"/>
                      <a:pt x="793" y="486"/>
                    </a:cubicBezTo>
                    <a:cubicBezTo>
                      <a:pt x="793" y="486"/>
                      <a:pt x="745" y="390"/>
                      <a:pt x="717" y="375"/>
                    </a:cubicBezTo>
                    <a:cubicBezTo>
                      <a:pt x="717" y="375"/>
                      <a:pt x="708" y="301"/>
                      <a:pt x="650" y="297"/>
                    </a:cubicBezTo>
                    <a:cubicBezTo>
                      <a:pt x="629" y="296"/>
                      <a:pt x="617" y="294"/>
                      <a:pt x="609" y="291"/>
                    </a:cubicBezTo>
                    <a:cubicBezTo>
                      <a:pt x="625" y="266"/>
                      <a:pt x="625" y="266"/>
                      <a:pt x="625" y="266"/>
                    </a:cubicBezTo>
                    <a:cubicBezTo>
                      <a:pt x="609" y="266"/>
                      <a:pt x="609" y="266"/>
                      <a:pt x="609" y="266"/>
                    </a:cubicBezTo>
                    <a:cubicBezTo>
                      <a:pt x="617" y="253"/>
                      <a:pt x="628" y="236"/>
                      <a:pt x="632" y="236"/>
                    </a:cubicBezTo>
                    <a:cubicBezTo>
                      <a:pt x="637" y="235"/>
                      <a:pt x="674" y="230"/>
                      <a:pt x="679" y="228"/>
                    </a:cubicBezTo>
                    <a:cubicBezTo>
                      <a:pt x="683" y="225"/>
                      <a:pt x="687" y="201"/>
                      <a:pt x="682" y="187"/>
                    </a:cubicBezTo>
                    <a:cubicBezTo>
                      <a:pt x="677" y="173"/>
                      <a:pt x="687" y="159"/>
                      <a:pt x="687" y="159"/>
                    </a:cubicBezTo>
                    <a:cubicBezTo>
                      <a:pt x="698" y="150"/>
                      <a:pt x="698" y="150"/>
                      <a:pt x="698" y="150"/>
                    </a:cubicBezTo>
                    <a:cubicBezTo>
                      <a:pt x="698" y="150"/>
                      <a:pt x="684" y="128"/>
                      <a:pt x="676" y="117"/>
                    </a:cubicBezTo>
                    <a:cubicBezTo>
                      <a:pt x="667" y="106"/>
                      <a:pt x="669" y="92"/>
                      <a:pt x="665" y="82"/>
                    </a:cubicBezTo>
                    <a:cubicBezTo>
                      <a:pt x="661" y="72"/>
                      <a:pt x="672" y="65"/>
                      <a:pt x="672" y="65"/>
                    </a:cubicBezTo>
                    <a:cubicBezTo>
                      <a:pt x="672" y="65"/>
                      <a:pt x="668" y="55"/>
                      <a:pt x="661" y="50"/>
                    </a:cubicBezTo>
                    <a:cubicBezTo>
                      <a:pt x="653" y="46"/>
                      <a:pt x="666" y="44"/>
                      <a:pt x="649" y="36"/>
                    </a:cubicBezTo>
                    <a:cubicBezTo>
                      <a:pt x="632" y="28"/>
                      <a:pt x="641" y="32"/>
                      <a:pt x="627" y="24"/>
                    </a:cubicBezTo>
                    <a:cubicBezTo>
                      <a:pt x="612" y="16"/>
                      <a:pt x="634" y="21"/>
                      <a:pt x="612" y="16"/>
                    </a:cubicBezTo>
                    <a:cubicBezTo>
                      <a:pt x="591" y="11"/>
                      <a:pt x="579" y="3"/>
                      <a:pt x="576" y="3"/>
                    </a:cubicBezTo>
                    <a:cubicBezTo>
                      <a:pt x="573" y="3"/>
                      <a:pt x="582" y="6"/>
                      <a:pt x="573" y="3"/>
                    </a:cubicBezTo>
                    <a:cubicBezTo>
                      <a:pt x="563" y="0"/>
                      <a:pt x="498" y="33"/>
                      <a:pt x="492" y="48"/>
                    </a:cubicBezTo>
                    <a:cubicBezTo>
                      <a:pt x="485" y="64"/>
                      <a:pt x="475" y="83"/>
                      <a:pt x="475" y="83"/>
                    </a:cubicBezTo>
                    <a:cubicBezTo>
                      <a:pt x="475" y="83"/>
                      <a:pt x="469" y="104"/>
                      <a:pt x="471" y="119"/>
                    </a:cubicBezTo>
                    <a:cubicBezTo>
                      <a:pt x="474" y="134"/>
                      <a:pt x="484" y="147"/>
                      <a:pt x="488" y="152"/>
                    </a:cubicBezTo>
                    <a:cubicBezTo>
                      <a:pt x="491" y="156"/>
                      <a:pt x="508" y="184"/>
                      <a:pt x="513" y="199"/>
                    </a:cubicBezTo>
                    <a:cubicBezTo>
                      <a:pt x="517" y="212"/>
                      <a:pt x="521" y="228"/>
                      <a:pt x="506" y="235"/>
                    </a:cubicBezTo>
                    <a:cubicBezTo>
                      <a:pt x="495" y="223"/>
                      <a:pt x="495" y="223"/>
                      <a:pt x="495" y="223"/>
                    </a:cubicBezTo>
                    <a:cubicBezTo>
                      <a:pt x="476" y="237"/>
                      <a:pt x="476" y="237"/>
                      <a:pt x="476" y="237"/>
                    </a:cubicBezTo>
                    <a:cubicBezTo>
                      <a:pt x="454" y="233"/>
                      <a:pt x="427" y="222"/>
                      <a:pt x="386" y="230"/>
                    </a:cubicBezTo>
                    <a:cubicBezTo>
                      <a:pt x="333" y="241"/>
                      <a:pt x="313" y="257"/>
                      <a:pt x="281" y="265"/>
                    </a:cubicBezTo>
                    <a:cubicBezTo>
                      <a:pt x="249" y="272"/>
                      <a:pt x="128" y="293"/>
                      <a:pt x="106" y="313"/>
                    </a:cubicBezTo>
                    <a:cubicBezTo>
                      <a:pt x="84" y="332"/>
                      <a:pt x="76" y="418"/>
                      <a:pt x="82" y="553"/>
                    </a:cubicBezTo>
                    <a:cubicBezTo>
                      <a:pt x="82" y="553"/>
                      <a:pt x="62" y="616"/>
                      <a:pt x="60" y="630"/>
                    </a:cubicBezTo>
                    <a:cubicBezTo>
                      <a:pt x="59" y="644"/>
                      <a:pt x="67" y="703"/>
                      <a:pt x="139" y="690"/>
                    </a:cubicBezTo>
                    <a:cubicBezTo>
                      <a:pt x="203" y="679"/>
                      <a:pt x="151" y="622"/>
                      <a:pt x="138" y="599"/>
                    </a:cubicBezTo>
                    <a:cubicBezTo>
                      <a:pt x="146" y="594"/>
                      <a:pt x="154" y="590"/>
                      <a:pt x="154" y="590"/>
                    </a:cubicBezTo>
                    <a:cubicBezTo>
                      <a:pt x="154" y="590"/>
                      <a:pt x="168" y="554"/>
                      <a:pt x="169" y="527"/>
                    </a:cubicBezTo>
                    <a:cubicBezTo>
                      <a:pt x="169" y="510"/>
                      <a:pt x="174" y="454"/>
                      <a:pt x="176" y="409"/>
                    </a:cubicBezTo>
                    <a:cubicBezTo>
                      <a:pt x="176" y="408"/>
                      <a:pt x="176" y="407"/>
                      <a:pt x="176" y="406"/>
                    </a:cubicBezTo>
                    <a:cubicBezTo>
                      <a:pt x="178" y="394"/>
                      <a:pt x="179" y="384"/>
                      <a:pt x="180" y="378"/>
                    </a:cubicBezTo>
                    <a:cubicBezTo>
                      <a:pt x="190" y="376"/>
                      <a:pt x="204" y="375"/>
                      <a:pt x="220" y="373"/>
                    </a:cubicBezTo>
                    <a:cubicBezTo>
                      <a:pt x="224" y="373"/>
                      <a:pt x="229" y="373"/>
                      <a:pt x="234" y="372"/>
                    </a:cubicBezTo>
                    <a:cubicBezTo>
                      <a:pt x="265" y="370"/>
                      <a:pt x="294" y="364"/>
                      <a:pt x="308" y="360"/>
                    </a:cubicBezTo>
                    <a:cubicBezTo>
                      <a:pt x="308" y="360"/>
                      <a:pt x="308" y="360"/>
                      <a:pt x="308" y="360"/>
                    </a:cubicBezTo>
                    <a:cubicBezTo>
                      <a:pt x="311" y="360"/>
                      <a:pt x="314" y="359"/>
                      <a:pt x="317" y="358"/>
                    </a:cubicBezTo>
                    <a:cubicBezTo>
                      <a:pt x="317" y="360"/>
                      <a:pt x="319" y="371"/>
                      <a:pt x="322" y="385"/>
                    </a:cubicBezTo>
                    <a:cubicBezTo>
                      <a:pt x="310" y="466"/>
                      <a:pt x="270" y="740"/>
                      <a:pt x="256" y="760"/>
                    </a:cubicBezTo>
                    <a:cubicBezTo>
                      <a:pt x="240" y="784"/>
                      <a:pt x="232" y="799"/>
                      <a:pt x="232" y="799"/>
                    </a:cubicBezTo>
                    <a:cubicBezTo>
                      <a:pt x="232" y="799"/>
                      <a:pt x="242" y="797"/>
                      <a:pt x="254" y="794"/>
                    </a:cubicBezTo>
                    <a:cubicBezTo>
                      <a:pt x="250" y="811"/>
                      <a:pt x="249" y="832"/>
                      <a:pt x="252" y="861"/>
                    </a:cubicBezTo>
                    <a:cubicBezTo>
                      <a:pt x="252" y="861"/>
                      <a:pt x="254" y="876"/>
                      <a:pt x="261" y="896"/>
                    </a:cubicBezTo>
                    <a:cubicBezTo>
                      <a:pt x="247" y="979"/>
                      <a:pt x="227" y="1177"/>
                      <a:pt x="200" y="1256"/>
                    </a:cubicBezTo>
                    <a:cubicBezTo>
                      <a:pt x="174" y="1282"/>
                      <a:pt x="141" y="1326"/>
                      <a:pt x="123" y="1406"/>
                    </a:cubicBezTo>
                    <a:cubicBezTo>
                      <a:pt x="123" y="1406"/>
                      <a:pt x="123" y="1406"/>
                      <a:pt x="123" y="1406"/>
                    </a:cubicBezTo>
                    <a:cubicBezTo>
                      <a:pt x="86" y="1483"/>
                      <a:pt x="47" y="1577"/>
                      <a:pt x="47" y="1578"/>
                    </a:cubicBezTo>
                    <a:cubicBezTo>
                      <a:pt x="25" y="1596"/>
                      <a:pt x="10" y="1604"/>
                      <a:pt x="5" y="1627"/>
                    </a:cubicBezTo>
                    <a:cubicBezTo>
                      <a:pt x="4" y="1630"/>
                      <a:pt x="4" y="1631"/>
                      <a:pt x="4" y="1633"/>
                    </a:cubicBezTo>
                    <a:cubicBezTo>
                      <a:pt x="0" y="1665"/>
                      <a:pt x="0" y="1665"/>
                      <a:pt x="0" y="1665"/>
                    </a:cubicBezTo>
                    <a:cubicBezTo>
                      <a:pt x="0" y="1665"/>
                      <a:pt x="44" y="1698"/>
                      <a:pt x="56" y="1688"/>
                    </a:cubicBezTo>
                    <a:cubicBezTo>
                      <a:pt x="64" y="1682"/>
                      <a:pt x="74" y="1683"/>
                      <a:pt x="85" y="1692"/>
                    </a:cubicBezTo>
                    <a:cubicBezTo>
                      <a:pt x="91" y="1698"/>
                      <a:pt x="97" y="1705"/>
                      <a:pt x="104" y="1714"/>
                    </a:cubicBezTo>
                    <a:cubicBezTo>
                      <a:pt x="105" y="1715"/>
                      <a:pt x="105" y="1716"/>
                      <a:pt x="106" y="1717"/>
                    </a:cubicBezTo>
                    <a:cubicBezTo>
                      <a:pt x="111" y="1724"/>
                      <a:pt x="116" y="1731"/>
                      <a:pt x="122" y="1741"/>
                    </a:cubicBezTo>
                    <a:cubicBezTo>
                      <a:pt x="122" y="1741"/>
                      <a:pt x="153" y="1781"/>
                      <a:pt x="193" y="1765"/>
                    </a:cubicBezTo>
                    <a:cubicBezTo>
                      <a:pt x="193" y="1765"/>
                      <a:pt x="208" y="1732"/>
                      <a:pt x="174" y="1703"/>
                    </a:cubicBezTo>
                    <a:cubicBezTo>
                      <a:pt x="147" y="1680"/>
                      <a:pt x="145" y="1650"/>
                      <a:pt x="148" y="1630"/>
                    </a:cubicBezTo>
                    <a:cubicBezTo>
                      <a:pt x="161" y="1636"/>
                      <a:pt x="161" y="1636"/>
                      <a:pt x="161" y="1636"/>
                    </a:cubicBezTo>
                    <a:cubicBezTo>
                      <a:pt x="161" y="1636"/>
                      <a:pt x="161" y="1636"/>
                      <a:pt x="170" y="1587"/>
                    </a:cubicBezTo>
                    <a:cubicBezTo>
                      <a:pt x="179" y="1539"/>
                      <a:pt x="301" y="1314"/>
                      <a:pt x="323" y="1294"/>
                    </a:cubicBezTo>
                    <a:cubicBezTo>
                      <a:pt x="336" y="1282"/>
                      <a:pt x="352" y="1230"/>
                      <a:pt x="365" y="1185"/>
                    </a:cubicBezTo>
                    <a:cubicBezTo>
                      <a:pt x="372" y="1176"/>
                      <a:pt x="379" y="1165"/>
                      <a:pt x="385" y="1152"/>
                    </a:cubicBezTo>
                    <a:cubicBezTo>
                      <a:pt x="404" y="1111"/>
                      <a:pt x="437" y="960"/>
                      <a:pt x="437" y="960"/>
                    </a:cubicBezTo>
                    <a:cubicBezTo>
                      <a:pt x="437" y="960"/>
                      <a:pt x="470" y="949"/>
                      <a:pt x="481" y="943"/>
                    </a:cubicBezTo>
                    <a:cubicBezTo>
                      <a:pt x="492" y="938"/>
                      <a:pt x="508" y="937"/>
                      <a:pt x="573" y="923"/>
                    </a:cubicBezTo>
                    <a:cubicBezTo>
                      <a:pt x="637" y="908"/>
                      <a:pt x="699" y="879"/>
                      <a:pt x="699" y="879"/>
                    </a:cubicBezTo>
                    <a:cubicBezTo>
                      <a:pt x="699" y="879"/>
                      <a:pt x="679" y="928"/>
                      <a:pt x="681" y="965"/>
                    </a:cubicBezTo>
                    <a:cubicBezTo>
                      <a:pt x="681" y="969"/>
                      <a:pt x="682" y="972"/>
                      <a:pt x="682" y="976"/>
                    </a:cubicBezTo>
                    <a:cubicBezTo>
                      <a:pt x="673" y="1023"/>
                      <a:pt x="663" y="1072"/>
                      <a:pt x="657" y="1085"/>
                    </a:cubicBezTo>
                    <a:cubicBezTo>
                      <a:pt x="645" y="1110"/>
                      <a:pt x="632" y="1141"/>
                      <a:pt x="632" y="1141"/>
                    </a:cubicBezTo>
                    <a:cubicBezTo>
                      <a:pt x="632" y="1141"/>
                      <a:pt x="639" y="1142"/>
                      <a:pt x="649" y="1143"/>
                    </a:cubicBezTo>
                    <a:cubicBezTo>
                      <a:pt x="633" y="1177"/>
                      <a:pt x="615" y="1211"/>
                      <a:pt x="618" y="1225"/>
                    </a:cubicBezTo>
                    <a:cubicBezTo>
                      <a:pt x="614" y="1247"/>
                      <a:pt x="614" y="1247"/>
                      <a:pt x="614" y="1247"/>
                    </a:cubicBezTo>
                    <a:cubicBezTo>
                      <a:pt x="670" y="1269"/>
                      <a:pt x="670" y="1269"/>
                      <a:pt x="670" y="1269"/>
                    </a:cubicBezTo>
                    <a:cubicBezTo>
                      <a:pt x="670" y="1269"/>
                      <a:pt x="694" y="1263"/>
                      <a:pt x="728" y="1274"/>
                    </a:cubicBezTo>
                    <a:cubicBezTo>
                      <a:pt x="752" y="1285"/>
                      <a:pt x="777" y="1293"/>
                      <a:pt x="795" y="1285"/>
                    </a:cubicBezTo>
                    <a:cubicBezTo>
                      <a:pt x="825" y="1273"/>
                      <a:pt x="867" y="1244"/>
                      <a:pt x="867" y="1226"/>
                    </a:cubicBezTo>
                    <a:cubicBezTo>
                      <a:pt x="867" y="1208"/>
                      <a:pt x="855" y="1215"/>
                      <a:pt x="830" y="1219"/>
                    </a:cubicBezTo>
                    <a:cubicBezTo>
                      <a:pt x="806" y="1223"/>
                      <a:pt x="766" y="1195"/>
                      <a:pt x="753" y="1179"/>
                    </a:cubicBezTo>
                    <a:cubicBezTo>
                      <a:pt x="750" y="1176"/>
                      <a:pt x="748" y="1171"/>
                      <a:pt x="746" y="1165"/>
                    </a:cubicBezTo>
                    <a:cubicBezTo>
                      <a:pt x="753" y="1179"/>
                      <a:pt x="766" y="1180"/>
                      <a:pt x="766" y="1180"/>
                    </a:cubicBezTo>
                    <a:cubicBezTo>
                      <a:pt x="766" y="1180"/>
                      <a:pt x="817" y="952"/>
                      <a:pt x="840" y="864"/>
                    </a:cubicBezTo>
                    <a:cubicBezTo>
                      <a:pt x="840" y="864"/>
                      <a:pt x="840" y="864"/>
                      <a:pt x="840" y="864"/>
                    </a:cubicBezTo>
                    <a:cubicBezTo>
                      <a:pt x="856" y="847"/>
                      <a:pt x="886" y="780"/>
                      <a:pt x="831" y="762"/>
                    </a:cubicBezTo>
                    <a:cubicBezTo>
                      <a:pt x="777" y="744"/>
                      <a:pt x="577" y="746"/>
                      <a:pt x="521" y="760"/>
                    </a:cubicBezTo>
                    <a:cubicBezTo>
                      <a:pt x="514" y="762"/>
                      <a:pt x="510" y="761"/>
                      <a:pt x="507" y="757"/>
                    </a:cubicBezTo>
                    <a:cubicBezTo>
                      <a:pt x="508" y="757"/>
                      <a:pt x="508" y="757"/>
                      <a:pt x="508" y="757"/>
                    </a:cubicBezTo>
                    <a:cubicBezTo>
                      <a:pt x="508" y="758"/>
                      <a:pt x="508" y="758"/>
                      <a:pt x="508" y="758"/>
                    </a:cubicBezTo>
                    <a:cubicBezTo>
                      <a:pt x="536" y="738"/>
                      <a:pt x="536" y="738"/>
                      <a:pt x="536" y="738"/>
                    </a:cubicBezTo>
                    <a:cubicBezTo>
                      <a:pt x="536" y="738"/>
                      <a:pt x="543" y="691"/>
                      <a:pt x="560" y="658"/>
                    </a:cubicBezTo>
                    <a:cubicBezTo>
                      <a:pt x="576" y="625"/>
                      <a:pt x="599" y="520"/>
                      <a:pt x="607" y="511"/>
                    </a:cubicBezTo>
                    <a:cubicBezTo>
                      <a:pt x="607" y="511"/>
                      <a:pt x="607" y="511"/>
                      <a:pt x="607" y="511"/>
                    </a:cubicBezTo>
                    <a:cubicBezTo>
                      <a:pt x="611" y="506"/>
                      <a:pt x="615" y="500"/>
                      <a:pt x="620" y="491"/>
                    </a:cubicBezTo>
                    <a:cubicBezTo>
                      <a:pt x="634" y="465"/>
                      <a:pt x="643" y="449"/>
                      <a:pt x="643" y="449"/>
                    </a:cubicBezTo>
                    <a:cubicBezTo>
                      <a:pt x="643" y="449"/>
                      <a:pt x="695" y="520"/>
                      <a:pt x="715" y="529"/>
                    </a:cubicBezTo>
                    <a:cubicBezTo>
                      <a:pt x="734" y="537"/>
                      <a:pt x="767" y="599"/>
                      <a:pt x="784" y="596"/>
                    </a:cubicBezTo>
                    <a:cubicBezTo>
                      <a:pt x="795" y="594"/>
                      <a:pt x="812" y="585"/>
                      <a:pt x="836" y="566"/>
                    </a:cubicBezTo>
                    <a:cubicBezTo>
                      <a:pt x="836" y="566"/>
                      <a:pt x="836" y="566"/>
                      <a:pt x="836" y="566"/>
                    </a:cubicBezTo>
                    <a:cubicBezTo>
                      <a:pt x="872" y="554"/>
                      <a:pt x="1000" y="429"/>
                      <a:pt x="1013" y="425"/>
                    </a:cubicBezTo>
                    <a:cubicBezTo>
                      <a:pt x="1019" y="423"/>
                      <a:pt x="1010" y="412"/>
                      <a:pt x="999" y="402"/>
                    </a:cubicBezTo>
                    <a:cubicBezTo>
                      <a:pt x="1000" y="401"/>
                      <a:pt x="1000" y="401"/>
                      <a:pt x="1001" y="401"/>
                    </a:cubicBezTo>
                    <a:cubicBezTo>
                      <a:pt x="1016" y="396"/>
                      <a:pt x="1030" y="394"/>
                      <a:pt x="1042" y="374"/>
                    </a:cubicBezTo>
                    <a:cubicBezTo>
                      <a:pt x="1054" y="355"/>
                      <a:pt x="1077" y="306"/>
                      <a:pt x="1072" y="296"/>
                    </a:cubicBezTo>
                    <a:cubicBezTo>
                      <a:pt x="1067" y="287"/>
                      <a:pt x="1047" y="274"/>
                      <a:pt x="1033" y="280"/>
                    </a:cubicBezTo>
                    <a:close/>
                  </a:path>
                </a:pathLst>
              </a:custGeom>
              <a:solidFill>
                <a:sysClr val="window" lastClr="FFFFFF">
                  <a:lumMod val="6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</a:endParaRPr>
              </a:p>
            </p:txBody>
          </p:sp>
          <p:grpSp>
            <p:nvGrpSpPr>
              <p:cNvPr id="41" name="Group 46">
                <a:extLst>
                  <a:ext uri="{FF2B5EF4-FFF2-40B4-BE49-F238E27FC236}">
                    <a16:creationId xmlns:a16="http://schemas.microsoft.com/office/drawing/2014/main" id="{9CD58C15-A733-415D-A8F3-6DB39590FE06}"/>
                  </a:ext>
                </a:extLst>
              </p:cNvPr>
              <p:cNvGrpSpPr/>
              <p:nvPr/>
            </p:nvGrpSpPr>
            <p:grpSpPr>
              <a:xfrm>
                <a:off x="1862986" y="4513214"/>
                <a:ext cx="1999361" cy="1028163"/>
                <a:chOff x="1700334" y="4969700"/>
                <a:chExt cx="1999361" cy="1028163"/>
              </a:xfrm>
            </p:grpSpPr>
            <p:sp>
              <p:nvSpPr>
                <p:cNvPr id="42" name="Freeform 13">
                  <a:extLst>
                    <a:ext uri="{FF2B5EF4-FFF2-40B4-BE49-F238E27FC236}">
                      <a16:creationId xmlns:a16="http://schemas.microsoft.com/office/drawing/2014/main" id="{8F8C5300-8BFC-45CA-8B93-80F583DBB7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00334" y="5845028"/>
                  <a:ext cx="546038" cy="152835"/>
                </a:xfrm>
                <a:custGeom>
                  <a:avLst/>
                  <a:gdLst>
                    <a:gd name="T0" fmla="*/ 375 w 393"/>
                    <a:gd name="T1" fmla="*/ 0 h 110"/>
                    <a:gd name="T2" fmla="*/ 0 w 393"/>
                    <a:gd name="T3" fmla="*/ 0 h 110"/>
                    <a:gd name="T4" fmla="*/ 0 w 393"/>
                    <a:gd name="T5" fmla="*/ 11 h 110"/>
                    <a:gd name="T6" fmla="*/ 375 w 393"/>
                    <a:gd name="T7" fmla="*/ 11 h 110"/>
                    <a:gd name="T8" fmla="*/ 375 w 393"/>
                    <a:gd name="T9" fmla="*/ 22 h 110"/>
                    <a:gd name="T10" fmla="*/ 18 w 393"/>
                    <a:gd name="T11" fmla="*/ 22 h 110"/>
                    <a:gd name="T12" fmla="*/ 18 w 393"/>
                    <a:gd name="T13" fmla="*/ 90 h 110"/>
                    <a:gd name="T14" fmla="*/ 375 w 393"/>
                    <a:gd name="T15" fmla="*/ 90 h 110"/>
                    <a:gd name="T16" fmla="*/ 375 w 393"/>
                    <a:gd name="T17" fmla="*/ 100 h 110"/>
                    <a:gd name="T18" fmla="*/ 0 w 393"/>
                    <a:gd name="T19" fmla="*/ 100 h 110"/>
                    <a:gd name="T20" fmla="*/ 0 w 393"/>
                    <a:gd name="T21" fmla="*/ 110 h 110"/>
                    <a:gd name="T22" fmla="*/ 375 w 393"/>
                    <a:gd name="T23" fmla="*/ 110 h 110"/>
                    <a:gd name="T24" fmla="*/ 393 w 393"/>
                    <a:gd name="T25" fmla="*/ 110 h 110"/>
                    <a:gd name="T26" fmla="*/ 393 w 393"/>
                    <a:gd name="T27" fmla="*/ 100 h 110"/>
                    <a:gd name="T28" fmla="*/ 393 w 393"/>
                    <a:gd name="T29" fmla="*/ 90 h 110"/>
                    <a:gd name="T30" fmla="*/ 393 w 393"/>
                    <a:gd name="T31" fmla="*/ 22 h 110"/>
                    <a:gd name="T32" fmla="*/ 393 w 393"/>
                    <a:gd name="T33" fmla="*/ 11 h 110"/>
                    <a:gd name="T34" fmla="*/ 393 w 393"/>
                    <a:gd name="T35" fmla="*/ 0 h 110"/>
                    <a:gd name="T36" fmla="*/ 375 w 393"/>
                    <a:gd name="T37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3" h="110">
                      <a:moveTo>
                        <a:pt x="375" y="0"/>
                      </a:move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375" y="11"/>
                      </a:lnTo>
                      <a:lnTo>
                        <a:pt x="375" y="22"/>
                      </a:lnTo>
                      <a:lnTo>
                        <a:pt x="18" y="22"/>
                      </a:lnTo>
                      <a:lnTo>
                        <a:pt x="18" y="90"/>
                      </a:lnTo>
                      <a:lnTo>
                        <a:pt x="375" y="90"/>
                      </a:lnTo>
                      <a:lnTo>
                        <a:pt x="375" y="100"/>
                      </a:lnTo>
                      <a:lnTo>
                        <a:pt x="0" y="100"/>
                      </a:lnTo>
                      <a:lnTo>
                        <a:pt x="0" y="110"/>
                      </a:lnTo>
                      <a:lnTo>
                        <a:pt x="375" y="110"/>
                      </a:lnTo>
                      <a:lnTo>
                        <a:pt x="393" y="110"/>
                      </a:lnTo>
                      <a:lnTo>
                        <a:pt x="393" y="100"/>
                      </a:lnTo>
                      <a:lnTo>
                        <a:pt x="393" y="90"/>
                      </a:lnTo>
                      <a:lnTo>
                        <a:pt x="393" y="22"/>
                      </a:lnTo>
                      <a:lnTo>
                        <a:pt x="393" y="11"/>
                      </a:lnTo>
                      <a:lnTo>
                        <a:pt x="393" y="0"/>
                      </a:lnTo>
                      <a:lnTo>
                        <a:pt x="375" y="0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43" name="Freeform 14">
                  <a:extLst>
                    <a:ext uri="{FF2B5EF4-FFF2-40B4-BE49-F238E27FC236}">
                      <a16:creationId xmlns:a16="http://schemas.microsoft.com/office/drawing/2014/main" id="{964CCFF3-7185-4570-81EC-35F8E2DE2D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00334" y="5719981"/>
                  <a:ext cx="582163" cy="122268"/>
                </a:xfrm>
                <a:custGeom>
                  <a:avLst/>
                  <a:gdLst>
                    <a:gd name="T0" fmla="*/ 399 w 419"/>
                    <a:gd name="T1" fmla="*/ 0 h 88"/>
                    <a:gd name="T2" fmla="*/ 0 w 419"/>
                    <a:gd name="T3" fmla="*/ 0 h 88"/>
                    <a:gd name="T4" fmla="*/ 0 w 419"/>
                    <a:gd name="T5" fmla="*/ 9 h 88"/>
                    <a:gd name="T6" fmla="*/ 399 w 419"/>
                    <a:gd name="T7" fmla="*/ 9 h 88"/>
                    <a:gd name="T8" fmla="*/ 399 w 419"/>
                    <a:gd name="T9" fmla="*/ 17 h 88"/>
                    <a:gd name="T10" fmla="*/ 19 w 419"/>
                    <a:gd name="T11" fmla="*/ 17 h 88"/>
                    <a:gd name="T12" fmla="*/ 19 w 419"/>
                    <a:gd name="T13" fmla="*/ 72 h 88"/>
                    <a:gd name="T14" fmla="*/ 399 w 419"/>
                    <a:gd name="T15" fmla="*/ 72 h 88"/>
                    <a:gd name="T16" fmla="*/ 399 w 419"/>
                    <a:gd name="T17" fmla="*/ 80 h 88"/>
                    <a:gd name="T18" fmla="*/ 0 w 419"/>
                    <a:gd name="T19" fmla="*/ 80 h 88"/>
                    <a:gd name="T20" fmla="*/ 0 w 419"/>
                    <a:gd name="T21" fmla="*/ 88 h 88"/>
                    <a:gd name="T22" fmla="*/ 399 w 419"/>
                    <a:gd name="T23" fmla="*/ 88 h 88"/>
                    <a:gd name="T24" fmla="*/ 419 w 419"/>
                    <a:gd name="T25" fmla="*/ 88 h 88"/>
                    <a:gd name="T26" fmla="*/ 419 w 419"/>
                    <a:gd name="T27" fmla="*/ 80 h 88"/>
                    <a:gd name="T28" fmla="*/ 419 w 419"/>
                    <a:gd name="T29" fmla="*/ 72 h 88"/>
                    <a:gd name="T30" fmla="*/ 419 w 419"/>
                    <a:gd name="T31" fmla="*/ 17 h 88"/>
                    <a:gd name="T32" fmla="*/ 419 w 419"/>
                    <a:gd name="T33" fmla="*/ 9 h 88"/>
                    <a:gd name="T34" fmla="*/ 419 w 419"/>
                    <a:gd name="T35" fmla="*/ 0 h 88"/>
                    <a:gd name="T36" fmla="*/ 399 w 419"/>
                    <a:gd name="T37" fmla="*/ 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19" h="88">
                      <a:moveTo>
                        <a:pt x="399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99" y="9"/>
                      </a:lnTo>
                      <a:lnTo>
                        <a:pt x="399" y="17"/>
                      </a:lnTo>
                      <a:lnTo>
                        <a:pt x="19" y="17"/>
                      </a:lnTo>
                      <a:lnTo>
                        <a:pt x="19" y="72"/>
                      </a:lnTo>
                      <a:lnTo>
                        <a:pt x="399" y="72"/>
                      </a:lnTo>
                      <a:lnTo>
                        <a:pt x="399" y="80"/>
                      </a:lnTo>
                      <a:lnTo>
                        <a:pt x="0" y="80"/>
                      </a:lnTo>
                      <a:lnTo>
                        <a:pt x="0" y="88"/>
                      </a:lnTo>
                      <a:lnTo>
                        <a:pt x="399" y="88"/>
                      </a:lnTo>
                      <a:lnTo>
                        <a:pt x="419" y="88"/>
                      </a:lnTo>
                      <a:lnTo>
                        <a:pt x="419" y="80"/>
                      </a:lnTo>
                      <a:lnTo>
                        <a:pt x="419" y="72"/>
                      </a:lnTo>
                      <a:lnTo>
                        <a:pt x="419" y="17"/>
                      </a:lnTo>
                      <a:lnTo>
                        <a:pt x="419" y="9"/>
                      </a:lnTo>
                      <a:lnTo>
                        <a:pt x="419" y="0"/>
                      </a:lnTo>
                      <a:lnTo>
                        <a:pt x="399" y="0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44" name="Freeform 15">
                  <a:extLst>
                    <a:ext uri="{FF2B5EF4-FFF2-40B4-BE49-F238E27FC236}">
                      <a16:creationId xmlns:a16="http://schemas.microsoft.com/office/drawing/2014/main" id="{7469D858-537F-4CCA-8683-DB81BE7DA3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96429" y="5854754"/>
                  <a:ext cx="546038" cy="130604"/>
                </a:xfrm>
                <a:custGeom>
                  <a:avLst/>
                  <a:gdLst>
                    <a:gd name="T0" fmla="*/ 375 w 393"/>
                    <a:gd name="T1" fmla="*/ 0 h 94"/>
                    <a:gd name="T2" fmla="*/ 0 w 393"/>
                    <a:gd name="T3" fmla="*/ 0 h 94"/>
                    <a:gd name="T4" fmla="*/ 0 w 393"/>
                    <a:gd name="T5" fmla="*/ 9 h 94"/>
                    <a:gd name="T6" fmla="*/ 375 w 393"/>
                    <a:gd name="T7" fmla="*/ 9 h 94"/>
                    <a:gd name="T8" fmla="*/ 375 w 393"/>
                    <a:gd name="T9" fmla="*/ 18 h 94"/>
                    <a:gd name="T10" fmla="*/ 18 w 393"/>
                    <a:gd name="T11" fmla="*/ 18 h 94"/>
                    <a:gd name="T12" fmla="*/ 18 w 393"/>
                    <a:gd name="T13" fmla="*/ 77 h 94"/>
                    <a:gd name="T14" fmla="*/ 375 w 393"/>
                    <a:gd name="T15" fmla="*/ 77 h 94"/>
                    <a:gd name="T16" fmla="*/ 375 w 393"/>
                    <a:gd name="T17" fmla="*/ 85 h 94"/>
                    <a:gd name="T18" fmla="*/ 0 w 393"/>
                    <a:gd name="T19" fmla="*/ 85 h 94"/>
                    <a:gd name="T20" fmla="*/ 0 w 393"/>
                    <a:gd name="T21" fmla="*/ 94 h 94"/>
                    <a:gd name="T22" fmla="*/ 375 w 393"/>
                    <a:gd name="T23" fmla="*/ 94 h 94"/>
                    <a:gd name="T24" fmla="*/ 393 w 393"/>
                    <a:gd name="T25" fmla="*/ 94 h 94"/>
                    <a:gd name="T26" fmla="*/ 393 w 393"/>
                    <a:gd name="T27" fmla="*/ 85 h 94"/>
                    <a:gd name="T28" fmla="*/ 393 w 393"/>
                    <a:gd name="T29" fmla="*/ 77 h 94"/>
                    <a:gd name="T30" fmla="*/ 393 w 393"/>
                    <a:gd name="T31" fmla="*/ 18 h 94"/>
                    <a:gd name="T32" fmla="*/ 393 w 393"/>
                    <a:gd name="T33" fmla="*/ 9 h 94"/>
                    <a:gd name="T34" fmla="*/ 393 w 393"/>
                    <a:gd name="T35" fmla="*/ 0 h 94"/>
                    <a:gd name="T36" fmla="*/ 375 w 393"/>
                    <a:gd name="T37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3" h="94">
                      <a:moveTo>
                        <a:pt x="375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75" y="9"/>
                      </a:lnTo>
                      <a:lnTo>
                        <a:pt x="375" y="18"/>
                      </a:lnTo>
                      <a:lnTo>
                        <a:pt x="18" y="18"/>
                      </a:lnTo>
                      <a:lnTo>
                        <a:pt x="18" y="77"/>
                      </a:lnTo>
                      <a:lnTo>
                        <a:pt x="375" y="77"/>
                      </a:lnTo>
                      <a:lnTo>
                        <a:pt x="375" y="85"/>
                      </a:lnTo>
                      <a:lnTo>
                        <a:pt x="0" y="85"/>
                      </a:lnTo>
                      <a:lnTo>
                        <a:pt x="0" y="94"/>
                      </a:lnTo>
                      <a:lnTo>
                        <a:pt x="375" y="94"/>
                      </a:lnTo>
                      <a:lnTo>
                        <a:pt x="393" y="94"/>
                      </a:lnTo>
                      <a:lnTo>
                        <a:pt x="393" y="85"/>
                      </a:lnTo>
                      <a:lnTo>
                        <a:pt x="393" y="77"/>
                      </a:lnTo>
                      <a:lnTo>
                        <a:pt x="393" y="18"/>
                      </a:lnTo>
                      <a:lnTo>
                        <a:pt x="393" y="9"/>
                      </a:lnTo>
                      <a:lnTo>
                        <a:pt x="393" y="0"/>
                      </a:lnTo>
                      <a:lnTo>
                        <a:pt x="375" y="0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45" name="Freeform 16">
                  <a:extLst>
                    <a:ext uri="{FF2B5EF4-FFF2-40B4-BE49-F238E27FC236}">
                      <a16:creationId xmlns:a16="http://schemas.microsoft.com/office/drawing/2014/main" id="{C491B247-6338-4DAE-97E8-68E1CED828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96429" y="5746380"/>
                  <a:ext cx="582163" cy="105595"/>
                </a:xfrm>
                <a:custGeom>
                  <a:avLst/>
                  <a:gdLst>
                    <a:gd name="T0" fmla="*/ 400 w 419"/>
                    <a:gd name="T1" fmla="*/ 0 h 76"/>
                    <a:gd name="T2" fmla="*/ 0 w 419"/>
                    <a:gd name="T3" fmla="*/ 0 h 76"/>
                    <a:gd name="T4" fmla="*/ 0 w 419"/>
                    <a:gd name="T5" fmla="*/ 8 h 76"/>
                    <a:gd name="T6" fmla="*/ 400 w 419"/>
                    <a:gd name="T7" fmla="*/ 8 h 76"/>
                    <a:gd name="T8" fmla="*/ 400 w 419"/>
                    <a:gd name="T9" fmla="*/ 15 h 76"/>
                    <a:gd name="T10" fmla="*/ 19 w 419"/>
                    <a:gd name="T11" fmla="*/ 15 h 76"/>
                    <a:gd name="T12" fmla="*/ 19 w 419"/>
                    <a:gd name="T13" fmla="*/ 62 h 76"/>
                    <a:gd name="T14" fmla="*/ 400 w 419"/>
                    <a:gd name="T15" fmla="*/ 62 h 76"/>
                    <a:gd name="T16" fmla="*/ 400 w 419"/>
                    <a:gd name="T17" fmla="*/ 69 h 76"/>
                    <a:gd name="T18" fmla="*/ 0 w 419"/>
                    <a:gd name="T19" fmla="*/ 69 h 76"/>
                    <a:gd name="T20" fmla="*/ 0 w 419"/>
                    <a:gd name="T21" fmla="*/ 76 h 76"/>
                    <a:gd name="T22" fmla="*/ 400 w 419"/>
                    <a:gd name="T23" fmla="*/ 76 h 76"/>
                    <a:gd name="T24" fmla="*/ 419 w 419"/>
                    <a:gd name="T25" fmla="*/ 76 h 76"/>
                    <a:gd name="T26" fmla="*/ 419 w 419"/>
                    <a:gd name="T27" fmla="*/ 69 h 76"/>
                    <a:gd name="T28" fmla="*/ 419 w 419"/>
                    <a:gd name="T29" fmla="*/ 62 h 76"/>
                    <a:gd name="T30" fmla="*/ 419 w 419"/>
                    <a:gd name="T31" fmla="*/ 15 h 76"/>
                    <a:gd name="T32" fmla="*/ 419 w 419"/>
                    <a:gd name="T33" fmla="*/ 8 h 76"/>
                    <a:gd name="T34" fmla="*/ 419 w 419"/>
                    <a:gd name="T35" fmla="*/ 0 h 76"/>
                    <a:gd name="T36" fmla="*/ 400 w 419"/>
                    <a:gd name="T37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19" h="76">
                      <a:moveTo>
                        <a:pt x="400" y="0"/>
                      </a:move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400" y="8"/>
                      </a:lnTo>
                      <a:lnTo>
                        <a:pt x="400" y="15"/>
                      </a:lnTo>
                      <a:lnTo>
                        <a:pt x="19" y="15"/>
                      </a:lnTo>
                      <a:lnTo>
                        <a:pt x="19" y="62"/>
                      </a:lnTo>
                      <a:lnTo>
                        <a:pt x="400" y="62"/>
                      </a:lnTo>
                      <a:lnTo>
                        <a:pt x="400" y="69"/>
                      </a:lnTo>
                      <a:lnTo>
                        <a:pt x="0" y="69"/>
                      </a:lnTo>
                      <a:lnTo>
                        <a:pt x="0" y="76"/>
                      </a:lnTo>
                      <a:lnTo>
                        <a:pt x="400" y="76"/>
                      </a:lnTo>
                      <a:lnTo>
                        <a:pt x="419" y="76"/>
                      </a:lnTo>
                      <a:lnTo>
                        <a:pt x="419" y="69"/>
                      </a:lnTo>
                      <a:lnTo>
                        <a:pt x="419" y="62"/>
                      </a:lnTo>
                      <a:lnTo>
                        <a:pt x="419" y="15"/>
                      </a:lnTo>
                      <a:lnTo>
                        <a:pt x="419" y="8"/>
                      </a:lnTo>
                      <a:lnTo>
                        <a:pt x="419" y="0"/>
                      </a:lnTo>
                      <a:lnTo>
                        <a:pt x="400" y="0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46" name="Freeform 17">
                  <a:extLst>
                    <a:ext uri="{FF2B5EF4-FFF2-40B4-BE49-F238E27FC236}">
                      <a16:creationId xmlns:a16="http://schemas.microsoft.com/office/drawing/2014/main" id="{D84C19B1-C270-4C07-8595-B3A4B7F8DE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8074" y="5617165"/>
                  <a:ext cx="546038" cy="129216"/>
                </a:xfrm>
                <a:custGeom>
                  <a:avLst/>
                  <a:gdLst>
                    <a:gd name="T0" fmla="*/ 375 w 393"/>
                    <a:gd name="T1" fmla="*/ 0 h 93"/>
                    <a:gd name="T2" fmla="*/ 0 w 393"/>
                    <a:gd name="T3" fmla="*/ 0 h 93"/>
                    <a:gd name="T4" fmla="*/ 0 w 393"/>
                    <a:gd name="T5" fmla="*/ 9 h 93"/>
                    <a:gd name="T6" fmla="*/ 375 w 393"/>
                    <a:gd name="T7" fmla="*/ 9 h 93"/>
                    <a:gd name="T8" fmla="*/ 375 w 393"/>
                    <a:gd name="T9" fmla="*/ 18 h 93"/>
                    <a:gd name="T10" fmla="*/ 19 w 393"/>
                    <a:gd name="T11" fmla="*/ 18 h 93"/>
                    <a:gd name="T12" fmla="*/ 19 w 393"/>
                    <a:gd name="T13" fmla="*/ 76 h 93"/>
                    <a:gd name="T14" fmla="*/ 375 w 393"/>
                    <a:gd name="T15" fmla="*/ 76 h 93"/>
                    <a:gd name="T16" fmla="*/ 375 w 393"/>
                    <a:gd name="T17" fmla="*/ 84 h 93"/>
                    <a:gd name="T18" fmla="*/ 0 w 393"/>
                    <a:gd name="T19" fmla="*/ 84 h 93"/>
                    <a:gd name="T20" fmla="*/ 0 w 393"/>
                    <a:gd name="T21" fmla="*/ 93 h 93"/>
                    <a:gd name="T22" fmla="*/ 375 w 393"/>
                    <a:gd name="T23" fmla="*/ 93 h 93"/>
                    <a:gd name="T24" fmla="*/ 393 w 393"/>
                    <a:gd name="T25" fmla="*/ 93 h 93"/>
                    <a:gd name="T26" fmla="*/ 393 w 393"/>
                    <a:gd name="T27" fmla="*/ 84 h 93"/>
                    <a:gd name="T28" fmla="*/ 393 w 393"/>
                    <a:gd name="T29" fmla="*/ 76 h 93"/>
                    <a:gd name="T30" fmla="*/ 393 w 393"/>
                    <a:gd name="T31" fmla="*/ 18 h 93"/>
                    <a:gd name="T32" fmla="*/ 393 w 393"/>
                    <a:gd name="T33" fmla="*/ 9 h 93"/>
                    <a:gd name="T34" fmla="*/ 393 w 393"/>
                    <a:gd name="T35" fmla="*/ 0 h 93"/>
                    <a:gd name="T36" fmla="*/ 375 w 393"/>
                    <a:gd name="T37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3" h="93">
                      <a:moveTo>
                        <a:pt x="375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75" y="9"/>
                      </a:lnTo>
                      <a:lnTo>
                        <a:pt x="375" y="18"/>
                      </a:lnTo>
                      <a:lnTo>
                        <a:pt x="19" y="18"/>
                      </a:lnTo>
                      <a:lnTo>
                        <a:pt x="19" y="76"/>
                      </a:lnTo>
                      <a:lnTo>
                        <a:pt x="375" y="76"/>
                      </a:lnTo>
                      <a:lnTo>
                        <a:pt x="375" y="84"/>
                      </a:lnTo>
                      <a:lnTo>
                        <a:pt x="0" y="84"/>
                      </a:lnTo>
                      <a:lnTo>
                        <a:pt x="0" y="93"/>
                      </a:lnTo>
                      <a:lnTo>
                        <a:pt x="375" y="93"/>
                      </a:lnTo>
                      <a:lnTo>
                        <a:pt x="393" y="93"/>
                      </a:lnTo>
                      <a:lnTo>
                        <a:pt x="393" y="84"/>
                      </a:lnTo>
                      <a:lnTo>
                        <a:pt x="393" y="76"/>
                      </a:lnTo>
                      <a:lnTo>
                        <a:pt x="393" y="18"/>
                      </a:lnTo>
                      <a:lnTo>
                        <a:pt x="393" y="9"/>
                      </a:lnTo>
                      <a:lnTo>
                        <a:pt x="393" y="0"/>
                      </a:lnTo>
                      <a:lnTo>
                        <a:pt x="375" y="0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47" name="Freeform 18">
                  <a:extLst>
                    <a:ext uri="{FF2B5EF4-FFF2-40B4-BE49-F238E27FC236}">
                      <a16:creationId xmlns:a16="http://schemas.microsoft.com/office/drawing/2014/main" id="{8982C1C7-1473-428C-9B99-05E1C5FF07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8074" y="5510181"/>
                  <a:ext cx="582163" cy="105595"/>
                </a:xfrm>
                <a:custGeom>
                  <a:avLst/>
                  <a:gdLst>
                    <a:gd name="T0" fmla="*/ 400 w 419"/>
                    <a:gd name="T1" fmla="*/ 0 h 76"/>
                    <a:gd name="T2" fmla="*/ 0 w 419"/>
                    <a:gd name="T3" fmla="*/ 0 h 76"/>
                    <a:gd name="T4" fmla="*/ 0 w 419"/>
                    <a:gd name="T5" fmla="*/ 7 h 76"/>
                    <a:gd name="T6" fmla="*/ 400 w 419"/>
                    <a:gd name="T7" fmla="*/ 7 h 76"/>
                    <a:gd name="T8" fmla="*/ 400 w 419"/>
                    <a:gd name="T9" fmla="*/ 15 h 76"/>
                    <a:gd name="T10" fmla="*/ 20 w 419"/>
                    <a:gd name="T11" fmla="*/ 15 h 76"/>
                    <a:gd name="T12" fmla="*/ 20 w 419"/>
                    <a:gd name="T13" fmla="*/ 62 h 76"/>
                    <a:gd name="T14" fmla="*/ 400 w 419"/>
                    <a:gd name="T15" fmla="*/ 62 h 76"/>
                    <a:gd name="T16" fmla="*/ 400 w 419"/>
                    <a:gd name="T17" fmla="*/ 69 h 76"/>
                    <a:gd name="T18" fmla="*/ 0 w 419"/>
                    <a:gd name="T19" fmla="*/ 69 h 76"/>
                    <a:gd name="T20" fmla="*/ 0 w 419"/>
                    <a:gd name="T21" fmla="*/ 76 h 76"/>
                    <a:gd name="T22" fmla="*/ 400 w 419"/>
                    <a:gd name="T23" fmla="*/ 76 h 76"/>
                    <a:gd name="T24" fmla="*/ 419 w 419"/>
                    <a:gd name="T25" fmla="*/ 76 h 76"/>
                    <a:gd name="T26" fmla="*/ 419 w 419"/>
                    <a:gd name="T27" fmla="*/ 69 h 76"/>
                    <a:gd name="T28" fmla="*/ 419 w 419"/>
                    <a:gd name="T29" fmla="*/ 62 h 76"/>
                    <a:gd name="T30" fmla="*/ 419 w 419"/>
                    <a:gd name="T31" fmla="*/ 15 h 76"/>
                    <a:gd name="T32" fmla="*/ 419 w 419"/>
                    <a:gd name="T33" fmla="*/ 7 h 76"/>
                    <a:gd name="T34" fmla="*/ 419 w 419"/>
                    <a:gd name="T35" fmla="*/ 0 h 76"/>
                    <a:gd name="T36" fmla="*/ 400 w 419"/>
                    <a:gd name="T37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19" h="76">
                      <a:moveTo>
                        <a:pt x="40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400" y="7"/>
                      </a:lnTo>
                      <a:lnTo>
                        <a:pt x="400" y="15"/>
                      </a:lnTo>
                      <a:lnTo>
                        <a:pt x="20" y="15"/>
                      </a:lnTo>
                      <a:lnTo>
                        <a:pt x="20" y="62"/>
                      </a:lnTo>
                      <a:lnTo>
                        <a:pt x="400" y="62"/>
                      </a:lnTo>
                      <a:lnTo>
                        <a:pt x="400" y="69"/>
                      </a:lnTo>
                      <a:lnTo>
                        <a:pt x="0" y="69"/>
                      </a:lnTo>
                      <a:lnTo>
                        <a:pt x="0" y="76"/>
                      </a:lnTo>
                      <a:lnTo>
                        <a:pt x="400" y="76"/>
                      </a:lnTo>
                      <a:lnTo>
                        <a:pt x="419" y="76"/>
                      </a:lnTo>
                      <a:lnTo>
                        <a:pt x="419" y="69"/>
                      </a:lnTo>
                      <a:lnTo>
                        <a:pt x="419" y="62"/>
                      </a:lnTo>
                      <a:lnTo>
                        <a:pt x="419" y="15"/>
                      </a:lnTo>
                      <a:lnTo>
                        <a:pt x="419" y="7"/>
                      </a:lnTo>
                      <a:lnTo>
                        <a:pt x="419" y="0"/>
                      </a:lnTo>
                      <a:lnTo>
                        <a:pt x="400" y="0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48" name="Freeform 19">
                  <a:extLst>
                    <a:ext uri="{FF2B5EF4-FFF2-40B4-BE49-F238E27FC236}">
                      <a16:creationId xmlns:a16="http://schemas.microsoft.com/office/drawing/2014/main" id="{036199BC-57E6-4FEF-A97C-552046F266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96429" y="5404586"/>
                  <a:ext cx="582163" cy="105595"/>
                </a:xfrm>
                <a:custGeom>
                  <a:avLst/>
                  <a:gdLst>
                    <a:gd name="T0" fmla="*/ 400 w 419"/>
                    <a:gd name="T1" fmla="*/ 0 h 76"/>
                    <a:gd name="T2" fmla="*/ 0 w 419"/>
                    <a:gd name="T3" fmla="*/ 0 h 76"/>
                    <a:gd name="T4" fmla="*/ 0 w 419"/>
                    <a:gd name="T5" fmla="*/ 7 h 76"/>
                    <a:gd name="T6" fmla="*/ 400 w 419"/>
                    <a:gd name="T7" fmla="*/ 7 h 76"/>
                    <a:gd name="T8" fmla="*/ 400 w 419"/>
                    <a:gd name="T9" fmla="*/ 15 h 76"/>
                    <a:gd name="T10" fmla="*/ 19 w 419"/>
                    <a:gd name="T11" fmla="*/ 15 h 76"/>
                    <a:gd name="T12" fmla="*/ 19 w 419"/>
                    <a:gd name="T13" fmla="*/ 62 h 76"/>
                    <a:gd name="T14" fmla="*/ 400 w 419"/>
                    <a:gd name="T15" fmla="*/ 62 h 76"/>
                    <a:gd name="T16" fmla="*/ 400 w 419"/>
                    <a:gd name="T17" fmla="*/ 69 h 76"/>
                    <a:gd name="T18" fmla="*/ 0 w 419"/>
                    <a:gd name="T19" fmla="*/ 69 h 76"/>
                    <a:gd name="T20" fmla="*/ 0 w 419"/>
                    <a:gd name="T21" fmla="*/ 76 h 76"/>
                    <a:gd name="T22" fmla="*/ 400 w 419"/>
                    <a:gd name="T23" fmla="*/ 76 h 76"/>
                    <a:gd name="T24" fmla="*/ 419 w 419"/>
                    <a:gd name="T25" fmla="*/ 76 h 76"/>
                    <a:gd name="T26" fmla="*/ 419 w 419"/>
                    <a:gd name="T27" fmla="*/ 69 h 76"/>
                    <a:gd name="T28" fmla="*/ 419 w 419"/>
                    <a:gd name="T29" fmla="*/ 62 h 76"/>
                    <a:gd name="T30" fmla="*/ 419 w 419"/>
                    <a:gd name="T31" fmla="*/ 15 h 76"/>
                    <a:gd name="T32" fmla="*/ 419 w 419"/>
                    <a:gd name="T33" fmla="*/ 7 h 76"/>
                    <a:gd name="T34" fmla="*/ 419 w 419"/>
                    <a:gd name="T35" fmla="*/ 0 h 76"/>
                    <a:gd name="T36" fmla="*/ 400 w 419"/>
                    <a:gd name="T37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19" h="76">
                      <a:moveTo>
                        <a:pt x="40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400" y="7"/>
                      </a:lnTo>
                      <a:lnTo>
                        <a:pt x="400" y="15"/>
                      </a:lnTo>
                      <a:lnTo>
                        <a:pt x="19" y="15"/>
                      </a:lnTo>
                      <a:lnTo>
                        <a:pt x="19" y="62"/>
                      </a:lnTo>
                      <a:lnTo>
                        <a:pt x="400" y="62"/>
                      </a:lnTo>
                      <a:lnTo>
                        <a:pt x="400" y="69"/>
                      </a:lnTo>
                      <a:lnTo>
                        <a:pt x="0" y="69"/>
                      </a:lnTo>
                      <a:lnTo>
                        <a:pt x="0" y="76"/>
                      </a:lnTo>
                      <a:lnTo>
                        <a:pt x="400" y="76"/>
                      </a:lnTo>
                      <a:lnTo>
                        <a:pt x="419" y="76"/>
                      </a:lnTo>
                      <a:lnTo>
                        <a:pt x="419" y="69"/>
                      </a:lnTo>
                      <a:lnTo>
                        <a:pt x="419" y="62"/>
                      </a:lnTo>
                      <a:lnTo>
                        <a:pt x="419" y="15"/>
                      </a:lnTo>
                      <a:lnTo>
                        <a:pt x="419" y="7"/>
                      </a:lnTo>
                      <a:lnTo>
                        <a:pt x="419" y="0"/>
                      </a:lnTo>
                      <a:lnTo>
                        <a:pt x="400" y="0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49" name="Freeform 20">
                  <a:extLst>
                    <a:ext uri="{FF2B5EF4-FFF2-40B4-BE49-F238E27FC236}">
                      <a16:creationId xmlns:a16="http://schemas.microsoft.com/office/drawing/2014/main" id="{DC8B1672-586C-43BF-B766-EAF7413B3F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7532" y="5867259"/>
                  <a:ext cx="546038" cy="130604"/>
                </a:xfrm>
                <a:custGeom>
                  <a:avLst/>
                  <a:gdLst>
                    <a:gd name="T0" fmla="*/ 375 w 393"/>
                    <a:gd name="T1" fmla="*/ 0 h 94"/>
                    <a:gd name="T2" fmla="*/ 0 w 393"/>
                    <a:gd name="T3" fmla="*/ 0 h 94"/>
                    <a:gd name="T4" fmla="*/ 0 w 393"/>
                    <a:gd name="T5" fmla="*/ 9 h 94"/>
                    <a:gd name="T6" fmla="*/ 375 w 393"/>
                    <a:gd name="T7" fmla="*/ 9 h 94"/>
                    <a:gd name="T8" fmla="*/ 375 w 393"/>
                    <a:gd name="T9" fmla="*/ 18 h 94"/>
                    <a:gd name="T10" fmla="*/ 18 w 393"/>
                    <a:gd name="T11" fmla="*/ 18 h 94"/>
                    <a:gd name="T12" fmla="*/ 18 w 393"/>
                    <a:gd name="T13" fmla="*/ 77 h 94"/>
                    <a:gd name="T14" fmla="*/ 375 w 393"/>
                    <a:gd name="T15" fmla="*/ 77 h 94"/>
                    <a:gd name="T16" fmla="*/ 375 w 393"/>
                    <a:gd name="T17" fmla="*/ 85 h 94"/>
                    <a:gd name="T18" fmla="*/ 0 w 393"/>
                    <a:gd name="T19" fmla="*/ 85 h 94"/>
                    <a:gd name="T20" fmla="*/ 0 w 393"/>
                    <a:gd name="T21" fmla="*/ 94 h 94"/>
                    <a:gd name="T22" fmla="*/ 375 w 393"/>
                    <a:gd name="T23" fmla="*/ 94 h 94"/>
                    <a:gd name="T24" fmla="*/ 393 w 393"/>
                    <a:gd name="T25" fmla="*/ 94 h 94"/>
                    <a:gd name="T26" fmla="*/ 393 w 393"/>
                    <a:gd name="T27" fmla="*/ 85 h 94"/>
                    <a:gd name="T28" fmla="*/ 393 w 393"/>
                    <a:gd name="T29" fmla="*/ 77 h 94"/>
                    <a:gd name="T30" fmla="*/ 393 w 393"/>
                    <a:gd name="T31" fmla="*/ 18 h 94"/>
                    <a:gd name="T32" fmla="*/ 393 w 393"/>
                    <a:gd name="T33" fmla="*/ 9 h 94"/>
                    <a:gd name="T34" fmla="*/ 393 w 393"/>
                    <a:gd name="T35" fmla="*/ 0 h 94"/>
                    <a:gd name="T36" fmla="*/ 375 w 393"/>
                    <a:gd name="T37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3" h="94">
                      <a:moveTo>
                        <a:pt x="375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75" y="9"/>
                      </a:lnTo>
                      <a:lnTo>
                        <a:pt x="375" y="18"/>
                      </a:lnTo>
                      <a:lnTo>
                        <a:pt x="18" y="18"/>
                      </a:lnTo>
                      <a:lnTo>
                        <a:pt x="18" y="77"/>
                      </a:lnTo>
                      <a:lnTo>
                        <a:pt x="375" y="77"/>
                      </a:lnTo>
                      <a:lnTo>
                        <a:pt x="375" y="85"/>
                      </a:lnTo>
                      <a:lnTo>
                        <a:pt x="0" y="85"/>
                      </a:lnTo>
                      <a:lnTo>
                        <a:pt x="0" y="94"/>
                      </a:lnTo>
                      <a:lnTo>
                        <a:pt x="375" y="94"/>
                      </a:lnTo>
                      <a:lnTo>
                        <a:pt x="393" y="94"/>
                      </a:lnTo>
                      <a:lnTo>
                        <a:pt x="393" y="85"/>
                      </a:lnTo>
                      <a:lnTo>
                        <a:pt x="393" y="77"/>
                      </a:lnTo>
                      <a:lnTo>
                        <a:pt x="393" y="18"/>
                      </a:lnTo>
                      <a:lnTo>
                        <a:pt x="393" y="9"/>
                      </a:lnTo>
                      <a:lnTo>
                        <a:pt x="393" y="0"/>
                      </a:lnTo>
                      <a:lnTo>
                        <a:pt x="375" y="0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50" name="Freeform 21">
                  <a:extLst>
                    <a:ext uri="{FF2B5EF4-FFF2-40B4-BE49-F238E27FC236}">
                      <a16:creationId xmlns:a16="http://schemas.microsoft.com/office/drawing/2014/main" id="{1BB21772-F7BE-46ED-AA21-145B027523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7532" y="5758885"/>
                  <a:ext cx="582163" cy="105595"/>
                </a:xfrm>
                <a:custGeom>
                  <a:avLst/>
                  <a:gdLst>
                    <a:gd name="T0" fmla="*/ 398 w 419"/>
                    <a:gd name="T1" fmla="*/ 0 h 76"/>
                    <a:gd name="T2" fmla="*/ 0 w 419"/>
                    <a:gd name="T3" fmla="*/ 0 h 76"/>
                    <a:gd name="T4" fmla="*/ 0 w 419"/>
                    <a:gd name="T5" fmla="*/ 8 h 76"/>
                    <a:gd name="T6" fmla="*/ 398 w 419"/>
                    <a:gd name="T7" fmla="*/ 8 h 76"/>
                    <a:gd name="T8" fmla="*/ 398 w 419"/>
                    <a:gd name="T9" fmla="*/ 15 h 76"/>
                    <a:gd name="T10" fmla="*/ 19 w 419"/>
                    <a:gd name="T11" fmla="*/ 15 h 76"/>
                    <a:gd name="T12" fmla="*/ 19 w 419"/>
                    <a:gd name="T13" fmla="*/ 62 h 76"/>
                    <a:gd name="T14" fmla="*/ 398 w 419"/>
                    <a:gd name="T15" fmla="*/ 62 h 76"/>
                    <a:gd name="T16" fmla="*/ 398 w 419"/>
                    <a:gd name="T17" fmla="*/ 69 h 76"/>
                    <a:gd name="T18" fmla="*/ 0 w 419"/>
                    <a:gd name="T19" fmla="*/ 69 h 76"/>
                    <a:gd name="T20" fmla="*/ 0 w 419"/>
                    <a:gd name="T21" fmla="*/ 76 h 76"/>
                    <a:gd name="T22" fmla="*/ 398 w 419"/>
                    <a:gd name="T23" fmla="*/ 76 h 76"/>
                    <a:gd name="T24" fmla="*/ 419 w 419"/>
                    <a:gd name="T25" fmla="*/ 76 h 76"/>
                    <a:gd name="T26" fmla="*/ 419 w 419"/>
                    <a:gd name="T27" fmla="*/ 69 h 76"/>
                    <a:gd name="T28" fmla="*/ 419 w 419"/>
                    <a:gd name="T29" fmla="*/ 62 h 76"/>
                    <a:gd name="T30" fmla="*/ 419 w 419"/>
                    <a:gd name="T31" fmla="*/ 15 h 76"/>
                    <a:gd name="T32" fmla="*/ 419 w 419"/>
                    <a:gd name="T33" fmla="*/ 8 h 76"/>
                    <a:gd name="T34" fmla="*/ 419 w 419"/>
                    <a:gd name="T35" fmla="*/ 0 h 76"/>
                    <a:gd name="T36" fmla="*/ 398 w 419"/>
                    <a:gd name="T37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19" h="76">
                      <a:moveTo>
                        <a:pt x="398" y="0"/>
                      </a:move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398" y="8"/>
                      </a:lnTo>
                      <a:lnTo>
                        <a:pt x="398" y="15"/>
                      </a:lnTo>
                      <a:lnTo>
                        <a:pt x="19" y="15"/>
                      </a:lnTo>
                      <a:lnTo>
                        <a:pt x="19" y="62"/>
                      </a:lnTo>
                      <a:lnTo>
                        <a:pt x="398" y="62"/>
                      </a:lnTo>
                      <a:lnTo>
                        <a:pt x="398" y="69"/>
                      </a:lnTo>
                      <a:lnTo>
                        <a:pt x="0" y="69"/>
                      </a:lnTo>
                      <a:lnTo>
                        <a:pt x="0" y="76"/>
                      </a:lnTo>
                      <a:lnTo>
                        <a:pt x="398" y="76"/>
                      </a:lnTo>
                      <a:lnTo>
                        <a:pt x="419" y="76"/>
                      </a:lnTo>
                      <a:lnTo>
                        <a:pt x="419" y="69"/>
                      </a:lnTo>
                      <a:lnTo>
                        <a:pt x="419" y="62"/>
                      </a:lnTo>
                      <a:lnTo>
                        <a:pt x="419" y="15"/>
                      </a:lnTo>
                      <a:lnTo>
                        <a:pt x="419" y="8"/>
                      </a:lnTo>
                      <a:lnTo>
                        <a:pt x="419" y="0"/>
                      </a:lnTo>
                      <a:lnTo>
                        <a:pt x="398" y="0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51" name="Freeform 22">
                  <a:extLst>
                    <a:ext uri="{FF2B5EF4-FFF2-40B4-BE49-F238E27FC236}">
                      <a16:creationId xmlns:a16="http://schemas.microsoft.com/office/drawing/2014/main" id="{05C222FA-B5ED-47B2-85E4-58C4C02821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7788" y="5629670"/>
                  <a:ext cx="546038" cy="129216"/>
                </a:xfrm>
                <a:custGeom>
                  <a:avLst/>
                  <a:gdLst>
                    <a:gd name="T0" fmla="*/ 375 w 393"/>
                    <a:gd name="T1" fmla="*/ 0 h 93"/>
                    <a:gd name="T2" fmla="*/ 0 w 393"/>
                    <a:gd name="T3" fmla="*/ 0 h 93"/>
                    <a:gd name="T4" fmla="*/ 0 w 393"/>
                    <a:gd name="T5" fmla="*/ 9 h 93"/>
                    <a:gd name="T6" fmla="*/ 375 w 393"/>
                    <a:gd name="T7" fmla="*/ 9 h 93"/>
                    <a:gd name="T8" fmla="*/ 375 w 393"/>
                    <a:gd name="T9" fmla="*/ 18 h 93"/>
                    <a:gd name="T10" fmla="*/ 18 w 393"/>
                    <a:gd name="T11" fmla="*/ 18 h 93"/>
                    <a:gd name="T12" fmla="*/ 18 w 393"/>
                    <a:gd name="T13" fmla="*/ 76 h 93"/>
                    <a:gd name="T14" fmla="*/ 375 w 393"/>
                    <a:gd name="T15" fmla="*/ 76 h 93"/>
                    <a:gd name="T16" fmla="*/ 375 w 393"/>
                    <a:gd name="T17" fmla="*/ 84 h 93"/>
                    <a:gd name="T18" fmla="*/ 0 w 393"/>
                    <a:gd name="T19" fmla="*/ 84 h 93"/>
                    <a:gd name="T20" fmla="*/ 0 w 393"/>
                    <a:gd name="T21" fmla="*/ 93 h 93"/>
                    <a:gd name="T22" fmla="*/ 375 w 393"/>
                    <a:gd name="T23" fmla="*/ 93 h 93"/>
                    <a:gd name="T24" fmla="*/ 393 w 393"/>
                    <a:gd name="T25" fmla="*/ 93 h 93"/>
                    <a:gd name="T26" fmla="*/ 393 w 393"/>
                    <a:gd name="T27" fmla="*/ 84 h 93"/>
                    <a:gd name="T28" fmla="*/ 393 w 393"/>
                    <a:gd name="T29" fmla="*/ 76 h 93"/>
                    <a:gd name="T30" fmla="*/ 393 w 393"/>
                    <a:gd name="T31" fmla="*/ 18 h 93"/>
                    <a:gd name="T32" fmla="*/ 393 w 393"/>
                    <a:gd name="T33" fmla="*/ 9 h 93"/>
                    <a:gd name="T34" fmla="*/ 393 w 393"/>
                    <a:gd name="T35" fmla="*/ 0 h 93"/>
                    <a:gd name="T36" fmla="*/ 375 w 393"/>
                    <a:gd name="T37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3" h="93">
                      <a:moveTo>
                        <a:pt x="375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75" y="9"/>
                      </a:lnTo>
                      <a:lnTo>
                        <a:pt x="375" y="18"/>
                      </a:lnTo>
                      <a:lnTo>
                        <a:pt x="18" y="18"/>
                      </a:lnTo>
                      <a:lnTo>
                        <a:pt x="18" y="76"/>
                      </a:lnTo>
                      <a:lnTo>
                        <a:pt x="375" y="76"/>
                      </a:lnTo>
                      <a:lnTo>
                        <a:pt x="375" y="84"/>
                      </a:lnTo>
                      <a:lnTo>
                        <a:pt x="0" y="84"/>
                      </a:lnTo>
                      <a:lnTo>
                        <a:pt x="0" y="93"/>
                      </a:lnTo>
                      <a:lnTo>
                        <a:pt x="375" y="93"/>
                      </a:lnTo>
                      <a:lnTo>
                        <a:pt x="393" y="93"/>
                      </a:lnTo>
                      <a:lnTo>
                        <a:pt x="393" y="84"/>
                      </a:lnTo>
                      <a:lnTo>
                        <a:pt x="393" y="76"/>
                      </a:lnTo>
                      <a:lnTo>
                        <a:pt x="393" y="18"/>
                      </a:lnTo>
                      <a:lnTo>
                        <a:pt x="393" y="9"/>
                      </a:lnTo>
                      <a:lnTo>
                        <a:pt x="393" y="0"/>
                      </a:lnTo>
                      <a:lnTo>
                        <a:pt x="375" y="0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52" name="Freeform 23">
                  <a:extLst>
                    <a:ext uri="{FF2B5EF4-FFF2-40B4-BE49-F238E27FC236}">
                      <a16:creationId xmlns:a16="http://schemas.microsoft.com/office/drawing/2014/main" id="{DFDA30A2-F0AA-4E4B-B06C-D551C491FF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7788" y="5522685"/>
                  <a:ext cx="582163" cy="105595"/>
                </a:xfrm>
                <a:custGeom>
                  <a:avLst/>
                  <a:gdLst>
                    <a:gd name="T0" fmla="*/ 400 w 419"/>
                    <a:gd name="T1" fmla="*/ 0 h 76"/>
                    <a:gd name="T2" fmla="*/ 0 w 419"/>
                    <a:gd name="T3" fmla="*/ 0 h 76"/>
                    <a:gd name="T4" fmla="*/ 0 w 419"/>
                    <a:gd name="T5" fmla="*/ 7 h 76"/>
                    <a:gd name="T6" fmla="*/ 400 w 419"/>
                    <a:gd name="T7" fmla="*/ 7 h 76"/>
                    <a:gd name="T8" fmla="*/ 400 w 419"/>
                    <a:gd name="T9" fmla="*/ 15 h 76"/>
                    <a:gd name="T10" fmla="*/ 19 w 419"/>
                    <a:gd name="T11" fmla="*/ 15 h 76"/>
                    <a:gd name="T12" fmla="*/ 19 w 419"/>
                    <a:gd name="T13" fmla="*/ 62 h 76"/>
                    <a:gd name="T14" fmla="*/ 400 w 419"/>
                    <a:gd name="T15" fmla="*/ 62 h 76"/>
                    <a:gd name="T16" fmla="*/ 400 w 419"/>
                    <a:gd name="T17" fmla="*/ 69 h 76"/>
                    <a:gd name="T18" fmla="*/ 0 w 419"/>
                    <a:gd name="T19" fmla="*/ 69 h 76"/>
                    <a:gd name="T20" fmla="*/ 0 w 419"/>
                    <a:gd name="T21" fmla="*/ 76 h 76"/>
                    <a:gd name="T22" fmla="*/ 400 w 419"/>
                    <a:gd name="T23" fmla="*/ 76 h 76"/>
                    <a:gd name="T24" fmla="*/ 419 w 419"/>
                    <a:gd name="T25" fmla="*/ 76 h 76"/>
                    <a:gd name="T26" fmla="*/ 419 w 419"/>
                    <a:gd name="T27" fmla="*/ 69 h 76"/>
                    <a:gd name="T28" fmla="*/ 419 w 419"/>
                    <a:gd name="T29" fmla="*/ 62 h 76"/>
                    <a:gd name="T30" fmla="*/ 419 w 419"/>
                    <a:gd name="T31" fmla="*/ 15 h 76"/>
                    <a:gd name="T32" fmla="*/ 419 w 419"/>
                    <a:gd name="T33" fmla="*/ 7 h 76"/>
                    <a:gd name="T34" fmla="*/ 419 w 419"/>
                    <a:gd name="T35" fmla="*/ 0 h 76"/>
                    <a:gd name="T36" fmla="*/ 400 w 419"/>
                    <a:gd name="T37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19" h="76">
                      <a:moveTo>
                        <a:pt x="40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400" y="7"/>
                      </a:lnTo>
                      <a:lnTo>
                        <a:pt x="400" y="15"/>
                      </a:lnTo>
                      <a:lnTo>
                        <a:pt x="19" y="15"/>
                      </a:lnTo>
                      <a:lnTo>
                        <a:pt x="19" y="62"/>
                      </a:lnTo>
                      <a:lnTo>
                        <a:pt x="400" y="62"/>
                      </a:lnTo>
                      <a:lnTo>
                        <a:pt x="400" y="69"/>
                      </a:lnTo>
                      <a:lnTo>
                        <a:pt x="0" y="69"/>
                      </a:lnTo>
                      <a:lnTo>
                        <a:pt x="0" y="76"/>
                      </a:lnTo>
                      <a:lnTo>
                        <a:pt x="400" y="76"/>
                      </a:lnTo>
                      <a:lnTo>
                        <a:pt x="419" y="76"/>
                      </a:lnTo>
                      <a:lnTo>
                        <a:pt x="419" y="69"/>
                      </a:lnTo>
                      <a:lnTo>
                        <a:pt x="419" y="62"/>
                      </a:lnTo>
                      <a:lnTo>
                        <a:pt x="419" y="15"/>
                      </a:lnTo>
                      <a:lnTo>
                        <a:pt x="419" y="7"/>
                      </a:lnTo>
                      <a:lnTo>
                        <a:pt x="419" y="0"/>
                      </a:lnTo>
                      <a:lnTo>
                        <a:pt x="400" y="0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53" name="Freeform 24">
                  <a:extLst>
                    <a:ext uri="{FF2B5EF4-FFF2-40B4-BE49-F238E27FC236}">
                      <a16:creationId xmlns:a16="http://schemas.microsoft.com/office/drawing/2014/main" id="{F9BF5E94-81BF-48EE-A035-CAAA031A20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00822" y="5312885"/>
                  <a:ext cx="580773" cy="104206"/>
                </a:xfrm>
                <a:custGeom>
                  <a:avLst/>
                  <a:gdLst>
                    <a:gd name="T0" fmla="*/ 399 w 418"/>
                    <a:gd name="T1" fmla="*/ 0 h 75"/>
                    <a:gd name="T2" fmla="*/ 0 w 418"/>
                    <a:gd name="T3" fmla="*/ 0 h 75"/>
                    <a:gd name="T4" fmla="*/ 0 w 418"/>
                    <a:gd name="T5" fmla="*/ 7 h 75"/>
                    <a:gd name="T6" fmla="*/ 399 w 418"/>
                    <a:gd name="T7" fmla="*/ 7 h 75"/>
                    <a:gd name="T8" fmla="*/ 399 w 418"/>
                    <a:gd name="T9" fmla="*/ 14 h 75"/>
                    <a:gd name="T10" fmla="*/ 19 w 418"/>
                    <a:gd name="T11" fmla="*/ 14 h 75"/>
                    <a:gd name="T12" fmla="*/ 19 w 418"/>
                    <a:gd name="T13" fmla="*/ 62 h 75"/>
                    <a:gd name="T14" fmla="*/ 399 w 418"/>
                    <a:gd name="T15" fmla="*/ 62 h 75"/>
                    <a:gd name="T16" fmla="*/ 399 w 418"/>
                    <a:gd name="T17" fmla="*/ 69 h 75"/>
                    <a:gd name="T18" fmla="*/ 0 w 418"/>
                    <a:gd name="T19" fmla="*/ 69 h 75"/>
                    <a:gd name="T20" fmla="*/ 0 w 418"/>
                    <a:gd name="T21" fmla="*/ 75 h 75"/>
                    <a:gd name="T22" fmla="*/ 399 w 418"/>
                    <a:gd name="T23" fmla="*/ 75 h 75"/>
                    <a:gd name="T24" fmla="*/ 418 w 418"/>
                    <a:gd name="T25" fmla="*/ 75 h 75"/>
                    <a:gd name="T26" fmla="*/ 418 w 418"/>
                    <a:gd name="T27" fmla="*/ 69 h 75"/>
                    <a:gd name="T28" fmla="*/ 418 w 418"/>
                    <a:gd name="T29" fmla="*/ 62 h 75"/>
                    <a:gd name="T30" fmla="*/ 418 w 418"/>
                    <a:gd name="T31" fmla="*/ 14 h 75"/>
                    <a:gd name="T32" fmla="*/ 418 w 418"/>
                    <a:gd name="T33" fmla="*/ 7 h 75"/>
                    <a:gd name="T34" fmla="*/ 418 w 418"/>
                    <a:gd name="T35" fmla="*/ 0 h 75"/>
                    <a:gd name="T36" fmla="*/ 399 w 418"/>
                    <a:gd name="T37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18" h="75">
                      <a:moveTo>
                        <a:pt x="399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399" y="7"/>
                      </a:lnTo>
                      <a:lnTo>
                        <a:pt x="399" y="14"/>
                      </a:lnTo>
                      <a:lnTo>
                        <a:pt x="19" y="14"/>
                      </a:lnTo>
                      <a:lnTo>
                        <a:pt x="19" y="62"/>
                      </a:lnTo>
                      <a:lnTo>
                        <a:pt x="399" y="62"/>
                      </a:lnTo>
                      <a:lnTo>
                        <a:pt x="399" y="69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399" y="75"/>
                      </a:lnTo>
                      <a:lnTo>
                        <a:pt x="418" y="75"/>
                      </a:lnTo>
                      <a:lnTo>
                        <a:pt x="418" y="69"/>
                      </a:lnTo>
                      <a:lnTo>
                        <a:pt x="418" y="62"/>
                      </a:lnTo>
                      <a:lnTo>
                        <a:pt x="418" y="14"/>
                      </a:lnTo>
                      <a:lnTo>
                        <a:pt x="418" y="7"/>
                      </a:lnTo>
                      <a:lnTo>
                        <a:pt x="418" y="0"/>
                      </a:lnTo>
                      <a:lnTo>
                        <a:pt x="399" y="0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54" name="Freeform 25">
                  <a:extLst>
                    <a:ext uri="{FF2B5EF4-FFF2-40B4-BE49-F238E27FC236}">
                      <a16:creationId xmlns:a16="http://schemas.microsoft.com/office/drawing/2014/main" id="{13B00D96-EBE0-4FFA-B6B8-27E4161A5D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82760" y="4969700"/>
                  <a:ext cx="582163" cy="104206"/>
                </a:xfrm>
                <a:custGeom>
                  <a:avLst/>
                  <a:gdLst>
                    <a:gd name="T0" fmla="*/ 399 w 419"/>
                    <a:gd name="T1" fmla="*/ 0 h 75"/>
                    <a:gd name="T2" fmla="*/ 0 w 419"/>
                    <a:gd name="T3" fmla="*/ 0 h 75"/>
                    <a:gd name="T4" fmla="*/ 0 w 419"/>
                    <a:gd name="T5" fmla="*/ 8 h 75"/>
                    <a:gd name="T6" fmla="*/ 399 w 419"/>
                    <a:gd name="T7" fmla="*/ 8 h 75"/>
                    <a:gd name="T8" fmla="*/ 399 w 419"/>
                    <a:gd name="T9" fmla="*/ 14 h 75"/>
                    <a:gd name="T10" fmla="*/ 19 w 419"/>
                    <a:gd name="T11" fmla="*/ 14 h 75"/>
                    <a:gd name="T12" fmla="*/ 19 w 419"/>
                    <a:gd name="T13" fmla="*/ 62 h 75"/>
                    <a:gd name="T14" fmla="*/ 399 w 419"/>
                    <a:gd name="T15" fmla="*/ 62 h 75"/>
                    <a:gd name="T16" fmla="*/ 399 w 419"/>
                    <a:gd name="T17" fmla="*/ 68 h 75"/>
                    <a:gd name="T18" fmla="*/ 0 w 419"/>
                    <a:gd name="T19" fmla="*/ 68 h 75"/>
                    <a:gd name="T20" fmla="*/ 0 w 419"/>
                    <a:gd name="T21" fmla="*/ 75 h 75"/>
                    <a:gd name="T22" fmla="*/ 399 w 419"/>
                    <a:gd name="T23" fmla="*/ 75 h 75"/>
                    <a:gd name="T24" fmla="*/ 419 w 419"/>
                    <a:gd name="T25" fmla="*/ 75 h 75"/>
                    <a:gd name="T26" fmla="*/ 419 w 419"/>
                    <a:gd name="T27" fmla="*/ 68 h 75"/>
                    <a:gd name="T28" fmla="*/ 419 w 419"/>
                    <a:gd name="T29" fmla="*/ 62 h 75"/>
                    <a:gd name="T30" fmla="*/ 419 w 419"/>
                    <a:gd name="T31" fmla="*/ 14 h 75"/>
                    <a:gd name="T32" fmla="*/ 419 w 419"/>
                    <a:gd name="T33" fmla="*/ 8 h 75"/>
                    <a:gd name="T34" fmla="*/ 419 w 419"/>
                    <a:gd name="T35" fmla="*/ 0 h 75"/>
                    <a:gd name="T36" fmla="*/ 399 w 419"/>
                    <a:gd name="T37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19" h="75">
                      <a:moveTo>
                        <a:pt x="399" y="0"/>
                      </a:move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399" y="8"/>
                      </a:lnTo>
                      <a:lnTo>
                        <a:pt x="399" y="14"/>
                      </a:lnTo>
                      <a:lnTo>
                        <a:pt x="19" y="14"/>
                      </a:lnTo>
                      <a:lnTo>
                        <a:pt x="19" y="62"/>
                      </a:lnTo>
                      <a:lnTo>
                        <a:pt x="399" y="62"/>
                      </a:lnTo>
                      <a:lnTo>
                        <a:pt x="399" y="68"/>
                      </a:lnTo>
                      <a:lnTo>
                        <a:pt x="0" y="68"/>
                      </a:lnTo>
                      <a:lnTo>
                        <a:pt x="0" y="75"/>
                      </a:lnTo>
                      <a:lnTo>
                        <a:pt x="399" y="75"/>
                      </a:lnTo>
                      <a:lnTo>
                        <a:pt x="419" y="75"/>
                      </a:lnTo>
                      <a:lnTo>
                        <a:pt x="419" y="68"/>
                      </a:lnTo>
                      <a:lnTo>
                        <a:pt x="419" y="62"/>
                      </a:lnTo>
                      <a:lnTo>
                        <a:pt x="419" y="14"/>
                      </a:lnTo>
                      <a:lnTo>
                        <a:pt x="419" y="8"/>
                      </a:lnTo>
                      <a:lnTo>
                        <a:pt x="419" y="0"/>
                      </a:lnTo>
                      <a:lnTo>
                        <a:pt x="399" y="0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55" name="Freeform 26">
                  <a:extLst>
                    <a:ext uri="{FF2B5EF4-FFF2-40B4-BE49-F238E27FC236}">
                      <a16:creationId xmlns:a16="http://schemas.microsoft.com/office/drawing/2014/main" id="{DA99F2F1-5143-4D4D-9CF5-B19CE38A02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2466" y="5182280"/>
                  <a:ext cx="544648" cy="130604"/>
                </a:xfrm>
                <a:custGeom>
                  <a:avLst/>
                  <a:gdLst>
                    <a:gd name="T0" fmla="*/ 374 w 392"/>
                    <a:gd name="T1" fmla="*/ 0 h 94"/>
                    <a:gd name="T2" fmla="*/ 0 w 392"/>
                    <a:gd name="T3" fmla="*/ 0 h 94"/>
                    <a:gd name="T4" fmla="*/ 0 w 392"/>
                    <a:gd name="T5" fmla="*/ 9 h 94"/>
                    <a:gd name="T6" fmla="*/ 374 w 392"/>
                    <a:gd name="T7" fmla="*/ 9 h 94"/>
                    <a:gd name="T8" fmla="*/ 374 w 392"/>
                    <a:gd name="T9" fmla="*/ 18 h 94"/>
                    <a:gd name="T10" fmla="*/ 18 w 392"/>
                    <a:gd name="T11" fmla="*/ 18 h 94"/>
                    <a:gd name="T12" fmla="*/ 18 w 392"/>
                    <a:gd name="T13" fmla="*/ 77 h 94"/>
                    <a:gd name="T14" fmla="*/ 374 w 392"/>
                    <a:gd name="T15" fmla="*/ 77 h 94"/>
                    <a:gd name="T16" fmla="*/ 374 w 392"/>
                    <a:gd name="T17" fmla="*/ 85 h 94"/>
                    <a:gd name="T18" fmla="*/ 0 w 392"/>
                    <a:gd name="T19" fmla="*/ 85 h 94"/>
                    <a:gd name="T20" fmla="*/ 0 w 392"/>
                    <a:gd name="T21" fmla="*/ 94 h 94"/>
                    <a:gd name="T22" fmla="*/ 374 w 392"/>
                    <a:gd name="T23" fmla="*/ 94 h 94"/>
                    <a:gd name="T24" fmla="*/ 392 w 392"/>
                    <a:gd name="T25" fmla="*/ 94 h 94"/>
                    <a:gd name="T26" fmla="*/ 392 w 392"/>
                    <a:gd name="T27" fmla="*/ 85 h 94"/>
                    <a:gd name="T28" fmla="*/ 392 w 392"/>
                    <a:gd name="T29" fmla="*/ 77 h 94"/>
                    <a:gd name="T30" fmla="*/ 392 w 392"/>
                    <a:gd name="T31" fmla="*/ 18 h 94"/>
                    <a:gd name="T32" fmla="*/ 392 w 392"/>
                    <a:gd name="T33" fmla="*/ 9 h 94"/>
                    <a:gd name="T34" fmla="*/ 392 w 392"/>
                    <a:gd name="T35" fmla="*/ 0 h 94"/>
                    <a:gd name="T36" fmla="*/ 374 w 392"/>
                    <a:gd name="T37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2" h="94">
                      <a:moveTo>
                        <a:pt x="374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74" y="9"/>
                      </a:lnTo>
                      <a:lnTo>
                        <a:pt x="374" y="18"/>
                      </a:lnTo>
                      <a:lnTo>
                        <a:pt x="18" y="18"/>
                      </a:lnTo>
                      <a:lnTo>
                        <a:pt x="18" y="77"/>
                      </a:lnTo>
                      <a:lnTo>
                        <a:pt x="374" y="77"/>
                      </a:lnTo>
                      <a:lnTo>
                        <a:pt x="374" y="85"/>
                      </a:lnTo>
                      <a:lnTo>
                        <a:pt x="0" y="85"/>
                      </a:lnTo>
                      <a:lnTo>
                        <a:pt x="0" y="94"/>
                      </a:lnTo>
                      <a:lnTo>
                        <a:pt x="374" y="94"/>
                      </a:lnTo>
                      <a:lnTo>
                        <a:pt x="392" y="94"/>
                      </a:lnTo>
                      <a:lnTo>
                        <a:pt x="392" y="85"/>
                      </a:lnTo>
                      <a:lnTo>
                        <a:pt x="392" y="77"/>
                      </a:lnTo>
                      <a:lnTo>
                        <a:pt x="392" y="18"/>
                      </a:lnTo>
                      <a:lnTo>
                        <a:pt x="392" y="9"/>
                      </a:lnTo>
                      <a:lnTo>
                        <a:pt x="392" y="0"/>
                      </a:lnTo>
                      <a:lnTo>
                        <a:pt x="374" y="0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56" name="Freeform 27">
                  <a:extLst>
                    <a:ext uri="{FF2B5EF4-FFF2-40B4-BE49-F238E27FC236}">
                      <a16:creationId xmlns:a16="http://schemas.microsoft.com/office/drawing/2014/main" id="{C8306ADF-1D41-48BF-B74E-27A8F7FF21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2466" y="5073906"/>
                  <a:ext cx="580773" cy="105595"/>
                </a:xfrm>
                <a:custGeom>
                  <a:avLst/>
                  <a:gdLst>
                    <a:gd name="T0" fmla="*/ 399 w 418"/>
                    <a:gd name="T1" fmla="*/ 0 h 76"/>
                    <a:gd name="T2" fmla="*/ 0 w 418"/>
                    <a:gd name="T3" fmla="*/ 0 h 76"/>
                    <a:gd name="T4" fmla="*/ 0 w 418"/>
                    <a:gd name="T5" fmla="*/ 8 h 76"/>
                    <a:gd name="T6" fmla="*/ 399 w 418"/>
                    <a:gd name="T7" fmla="*/ 8 h 76"/>
                    <a:gd name="T8" fmla="*/ 399 w 418"/>
                    <a:gd name="T9" fmla="*/ 15 h 76"/>
                    <a:gd name="T10" fmla="*/ 19 w 418"/>
                    <a:gd name="T11" fmla="*/ 15 h 76"/>
                    <a:gd name="T12" fmla="*/ 19 w 418"/>
                    <a:gd name="T13" fmla="*/ 62 h 76"/>
                    <a:gd name="T14" fmla="*/ 399 w 418"/>
                    <a:gd name="T15" fmla="*/ 62 h 76"/>
                    <a:gd name="T16" fmla="*/ 399 w 418"/>
                    <a:gd name="T17" fmla="*/ 69 h 76"/>
                    <a:gd name="T18" fmla="*/ 0 w 418"/>
                    <a:gd name="T19" fmla="*/ 69 h 76"/>
                    <a:gd name="T20" fmla="*/ 0 w 418"/>
                    <a:gd name="T21" fmla="*/ 76 h 76"/>
                    <a:gd name="T22" fmla="*/ 399 w 418"/>
                    <a:gd name="T23" fmla="*/ 76 h 76"/>
                    <a:gd name="T24" fmla="*/ 418 w 418"/>
                    <a:gd name="T25" fmla="*/ 76 h 76"/>
                    <a:gd name="T26" fmla="*/ 418 w 418"/>
                    <a:gd name="T27" fmla="*/ 69 h 76"/>
                    <a:gd name="T28" fmla="*/ 418 w 418"/>
                    <a:gd name="T29" fmla="*/ 62 h 76"/>
                    <a:gd name="T30" fmla="*/ 418 w 418"/>
                    <a:gd name="T31" fmla="*/ 15 h 76"/>
                    <a:gd name="T32" fmla="*/ 418 w 418"/>
                    <a:gd name="T33" fmla="*/ 8 h 76"/>
                    <a:gd name="T34" fmla="*/ 418 w 418"/>
                    <a:gd name="T35" fmla="*/ 0 h 76"/>
                    <a:gd name="T36" fmla="*/ 399 w 418"/>
                    <a:gd name="T37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18" h="76">
                      <a:moveTo>
                        <a:pt x="399" y="0"/>
                      </a:move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399" y="8"/>
                      </a:lnTo>
                      <a:lnTo>
                        <a:pt x="399" y="15"/>
                      </a:lnTo>
                      <a:lnTo>
                        <a:pt x="19" y="15"/>
                      </a:lnTo>
                      <a:lnTo>
                        <a:pt x="19" y="62"/>
                      </a:lnTo>
                      <a:lnTo>
                        <a:pt x="399" y="62"/>
                      </a:lnTo>
                      <a:lnTo>
                        <a:pt x="399" y="69"/>
                      </a:lnTo>
                      <a:lnTo>
                        <a:pt x="0" y="69"/>
                      </a:lnTo>
                      <a:lnTo>
                        <a:pt x="0" y="76"/>
                      </a:lnTo>
                      <a:lnTo>
                        <a:pt x="399" y="76"/>
                      </a:lnTo>
                      <a:lnTo>
                        <a:pt x="418" y="76"/>
                      </a:lnTo>
                      <a:lnTo>
                        <a:pt x="418" y="69"/>
                      </a:lnTo>
                      <a:lnTo>
                        <a:pt x="418" y="62"/>
                      </a:lnTo>
                      <a:lnTo>
                        <a:pt x="418" y="15"/>
                      </a:lnTo>
                      <a:lnTo>
                        <a:pt x="418" y="8"/>
                      </a:lnTo>
                      <a:lnTo>
                        <a:pt x="418" y="0"/>
                      </a:lnTo>
                      <a:lnTo>
                        <a:pt x="399" y="0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  <p:sp>
              <p:nvSpPr>
                <p:cNvPr id="57" name="Freeform 28">
                  <a:extLst>
                    <a:ext uri="{FF2B5EF4-FFF2-40B4-BE49-F238E27FC236}">
                      <a16:creationId xmlns:a16="http://schemas.microsoft.com/office/drawing/2014/main" id="{B8AD428F-5403-42A8-AC78-842EA28449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7532" y="5417090"/>
                  <a:ext cx="582163" cy="105595"/>
                </a:xfrm>
                <a:custGeom>
                  <a:avLst/>
                  <a:gdLst>
                    <a:gd name="T0" fmla="*/ 398 w 419"/>
                    <a:gd name="T1" fmla="*/ 0 h 76"/>
                    <a:gd name="T2" fmla="*/ 0 w 419"/>
                    <a:gd name="T3" fmla="*/ 0 h 76"/>
                    <a:gd name="T4" fmla="*/ 0 w 419"/>
                    <a:gd name="T5" fmla="*/ 7 h 76"/>
                    <a:gd name="T6" fmla="*/ 398 w 419"/>
                    <a:gd name="T7" fmla="*/ 7 h 76"/>
                    <a:gd name="T8" fmla="*/ 398 w 419"/>
                    <a:gd name="T9" fmla="*/ 15 h 76"/>
                    <a:gd name="T10" fmla="*/ 19 w 419"/>
                    <a:gd name="T11" fmla="*/ 15 h 76"/>
                    <a:gd name="T12" fmla="*/ 19 w 419"/>
                    <a:gd name="T13" fmla="*/ 62 h 76"/>
                    <a:gd name="T14" fmla="*/ 398 w 419"/>
                    <a:gd name="T15" fmla="*/ 62 h 76"/>
                    <a:gd name="T16" fmla="*/ 398 w 419"/>
                    <a:gd name="T17" fmla="*/ 69 h 76"/>
                    <a:gd name="T18" fmla="*/ 0 w 419"/>
                    <a:gd name="T19" fmla="*/ 69 h 76"/>
                    <a:gd name="T20" fmla="*/ 0 w 419"/>
                    <a:gd name="T21" fmla="*/ 76 h 76"/>
                    <a:gd name="T22" fmla="*/ 398 w 419"/>
                    <a:gd name="T23" fmla="*/ 76 h 76"/>
                    <a:gd name="T24" fmla="*/ 419 w 419"/>
                    <a:gd name="T25" fmla="*/ 76 h 76"/>
                    <a:gd name="T26" fmla="*/ 419 w 419"/>
                    <a:gd name="T27" fmla="*/ 69 h 76"/>
                    <a:gd name="T28" fmla="*/ 419 w 419"/>
                    <a:gd name="T29" fmla="*/ 62 h 76"/>
                    <a:gd name="T30" fmla="*/ 419 w 419"/>
                    <a:gd name="T31" fmla="*/ 15 h 76"/>
                    <a:gd name="T32" fmla="*/ 419 w 419"/>
                    <a:gd name="T33" fmla="*/ 7 h 76"/>
                    <a:gd name="T34" fmla="*/ 419 w 419"/>
                    <a:gd name="T35" fmla="*/ 0 h 76"/>
                    <a:gd name="T36" fmla="*/ 398 w 419"/>
                    <a:gd name="T37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19" h="76">
                      <a:moveTo>
                        <a:pt x="398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398" y="7"/>
                      </a:lnTo>
                      <a:lnTo>
                        <a:pt x="398" y="15"/>
                      </a:lnTo>
                      <a:lnTo>
                        <a:pt x="19" y="15"/>
                      </a:lnTo>
                      <a:lnTo>
                        <a:pt x="19" y="62"/>
                      </a:lnTo>
                      <a:lnTo>
                        <a:pt x="398" y="62"/>
                      </a:lnTo>
                      <a:lnTo>
                        <a:pt x="398" y="69"/>
                      </a:lnTo>
                      <a:lnTo>
                        <a:pt x="0" y="69"/>
                      </a:lnTo>
                      <a:lnTo>
                        <a:pt x="0" y="76"/>
                      </a:lnTo>
                      <a:lnTo>
                        <a:pt x="398" y="76"/>
                      </a:lnTo>
                      <a:lnTo>
                        <a:pt x="419" y="76"/>
                      </a:lnTo>
                      <a:lnTo>
                        <a:pt x="419" y="69"/>
                      </a:lnTo>
                      <a:lnTo>
                        <a:pt x="419" y="62"/>
                      </a:lnTo>
                      <a:lnTo>
                        <a:pt x="419" y="15"/>
                      </a:lnTo>
                      <a:lnTo>
                        <a:pt x="419" y="7"/>
                      </a:lnTo>
                      <a:lnTo>
                        <a:pt x="419" y="0"/>
                      </a:lnTo>
                      <a:lnTo>
                        <a:pt x="398" y="0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</a:endParaRPr>
                </a:p>
              </p:txBody>
            </p:sp>
          </p:grpSp>
        </p:grpSp>
        <p:grpSp>
          <p:nvGrpSpPr>
            <p:cNvPr id="118" name="Group 83">
              <a:extLst>
                <a:ext uri="{FF2B5EF4-FFF2-40B4-BE49-F238E27FC236}">
                  <a16:creationId xmlns:a16="http://schemas.microsoft.com/office/drawing/2014/main" id="{11B0FB97-D30F-4226-B004-22BF226A7BDA}"/>
                </a:ext>
              </a:extLst>
            </p:cNvPr>
            <p:cNvGrpSpPr/>
            <p:nvPr/>
          </p:nvGrpSpPr>
          <p:grpSpPr>
            <a:xfrm>
              <a:off x="6370277" y="1036714"/>
              <a:ext cx="538162" cy="538163"/>
              <a:chOff x="8910638" y="2275003"/>
              <a:chExt cx="538162" cy="538163"/>
            </a:xfrm>
          </p:grpSpPr>
          <p:sp>
            <p:nvSpPr>
              <p:cNvPr id="119" name="Oval 11">
                <a:extLst>
                  <a:ext uri="{FF2B5EF4-FFF2-40B4-BE49-F238E27FC236}">
                    <a16:creationId xmlns:a16="http://schemas.microsoft.com/office/drawing/2014/main" id="{1152B896-B645-494A-9E42-78A6673827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10638" y="2275003"/>
                <a:ext cx="538162" cy="538163"/>
              </a:xfrm>
              <a:prstGeom prst="ellipse">
                <a:avLst/>
              </a:prstGeom>
              <a:solidFill>
                <a:srgbClr val="D6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95886F"/>
                  </a:solidFill>
                  <a:effectLst/>
                  <a:uLnTx/>
                  <a:uFillTx/>
                  <a:latin typeface="Open Sans"/>
                </a:endParaRPr>
              </a:p>
            </p:txBody>
          </p:sp>
          <p:sp>
            <p:nvSpPr>
              <p:cNvPr id="120" name="Oval 12">
                <a:extLst>
                  <a:ext uri="{FF2B5EF4-FFF2-40B4-BE49-F238E27FC236}">
                    <a16:creationId xmlns:a16="http://schemas.microsoft.com/office/drawing/2014/main" id="{F5266152-AB07-4E75-AFF2-57B4CFCE1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86838" y="2349616"/>
                <a:ext cx="390525" cy="392113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95886F"/>
                  </a:solidFill>
                  <a:effectLst/>
                  <a:uLnTx/>
                  <a:uFillTx/>
                  <a:latin typeface="Open Sans"/>
                </a:endParaRPr>
              </a:p>
            </p:txBody>
          </p:sp>
          <p:sp>
            <p:nvSpPr>
              <p:cNvPr id="121" name="TextBox 86">
                <a:extLst>
                  <a:ext uri="{FF2B5EF4-FFF2-40B4-BE49-F238E27FC236}">
                    <a16:creationId xmlns:a16="http://schemas.microsoft.com/office/drawing/2014/main" id="{8C422C75-3892-4536-9EE2-CA037757CB69}"/>
                  </a:ext>
                </a:extLst>
              </p:cNvPr>
              <p:cNvSpPr txBox="1"/>
              <p:nvPr/>
            </p:nvSpPr>
            <p:spPr>
              <a:xfrm>
                <a:off x="9014449" y="2331655"/>
                <a:ext cx="33054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95886F"/>
                    </a:solidFill>
                    <a:effectLst/>
                    <a:uLnTx/>
                    <a:uFillTx/>
                    <a:latin typeface="Open Sans"/>
                  </a:rPr>
                  <a:t>1</a:t>
                </a:r>
              </a:p>
            </p:txBody>
          </p:sp>
        </p:grpSp>
        <p:grpSp>
          <p:nvGrpSpPr>
            <p:cNvPr id="122" name="Group 87">
              <a:extLst>
                <a:ext uri="{FF2B5EF4-FFF2-40B4-BE49-F238E27FC236}">
                  <a16:creationId xmlns:a16="http://schemas.microsoft.com/office/drawing/2014/main" id="{8A2B362A-CFFB-4106-AC0D-DE475A831B34}"/>
                </a:ext>
              </a:extLst>
            </p:cNvPr>
            <p:cNvGrpSpPr/>
            <p:nvPr/>
          </p:nvGrpSpPr>
          <p:grpSpPr>
            <a:xfrm>
              <a:off x="6370277" y="1782572"/>
              <a:ext cx="538162" cy="539750"/>
              <a:chOff x="8910638" y="3020861"/>
              <a:chExt cx="538162" cy="539750"/>
            </a:xfrm>
          </p:grpSpPr>
          <p:sp>
            <p:nvSpPr>
              <p:cNvPr id="123" name="Oval 13">
                <a:extLst>
                  <a:ext uri="{FF2B5EF4-FFF2-40B4-BE49-F238E27FC236}">
                    <a16:creationId xmlns:a16="http://schemas.microsoft.com/office/drawing/2014/main" id="{5826D02D-E7E7-4E1D-8DC8-EAC26A2AB5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10638" y="3020861"/>
                <a:ext cx="538162" cy="539750"/>
              </a:xfrm>
              <a:prstGeom prst="ellipse">
                <a:avLst/>
              </a:prstGeom>
              <a:solidFill>
                <a:srgbClr val="B6C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95886F"/>
                  </a:solidFill>
                  <a:effectLst/>
                  <a:uLnTx/>
                  <a:uFillTx/>
                  <a:latin typeface="Open Sans"/>
                </a:endParaRPr>
              </a:p>
            </p:txBody>
          </p:sp>
          <p:sp>
            <p:nvSpPr>
              <p:cNvPr id="124" name="Oval 14">
                <a:extLst>
                  <a:ext uri="{FF2B5EF4-FFF2-40B4-BE49-F238E27FC236}">
                    <a16:creationId xmlns:a16="http://schemas.microsoft.com/office/drawing/2014/main" id="{BEE69E08-F5D7-473A-BBF0-7B50080A69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86838" y="3092299"/>
                <a:ext cx="390525" cy="393700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95886F"/>
                  </a:solidFill>
                  <a:effectLst/>
                  <a:uLnTx/>
                  <a:uFillTx/>
                  <a:latin typeface="Open Sans"/>
                </a:endParaRPr>
              </a:p>
            </p:txBody>
          </p:sp>
          <p:sp>
            <p:nvSpPr>
              <p:cNvPr id="125" name="TextBox 90">
                <a:extLst>
                  <a:ext uri="{FF2B5EF4-FFF2-40B4-BE49-F238E27FC236}">
                    <a16:creationId xmlns:a16="http://schemas.microsoft.com/office/drawing/2014/main" id="{EF19E147-0259-46C9-A9DD-0E80212DFE14}"/>
                  </a:ext>
                </a:extLst>
              </p:cNvPr>
              <p:cNvSpPr txBox="1"/>
              <p:nvPr/>
            </p:nvSpPr>
            <p:spPr>
              <a:xfrm>
                <a:off x="9014449" y="3059781"/>
                <a:ext cx="330540" cy="4001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95886F"/>
                    </a:solidFill>
                    <a:effectLst/>
                    <a:uLnTx/>
                    <a:uFillTx/>
                    <a:latin typeface="Open Sans"/>
                  </a:rPr>
                  <a:t>2</a:t>
                </a:r>
              </a:p>
            </p:txBody>
          </p:sp>
        </p:grpSp>
        <p:grpSp>
          <p:nvGrpSpPr>
            <p:cNvPr id="126" name="Group 91">
              <a:extLst>
                <a:ext uri="{FF2B5EF4-FFF2-40B4-BE49-F238E27FC236}">
                  <a16:creationId xmlns:a16="http://schemas.microsoft.com/office/drawing/2014/main" id="{5BA52DE1-6BA0-45D1-B3B7-D15294B13DEE}"/>
                </a:ext>
              </a:extLst>
            </p:cNvPr>
            <p:cNvGrpSpPr/>
            <p:nvPr/>
          </p:nvGrpSpPr>
          <p:grpSpPr>
            <a:xfrm>
              <a:off x="6370277" y="2530017"/>
              <a:ext cx="538162" cy="539750"/>
              <a:chOff x="8910638" y="3768306"/>
              <a:chExt cx="538162" cy="539750"/>
            </a:xfrm>
          </p:grpSpPr>
          <p:sp>
            <p:nvSpPr>
              <p:cNvPr id="127" name="Oval 15">
                <a:extLst>
                  <a:ext uri="{FF2B5EF4-FFF2-40B4-BE49-F238E27FC236}">
                    <a16:creationId xmlns:a16="http://schemas.microsoft.com/office/drawing/2014/main" id="{A425FF28-233B-4266-930B-5BD60B5554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10638" y="3768306"/>
                <a:ext cx="538162" cy="539750"/>
              </a:xfrm>
              <a:prstGeom prst="ellipse">
                <a:avLst/>
              </a:prstGeom>
              <a:solidFill>
                <a:srgbClr val="C1C8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95886F"/>
                  </a:solidFill>
                  <a:effectLst/>
                  <a:uLnTx/>
                  <a:uFillTx/>
                  <a:latin typeface="Open Sans"/>
                </a:endParaRPr>
              </a:p>
            </p:txBody>
          </p:sp>
          <p:sp>
            <p:nvSpPr>
              <p:cNvPr id="128" name="Oval 16">
                <a:extLst>
                  <a:ext uri="{FF2B5EF4-FFF2-40B4-BE49-F238E27FC236}">
                    <a16:creationId xmlns:a16="http://schemas.microsoft.com/office/drawing/2014/main" id="{96D64E96-E675-4BA0-8BA4-EF9D63ECC0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86838" y="3844506"/>
                <a:ext cx="390525" cy="392113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95886F"/>
                  </a:solidFill>
                  <a:effectLst/>
                  <a:uLnTx/>
                  <a:uFillTx/>
                  <a:latin typeface="Open Sans"/>
                </a:endParaRPr>
              </a:p>
            </p:txBody>
          </p:sp>
          <p:sp>
            <p:nvSpPr>
              <p:cNvPr id="129" name="TextBox 94">
                <a:extLst>
                  <a:ext uri="{FF2B5EF4-FFF2-40B4-BE49-F238E27FC236}">
                    <a16:creationId xmlns:a16="http://schemas.microsoft.com/office/drawing/2014/main" id="{DBB1AB32-6A57-48CE-920B-AED5BB9E32BC}"/>
                  </a:ext>
                </a:extLst>
              </p:cNvPr>
              <p:cNvSpPr txBox="1"/>
              <p:nvPr/>
            </p:nvSpPr>
            <p:spPr>
              <a:xfrm>
                <a:off x="9014449" y="3823917"/>
                <a:ext cx="330540" cy="4001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95886F"/>
                    </a:solidFill>
                    <a:effectLst/>
                    <a:uLnTx/>
                    <a:uFillTx/>
                    <a:latin typeface="Open Sans"/>
                  </a:rPr>
                  <a:t>3</a:t>
                </a:r>
              </a:p>
            </p:txBody>
          </p:sp>
        </p:grpSp>
        <p:grpSp>
          <p:nvGrpSpPr>
            <p:cNvPr id="130" name="Group 95">
              <a:extLst>
                <a:ext uri="{FF2B5EF4-FFF2-40B4-BE49-F238E27FC236}">
                  <a16:creationId xmlns:a16="http://schemas.microsoft.com/office/drawing/2014/main" id="{4D0D6C7B-878E-4DB3-86DB-FBF31F0EB2B8}"/>
                </a:ext>
              </a:extLst>
            </p:cNvPr>
            <p:cNvGrpSpPr/>
            <p:nvPr/>
          </p:nvGrpSpPr>
          <p:grpSpPr>
            <a:xfrm>
              <a:off x="6370277" y="3277462"/>
              <a:ext cx="538162" cy="539750"/>
              <a:chOff x="8910638" y="4515751"/>
              <a:chExt cx="538162" cy="539750"/>
            </a:xfrm>
          </p:grpSpPr>
          <p:sp>
            <p:nvSpPr>
              <p:cNvPr id="131" name="Oval 13">
                <a:extLst>
                  <a:ext uri="{FF2B5EF4-FFF2-40B4-BE49-F238E27FC236}">
                    <a16:creationId xmlns:a16="http://schemas.microsoft.com/office/drawing/2014/main" id="{93C023C5-71AB-4BC2-8565-73B9F7F9D7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10638" y="4515751"/>
                <a:ext cx="538162" cy="539750"/>
              </a:xfrm>
              <a:prstGeom prst="ellipse">
                <a:avLst/>
              </a:prstGeom>
              <a:solidFill>
                <a:srgbClr val="CEC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95886F"/>
                  </a:solidFill>
                  <a:effectLst/>
                  <a:uLnTx/>
                  <a:uFillTx/>
                  <a:latin typeface="Open Sans"/>
                </a:endParaRPr>
              </a:p>
            </p:txBody>
          </p:sp>
          <p:sp>
            <p:nvSpPr>
              <p:cNvPr id="132" name="Oval 14">
                <a:extLst>
                  <a:ext uri="{FF2B5EF4-FFF2-40B4-BE49-F238E27FC236}">
                    <a16:creationId xmlns:a16="http://schemas.microsoft.com/office/drawing/2014/main" id="{46752270-5FF0-4238-948A-92C5F3F430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86838" y="4587189"/>
                <a:ext cx="390525" cy="393700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95886F"/>
                  </a:solidFill>
                  <a:effectLst/>
                  <a:uLnTx/>
                  <a:uFillTx/>
                  <a:latin typeface="Open Sans"/>
                </a:endParaRPr>
              </a:p>
            </p:txBody>
          </p:sp>
          <p:sp>
            <p:nvSpPr>
              <p:cNvPr id="133" name="TextBox 98">
                <a:extLst>
                  <a:ext uri="{FF2B5EF4-FFF2-40B4-BE49-F238E27FC236}">
                    <a16:creationId xmlns:a16="http://schemas.microsoft.com/office/drawing/2014/main" id="{5D4F4C4B-0F30-4579-B5A2-E0305100559B}"/>
                  </a:ext>
                </a:extLst>
              </p:cNvPr>
              <p:cNvSpPr txBox="1"/>
              <p:nvPr/>
            </p:nvSpPr>
            <p:spPr>
              <a:xfrm>
                <a:off x="8989967" y="4571800"/>
                <a:ext cx="330540" cy="4001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95886F"/>
                    </a:solidFill>
                    <a:effectLst/>
                    <a:uLnTx/>
                    <a:uFillTx/>
                    <a:latin typeface="Open Sans"/>
                  </a:rPr>
                  <a:t>4</a:t>
                </a:r>
              </a:p>
            </p:txBody>
          </p:sp>
        </p:grpSp>
        <p:grpSp>
          <p:nvGrpSpPr>
            <p:cNvPr id="134" name="Group 99">
              <a:extLst>
                <a:ext uri="{FF2B5EF4-FFF2-40B4-BE49-F238E27FC236}">
                  <a16:creationId xmlns:a16="http://schemas.microsoft.com/office/drawing/2014/main" id="{016CB8DE-9F0B-4E21-B148-E44E2F949309}"/>
                </a:ext>
              </a:extLst>
            </p:cNvPr>
            <p:cNvGrpSpPr/>
            <p:nvPr/>
          </p:nvGrpSpPr>
          <p:grpSpPr>
            <a:xfrm>
              <a:off x="6370277" y="4024906"/>
              <a:ext cx="538162" cy="539750"/>
              <a:chOff x="8910638" y="5263195"/>
              <a:chExt cx="538162" cy="539750"/>
            </a:xfrm>
          </p:grpSpPr>
          <p:sp>
            <p:nvSpPr>
              <p:cNvPr id="135" name="Oval 15">
                <a:extLst>
                  <a:ext uri="{FF2B5EF4-FFF2-40B4-BE49-F238E27FC236}">
                    <a16:creationId xmlns:a16="http://schemas.microsoft.com/office/drawing/2014/main" id="{59F80383-44B0-4B44-8E97-304209A8BC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10638" y="5263195"/>
                <a:ext cx="538162" cy="539750"/>
              </a:xfrm>
              <a:prstGeom prst="ellipse">
                <a:avLst/>
              </a:prstGeom>
              <a:solidFill>
                <a:srgbClr val="8AA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95886F"/>
                  </a:solidFill>
                  <a:effectLst/>
                  <a:uLnTx/>
                  <a:uFillTx/>
                  <a:latin typeface="Open Sans"/>
                </a:endParaRPr>
              </a:p>
            </p:txBody>
          </p:sp>
          <p:sp>
            <p:nvSpPr>
              <p:cNvPr id="136" name="Oval 16">
                <a:extLst>
                  <a:ext uri="{FF2B5EF4-FFF2-40B4-BE49-F238E27FC236}">
                    <a16:creationId xmlns:a16="http://schemas.microsoft.com/office/drawing/2014/main" id="{F53A1C1F-AF3A-486A-881A-A014D2013B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86838" y="5339395"/>
                <a:ext cx="390525" cy="392113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95886F"/>
                  </a:solidFill>
                  <a:effectLst/>
                  <a:uLnTx/>
                  <a:uFillTx/>
                  <a:latin typeface="Open Sans"/>
                </a:endParaRPr>
              </a:p>
            </p:txBody>
          </p:sp>
          <p:sp>
            <p:nvSpPr>
              <p:cNvPr id="137" name="TextBox 102">
                <a:extLst>
                  <a:ext uri="{FF2B5EF4-FFF2-40B4-BE49-F238E27FC236}">
                    <a16:creationId xmlns:a16="http://schemas.microsoft.com/office/drawing/2014/main" id="{8733A973-F8C6-439E-AD8B-54CAE8731ECE}"/>
                  </a:ext>
                </a:extLst>
              </p:cNvPr>
              <p:cNvSpPr txBox="1"/>
              <p:nvPr/>
            </p:nvSpPr>
            <p:spPr>
              <a:xfrm>
                <a:off x="9014449" y="5320613"/>
                <a:ext cx="330540" cy="4001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95886F"/>
                    </a:solidFill>
                    <a:effectLst/>
                    <a:uLnTx/>
                    <a:uFillTx/>
                    <a:latin typeface="Open Sans"/>
                  </a:rPr>
                  <a:t>5</a:t>
                </a:r>
              </a:p>
            </p:txBody>
          </p:sp>
        </p:grp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CF21A098-DD37-4822-98CA-DC9441D6FD95}"/>
                </a:ext>
              </a:extLst>
            </p:cNvPr>
            <p:cNvSpPr txBox="1"/>
            <p:nvPr/>
          </p:nvSpPr>
          <p:spPr>
            <a:xfrm>
              <a:off x="6923292" y="1076854"/>
              <a:ext cx="1733201" cy="4192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“八进活动”</a:t>
              </a: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0B850508-5B70-4BA5-B405-D3DD597441E3}"/>
                </a:ext>
              </a:extLst>
            </p:cNvPr>
            <p:cNvSpPr txBox="1"/>
            <p:nvPr/>
          </p:nvSpPr>
          <p:spPr>
            <a:xfrm>
              <a:off x="6984639" y="1844519"/>
              <a:ext cx="1733201" cy="4192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垃圾分类宣传</a:t>
              </a: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FDAA1716-C9E3-4EAD-8E31-2588752789AF}"/>
                </a:ext>
              </a:extLst>
            </p:cNvPr>
            <p:cNvSpPr txBox="1"/>
            <p:nvPr/>
          </p:nvSpPr>
          <p:spPr>
            <a:xfrm>
              <a:off x="6984638" y="2572851"/>
              <a:ext cx="1733202" cy="4192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典型示范带动</a:t>
              </a:r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949B033F-B7A2-462E-981B-3B34A1E5B209}"/>
                </a:ext>
              </a:extLst>
            </p:cNvPr>
            <p:cNvSpPr txBox="1"/>
            <p:nvPr/>
          </p:nvSpPr>
          <p:spPr>
            <a:xfrm>
              <a:off x="6984638" y="3348900"/>
              <a:ext cx="1733202" cy="4192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先进鞭策后进</a:t>
              </a:r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C7F55FB0-D135-4C2D-B76D-3B6B59A91CE0}"/>
                </a:ext>
              </a:extLst>
            </p:cNvPr>
            <p:cNvSpPr txBox="1"/>
            <p:nvPr/>
          </p:nvSpPr>
          <p:spPr>
            <a:xfrm>
              <a:off x="7100055" y="4055748"/>
              <a:ext cx="1478319" cy="4192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志愿者服务</a:t>
              </a: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F849CD8B-96E3-49F6-B4EA-0C8CF0682132}"/>
              </a:ext>
            </a:extLst>
          </p:cNvPr>
          <p:cNvSpPr txBox="1"/>
          <p:nvPr/>
        </p:nvSpPr>
        <p:spPr>
          <a:xfrm>
            <a:off x="6862418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E448CA57-03C7-4EB8-AAB1-784AD66DDBBD}"/>
              </a:ext>
            </a:extLst>
          </p:cNvPr>
          <p:cNvSpPr txBox="1"/>
          <p:nvPr/>
        </p:nvSpPr>
        <p:spPr>
          <a:xfrm>
            <a:off x="8717780" y="4693885"/>
            <a:ext cx="38582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117051"/>
      </p:ext>
    </p:extLst>
  </p:cSld>
  <p:clrMapOvr>
    <a:masterClrMapping/>
  </p:clrMapOvr>
  <p:transition spd="slow" advTm="0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5756911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串联智慧环卫体系，打造城市“环卫大脑”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44447C6-5105-47DB-A798-63018D0B0C6D}"/>
              </a:ext>
            </a:extLst>
          </p:cNvPr>
          <p:cNvGrpSpPr/>
          <p:nvPr/>
        </p:nvGrpSpPr>
        <p:grpSpPr>
          <a:xfrm>
            <a:off x="520621" y="1242060"/>
            <a:ext cx="8388822" cy="2965356"/>
            <a:chOff x="551383" y="1642609"/>
            <a:chExt cx="11232209" cy="3863385"/>
          </a:xfrm>
        </p:grpSpPr>
        <p:cxnSp>
          <p:nvCxnSpPr>
            <p:cNvPr id="76" name="直接箭头连接符 75">
              <a:extLst>
                <a:ext uri="{FF2B5EF4-FFF2-40B4-BE49-F238E27FC236}">
                  <a16:creationId xmlns:a16="http://schemas.microsoft.com/office/drawing/2014/main" id="{BBA52330-8BDB-4663-BC07-5F8DC544DE69}"/>
                </a:ext>
              </a:extLst>
            </p:cNvPr>
            <p:cNvCxnSpPr>
              <a:cxnSpLocks/>
            </p:cNvCxnSpPr>
            <p:nvPr/>
          </p:nvCxnSpPr>
          <p:spPr>
            <a:xfrm>
              <a:off x="9759014" y="4109303"/>
              <a:ext cx="212221" cy="1000847"/>
            </a:xfrm>
            <a:prstGeom prst="straightConnector1">
              <a:avLst/>
            </a:prstGeom>
            <a:ln w="28575">
              <a:solidFill>
                <a:srgbClr val="7890A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箭头连接符 76">
              <a:extLst>
                <a:ext uri="{FF2B5EF4-FFF2-40B4-BE49-F238E27FC236}">
                  <a16:creationId xmlns:a16="http://schemas.microsoft.com/office/drawing/2014/main" id="{DB29D188-97AA-4B86-B5E6-9F1E4F2FBF2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20008" y="3873951"/>
              <a:ext cx="458636" cy="865086"/>
            </a:xfrm>
            <a:prstGeom prst="straightConnector1">
              <a:avLst/>
            </a:prstGeom>
            <a:ln w="28575">
              <a:solidFill>
                <a:srgbClr val="7890A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箭头连接符 77">
              <a:extLst>
                <a:ext uri="{FF2B5EF4-FFF2-40B4-BE49-F238E27FC236}">
                  <a16:creationId xmlns:a16="http://schemas.microsoft.com/office/drawing/2014/main" id="{602AD9DB-C84D-4A11-814F-A4E4C2FB7B1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903833" y="2279672"/>
              <a:ext cx="337352" cy="705619"/>
            </a:xfrm>
            <a:prstGeom prst="straightConnector1">
              <a:avLst/>
            </a:prstGeom>
            <a:ln w="28575">
              <a:solidFill>
                <a:srgbClr val="7890A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箭头连接符 78">
              <a:extLst>
                <a:ext uri="{FF2B5EF4-FFF2-40B4-BE49-F238E27FC236}">
                  <a16:creationId xmlns:a16="http://schemas.microsoft.com/office/drawing/2014/main" id="{751765B4-26D5-467D-AB03-2142CB52E3F2}"/>
                </a:ext>
              </a:extLst>
            </p:cNvPr>
            <p:cNvCxnSpPr>
              <a:cxnSpLocks/>
              <a:endCxn id="193" idx="2"/>
            </p:cNvCxnSpPr>
            <p:nvPr/>
          </p:nvCxnSpPr>
          <p:spPr>
            <a:xfrm flipV="1">
              <a:off x="10513482" y="2061610"/>
              <a:ext cx="665702" cy="964800"/>
            </a:xfrm>
            <a:prstGeom prst="straightConnector1">
              <a:avLst/>
            </a:prstGeom>
            <a:ln w="28575">
              <a:solidFill>
                <a:srgbClr val="7890A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BCA3DAF2-3880-4B73-9389-418B0BE451AC}"/>
                </a:ext>
              </a:extLst>
            </p:cNvPr>
            <p:cNvGrpSpPr/>
            <p:nvPr/>
          </p:nvGrpSpPr>
          <p:grpSpPr>
            <a:xfrm>
              <a:off x="551384" y="2492896"/>
              <a:ext cx="360000" cy="360000"/>
              <a:chOff x="1055440" y="1988840"/>
              <a:chExt cx="360000" cy="360000"/>
            </a:xfrm>
          </p:grpSpPr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A8386365-4A4F-4ACF-BFB0-73AEA77C7286}"/>
                  </a:ext>
                </a:extLst>
              </p:cNvPr>
              <p:cNvSpPr/>
              <p:nvPr/>
            </p:nvSpPr>
            <p:spPr>
              <a:xfrm>
                <a:off x="1055440" y="1988840"/>
                <a:ext cx="360000" cy="360000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595959"/>
                  </a:solidFill>
                </a:endParaRPr>
              </a:p>
            </p:txBody>
          </p:sp>
          <p:pic>
            <p:nvPicPr>
              <p:cNvPr id="82" name="图形 81" descr="笔记本电脑">
                <a:extLst>
                  <a:ext uri="{FF2B5EF4-FFF2-40B4-BE49-F238E27FC236}">
                    <a16:creationId xmlns:a16="http://schemas.microsoft.com/office/drawing/2014/main" id="{3A2DD340-0D1C-42DA-9FEA-6BC7CEB112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116129" y="2049529"/>
                <a:ext cx="238621" cy="238621"/>
              </a:xfrm>
              <a:prstGeom prst="rect">
                <a:avLst/>
              </a:prstGeom>
            </p:spPr>
          </p:pic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E3C446ED-4F61-4E92-9A4E-BBCE95A66F6C}"/>
                </a:ext>
              </a:extLst>
            </p:cNvPr>
            <p:cNvGrpSpPr/>
            <p:nvPr/>
          </p:nvGrpSpPr>
          <p:grpSpPr>
            <a:xfrm>
              <a:off x="3792760" y="2487735"/>
              <a:ext cx="360000" cy="360000"/>
              <a:chOff x="4439816" y="2456910"/>
              <a:chExt cx="360000" cy="360000"/>
            </a:xfrm>
          </p:grpSpPr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EA32963B-D654-4F4A-961B-3E06F2D06A20}"/>
                  </a:ext>
                </a:extLst>
              </p:cNvPr>
              <p:cNvSpPr/>
              <p:nvPr/>
            </p:nvSpPr>
            <p:spPr>
              <a:xfrm>
                <a:off x="4439816" y="2456910"/>
                <a:ext cx="360000" cy="360000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595959"/>
                  </a:solidFill>
                </a:endParaRPr>
              </a:p>
            </p:txBody>
          </p:sp>
          <p:pic>
            <p:nvPicPr>
              <p:cNvPr id="85" name="图形 84" descr="拖把和水桶">
                <a:extLst>
                  <a:ext uri="{FF2B5EF4-FFF2-40B4-BE49-F238E27FC236}">
                    <a16:creationId xmlns:a16="http://schemas.microsoft.com/office/drawing/2014/main" id="{3AC6B687-68FF-4EB3-9F73-BF9B0D63B6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4513714" y="2525650"/>
                <a:ext cx="212203" cy="212203"/>
              </a:xfrm>
              <a:prstGeom prst="rect">
                <a:avLst/>
              </a:prstGeom>
            </p:spPr>
          </p:pic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90184D0F-6675-4588-BE86-DB680F92C524}"/>
                </a:ext>
              </a:extLst>
            </p:cNvPr>
            <p:cNvGrpSpPr/>
            <p:nvPr/>
          </p:nvGrpSpPr>
          <p:grpSpPr>
            <a:xfrm>
              <a:off x="1966877" y="2487735"/>
              <a:ext cx="360000" cy="360000"/>
              <a:chOff x="1055440" y="1988840"/>
              <a:chExt cx="360000" cy="360000"/>
            </a:xfrm>
          </p:grpSpPr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842DBAA0-7272-48B0-8937-326B2B33BA4C}"/>
                  </a:ext>
                </a:extLst>
              </p:cNvPr>
              <p:cNvSpPr/>
              <p:nvPr/>
            </p:nvSpPr>
            <p:spPr>
              <a:xfrm>
                <a:off x="1055440" y="1988840"/>
                <a:ext cx="360000" cy="360000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595959"/>
                  </a:solidFill>
                </a:endParaRPr>
              </a:p>
            </p:txBody>
          </p:sp>
          <p:pic>
            <p:nvPicPr>
              <p:cNvPr id="88" name="图形 87" descr="笔记本电脑">
                <a:extLst>
                  <a:ext uri="{FF2B5EF4-FFF2-40B4-BE49-F238E27FC236}">
                    <a16:creationId xmlns:a16="http://schemas.microsoft.com/office/drawing/2014/main" id="{5938EEBE-B6AF-4BD6-BF5D-3C777F0557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116129" y="2049529"/>
                <a:ext cx="238621" cy="238621"/>
              </a:xfrm>
              <a:prstGeom prst="rect">
                <a:avLst/>
              </a:prstGeom>
            </p:spPr>
          </p:pic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61528E02-8F6E-47FD-94AE-9880FB0F8E12}"/>
                </a:ext>
              </a:extLst>
            </p:cNvPr>
            <p:cNvGrpSpPr/>
            <p:nvPr/>
          </p:nvGrpSpPr>
          <p:grpSpPr>
            <a:xfrm>
              <a:off x="551383" y="3598168"/>
              <a:ext cx="360000" cy="360000"/>
              <a:chOff x="1055440" y="1988840"/>
              <a:chExt cx="360000" cy="360000"/>
            </a:xfrm>
          </p:grpSpPr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A5652AB0-27E8-4BD3-AC18-439BEA1D78A7}"/>
                  </a:ext>
                </a:extLst>
              </p:cNvPr>
              <p:cNvSpPr/>
              <p:nvPr/>
            </p:nvSpPr>
            <p:spPr>
              <a:xfrm>
                <a:off x="1055440" y="1988840"/>
                <a:ext cx="360000" cy="360000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595959"/>
                  </a:solidFill>
                </a:endParaRPr>
              </a:p>
            </p:txBody>
          </p:sp>
          <p:pic>
            <p:nvPicPr>
              <p:cNvPr id="91" name="图形 90" descr="笔记本电脑">
                <a:extLst>
                  <a:ext uri="{FF2B5EF4-FFF2-40B4-BE49-F238E27FC236}">
                    <a16:creationId xmlns:a16="http://schemas.microsoft.com/office/drawing/2014/main" id="{8FECD80C-B41D-42C6-8770-3E11965510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116129" y="2049529"/>
                <a:ext cx="238621" cy="238621"/>
              </a:xfrm>
              <a:prstGeom prst="rect">
                <a:avLst/>
              </a:prstGeom>
            </p:spPr>
          </p:pic>
        </p:grp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78DE6354-86E7-4B9E-8F3C-614E2FE9C43B}"/>
                </a:ext>
              </a:extLst>
            </p:cNvPr>
            <p:cNvGrpSpPr/>
            <p:nvPr/>
          </p:nvGrpSpPr>
          <p:grpSpPr>
            <a:xfrm>
              <a:off x="1957030" y="3593008"/>
              <a:ext cx="360000" cy="360000"/>
              <a:chOff x="1055440" y="1988840"/>
              <a:chExt cx="360000" cy="360000"/>
            </a:xfrm>
          </p:grpSpPr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C59CD23F-E47E-451F-8497-475FF81E83A8}"/>
                  </a:ext>
                </a:extLst>
              </p:cNvPr>
              <p:cNvSpPr/>
              <p:nvPr/>
            </p:nvSpPr>
            <p:spPr>
              <a:xfrm>
                <a:off x="1055440" y="1988840"/>
                <a:ext cx="360000" cy="360000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595959"/>
                  </a:solidFill>
                </a:endParaRPr>
              </a:p>
            </p:txBody>
          </p:sp>
          <p:pic>
            <p:nvPicPr>
              <p:cNvPr id="145" name="图形 144" descr="笔记本电脑">
                <a:extLst>
                  <a:ext uri="{FF2B5EF4-FFF2-40B4-BE49-F238E27FC236}">
                    <a16:creationId xmlns:a16="http://schemas.microsoft.com/office/drawing/2014/main" id="{D5AE3BA8-6333-4B1E-A13E-0F62337647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116129" y="2049529"/>
                <a:ext cx="238621" cy="238621"/>
              </a:xfrm>
              <a:prstGeom prst="rect">
                <a:avLst/>
              </a:prstGeom>
            </p:spPr>
          </p:pic>
        </p:grpSp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id="{A40895B5-7863-4526-BFE8-530FA49D527A}"/>
                </a:ext>
              </a:extLst>
            </p:cNvPr>
            <p:cNvGrpSpPr/>
            <p:nvPr/>
          </p:nvGrpSpPr>
          <p:grpSpPr>
            <a:xfrm>
              <a:off x="551383" y="4703440"/>
              <a:ext cx="360000" cy="360000"/>
              <a:chOff x="1055440" y="1988840"/>
              <a:chExt cx="360000" cy="360000"/>
            </a:xfrm>
          </p:grpSpPr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884DE9FC-43BC-4739-9B80-48562C669A28}"/>
                  </a:ext>
                </a:extLst>
              </p:cNvPr>
              <p:cNvSpPr/>
              <p:nvPr/>
            </p:nvSpPr>
            <p:spPr>
              <a:xfrm>
                <a:off x="1055440" y="1988840"/>
                <a:ext cx="360000" cy="360000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595959"/>
                  </a:solidFill>
                </a:endParaRPr>
              </a:p>
            </p:txBody>
          </p:sp>
          <p:pic>
            <p:nvPicPr>
              <p:cNvPr id="148" name="图形 147" descr="笔记本电脑">
                <a:extLst>
                  <a:ext uri="{FF2B5EF4-FFF2-40B4-BE49-F238E27FC236}">
                    <a16:creationId xmlns:a16="http://schemas.microsoft.com/office/drawing/2014/main" id="{8433F28D-2E80-4269-93E9-565F0E6775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116129" y="2049529"/>
                <a:ext cx="238621" cy="238621"/>
              </a:xfrm>
              <a:prstGeom prst="rect">
                <a:avLst/>
              </a:prstGeom>
            </p:spPr>
          </p:pic>
        </p:grpSp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id="{0719037C-2AF7-4DB8-B831-BEA9F54A753B}"/>
                </a:ext>
              </a:extLst>
            </p:cNvPr>
            <p:cNvGrpSpPr/>
            <p:nvPr/>
          </p:nvGrpSpPr>
          <p:grpSpPr>
            <a:xfrm>
              <a:off x="1957030" y="4698280"/>
              <a:ext cx="360000" cy="360000"/>
              <a:chOff x="1055440" y="1988840"/>
              <a:chExt cx="360000" cy="360000"/>
            </a:xfrm>
          </p:grpSpPr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BDE13C4A-7353-48CF-BF06-E5514DEBBFB4}"/>
                  </a:ext>
                </a:extLst>
              </p:cNvPr>
              <p:cNvSpPr/>
              <p:nvPr/>
            </p:nvSpPr>
            <p:spPr>
              <a:xfrm>
                <a:off x="1055440" y="1988840"/>
                <a:ext cx="360000" cy="360000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595959"/>
                  </a:solidFill>
                </a:endParaRPr>
              </a:p>
            </p:txBody>
          </p:sp>
          <p:pic>
            <p:nvPicPr>
              <p:cNvPr id="151" name="图形 150" descr="笔记本电脑">
                <a:extLst>
                  <a:ext uri="{FF2B5EF4-FFF2-40B4-BE49-F238E27FC236}">
                    <a16:creationId xmlns:a16="http://schemas.microsoft.com/office/drawing/2014/main" id="{6F8692D5-5469-4AD7-A237-26150D63E1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116129" y="2049529"/>
                <a:ext cx="238621" cy="238621"/>
              </a:xfrm>
              <a:prstGeom prst="rect">
                <a:avLst/>
              </a:prstGeom>
            </p:spPr>
          </p:pic>
        </p:grp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id="{5AAACC8E-FFB7-4AF3-AD02-D0BF82D09D17}"/>
                </a:ext>
              </a:extLst>
            </p:cNvPr>
            <p:cNvGrpSpPr/>
            <p:nvPr/>
          </p:nvGrpSpPr>
          <p:grpSpPr>
            <a:xfrm>
              <a:off x="5208253" y="2487735"/>
              <a:ext cx="360000" cy="360000"/>
              <a:chOff x="4439816" y="2456910"/>
              <a:chExt cx="360000" cy="360000"/>
            </a:xfrm>
          </p:grpSpPr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E13BC84E-693E-477E-B456-E9BB8967B53E}"/>
                  </a:ext>
                </a:extLst>
              </p:cNvPr>
              <p:cNvSpPr/>
              <p:nvPr/>
            </p:nvSpPr>
            <p:spPr>
              <a:xfrm>
                <a:off x="4439816" y="2456910"/>
                <a:ext cx="360000" cy="360000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595959"/>
                  </a:solidFill>
                </a:endParaRPr>
              </a:p>
            </p:txBody>
          </p:sp>
          <p:pic>
            <p:nvPicPr>
              <p:cNvPr id="154" name="图形 153" descr="拖把和水桶">
                <a:extLst>
                  <a:ext uri="{FF2B5EF4-FFF2-40B4-BE49-F238E27FC236}">
                    <a16:creationId xmlns:a16="http://schemas.microsoft.com/office/drawing/2014/main" id="{95A8E7A9-9552-4A5B-BE6C-EEB34BBD09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4513714" y="2525650"/>
                <a:ext cx="212203" cy="212203"/>
              </a:xfrm>
              <a:prstGeom prst="rect">
                <a:avLst/>
              </a:prstGeom>
            </p:spPr>
          </p:pic>
        </p:grpSp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A7AB02C1-E7ED-445C-816A-5C899050B040}"/>
                </a:ext>
              </a:extLst>
            </p:cNvPr>
            <p:cNvGrpSpPr/>
            <p:nvPr/>
          </p:nvGrpSpPr>
          <p:grpSpPr>
            <a:xfrm>
              <a:off x="3792760" y="3593008"/>
              <a:ext cx="360000" cy="360000"/>
              <a:chOff x="4439816" y="2456910"/>
              <a:chExt cx="360000" cy="360000"/>
            </a:xfrm>
          </p:grpSpPr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21B6AE57-5E90-4CA4-8B3C-7404D74E8761}"/>
                  </a:ext>
                </a:extLst>
              </p:cNvPr>
              <p:cNvSpPr/>
              <p:nvPr/>
            </p:nvSpPr>
            <p:spPr>
              <a:xfrm>
                <a:off x="4439816" y="2456910"/>
                <a:ext cx="360000" cy="360000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595959"/>
                  </a:solidFill>
                </a:endParaRPr>
              </a:p>
            </p:txBody>
          </p:sp>
          <p:pic>
            <p:nvPicPr>
              <p:cNvPr id="157" name="图形 156" descr="拖把和水桶">
                <a:extLst>
                  <a:ext uri="{FF2B5EF4-FFF2-40B4-BE49-F238E27FC236}">
                    <a16:creationId xmlns:a16="http://schemas.microsoft.com/office/drawing/2014/main" id="{AFD7A5EB-4A86-425C-B43C-BA70852DB0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4513714" y="2525650"/>
                <a:ext cx="212203" cy="212203"/>
              </a:xfrm>
              <a:prstGeom prst="rect">
                <a:avLst/>
              </a:prstGeom>
            </p:spPr>
          </p:pic>
        </p:grpSp>
        <p:grpSp>
          <p:nvGrpSpPr>
            <p:cNvPr id="158" name="组合 157">
              <a:extLst>
                <a:ext uri="{FF2B5EF4-FFF2-40B4-BE49-F238E27FC236}">
                  <a16:creationId xmlns:a16="http://schemas.microsoft.com/office/drawing/2014/main" id="{CFF2F3D0-0047-46BB-842B-C2E3E2FDFC6A}"/>
                </a:ext>
              </a:extLst>
            </p:cNvPr>
            <p:cNvGrpSpPr/>
            <p:nvPr/>
          </p:nvGrpSpPr>
          <p:grpSpPr>
            <a:xfrm>
              <a:off x="5208253" y="3593008"/>
              <a:ext cx="360000" cy="360000"/>
              <a:chOff x="4439816" y="2456910"/>
              <a:chExt cx="360000" cy="360000"/>
            </a:xfrm>
          </p:grpSpPr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98A27563-D19F-4972-86BB-2B437BF8ABEF}"/>
                  </a:ext>
                </a:extLst>
              </p:cNvPr>
              <p:cNvSpPr/>
              <p:nvPr/>
            </p:nvSpPr>
            <p:spPr>
              <a:xfrm>
                <a:off x="4439816" y="2456910"/>
                <a:ext cx="360000" cy="360000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595959"/>
                  </a:solidFill>
                </a:endParaRPr>
              </a:p>
            </p:txBody>
          </p:sp>
          <p:pic>
            <p:nvPicPr>
              <p:cNvPr id="160" name="图形 159" descr="拖把和水桶">
                <a:extLst>
                  <a:ext uri="{FF2B5EF4-FFF2-40B4-BE49-F238E27FC236}">
                    <a16:creationId xmlns:a16="http://schemas.microsoft.com/office/drawing/2014/main" id="{9581BD66-6AEE-4931-B2AE-E7D410C36C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4513714" y="2525650"/>
                <a:ext cx="212203" cy="212203"/>
              </a:xfrm>
              <a:prstGeom prst="rect">
                <a:avLst/>
              </a:prstGeom>
            </p:spPr>
          </p:pic>
        </p:grpSp>
        <p:grpSp>
          <p:nvGrpSpPr>
            <p:cNvPr id="161" name="组合 160">
              <a:extLst>
                <a:ext uri="{FF2B5EF4-FFF2-40B4-BE49-F238E27FC236}">
                  <a16:creationId xmlns:a16="http://schemas.microsoft.com/office/drawing/2014/main" id="{658F91F3-9E37-4704-9566-61642E3A3151}"/>
                </a:ext>
              </a:extLst>
            </p:cNvPr>
            <p:cNvGrpSpPr/>
            <p:nvPr/>
          </p:nvGrpSpPr>
          <p:grpSpPr>
            <a:xfrm>
              <a:off x="3792760" y="4698280"/>
              <a:ext cx="360000" cy="360000"/>
              <a:chOff x="4439816" y="2456910"/>
              <a:chExt cx="360000" cy="360000"/>
            </a:xfrm>
          </p:grpSpPr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9F9E302A-A09D-43CB-BB35-6E8F0571A58F}"/>
                  </a:ext>
                </a:extLst>
              </p:cNvPr>
              <p:cNvSpPr/>
              <p:nvPr/>
            </p:nvSpPr>
            <p:spPr>
              <a:xfrm>
                <a:off x="4439816" y="2456910"/>
                <a:ext cx="360000" cy="360000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595959"/>
                  </a:solidFill>
                </a:endParaRPr>
              </a:p>
            </p:txBody>
          </p:sp>
          <p:pic>
            <p:nvPicPr>
              <p:cNvPr id="163" name="图形 162" descr="拖把和水桶">
                <a:extLst>
                  <a:ext uri="{FF2B5EF4-FFF2-40B4-BE49-F238E27FC236}">
                    <a16:creationId xmlns:a16="http://schemas.microsoft.com/office/drawing/2014/main" id="{D8E25538-1D6E-44D5-B53A-4E7C0C57AE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4513714" y="2525650"/>
                <a:ext cx="212203" cy="212203"/>
              </a:xfrm>
              <a:prstGeom prst="rect">
                <a:avLst/>
              </a:prstGeom>
            </p:spPr>
          </p:pic>
        </p:grpSp>
        <p:grpSp>
          <p:nvGrpSpPr>
            <p:cNvPr id="164" name="组合 163">
              <a:extLst>
                <a:ext uri="{FF2B5EF4-FFF2-40B4-BE49-F238E27FC236}">
                  <a16:creationId xmlns:a16="http://schemas.microsoft.com/office/drawing/2014/main" id="{56534867-0016-419B-8089-C902539CF53D}"/>
                </a:ext>
              </a:extLst>
            </p:cNvPr>
            <p:cNvGrpSpPr/>
            <p:nvPr/>
          </p:nvGrpSpPr>
          <p:grpSpPr>
            <a:xfrm>
              <a:off x="5208253" y="4698280"/>
              <a:ext cx="360000" cy="360000"/>
              <a:chOff x="4439816" y="2456910"/>
              <a:chExt cx="360000" cy="360000"/>
            </a:xfrm>
          </p:grpSpPr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id="{F03E8491-17EB-4F04-A6D6-1F5904974B49}"/>
                  </a:ext>
                </a:extLst>
              </p:cNvPr>
              <p:cNvSpPr/>
              <p:nvPr/>
            </p:nvSpPr>
            <p:spPr>
              <a:xfrm>
                <a:off x="4439816" y="2456910"/>
                <a:ext cx="360000" cy="360000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595959"/>
                  </a:solidFill>
                </a:endParaRPr>
              </a:p>
            </p:txBody>
          </p:sp>
          <p:pic>
            <p:nvPicPr>
              <p:cNvPr id="166" name="图形 165" descr="拖把和水桶">
                <a:extLst>
                  <a:ext uri="{FF2B5EF4-FFF2-40B4-BE49-F238E27FC236}">
                    <a16:creationId xmlns:a16="http://schemas.microsoft.com/office/drawing/2014/main" id="{269A88CB-E73B-44B8-A863-9D66751183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4513714" y="2525650"/>
                <a:ext cx="212203" cy="212203"/>
              </a:xfrm>
              <a:prstGeom prst="rect">
                <a:avLst/>
              </a:prstGeom>
            </p:spPr>
          </p:pic>
        </p:grpSp>
        <p:cxnSp>
          <p:nvCxnSpPr>
            <p:cNvPr id="167" name="直接箭头连接符 166">
              <a:extLst>
                <a:ext uri="{FF2B5EF4-FFF2-40B4-BE49-F238E27FC236}">
                  <a16:creationId xmlns:a16="http://schemas.microsoft.com/office/drawing/2014/main" id="{6761E721-DA82-459B-B7E4-4A4CC27296E1}"/>
                </a:ext>
              </a:extLst>
            </p:cNvPr>
            <p:cNvCxnSpPr>
              <a:cxnSpLocks/>
            </p:cNvCxnSpPr>
            <p:nvPr/>
          </p:nvCxnSpPr>
          <p:spPr>
            <a:xfrm>
              <a:off x="6888088" y="3789040"/>
              <a:ext cx="1080120" cy="0"/>
            </a:xfrm>
            <a:prstGeom prst="straightConnector1">
              <a:avLst/>
            </a:prstGeom>
            <a:ln w="57150">
              <a:solidFill>
                <a:srgbClr val="4D668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8" name="Group 4">
              <a:extLst>
                <a:ext uri="{FF2B5EF4-FFF2-40B4-BE49-F238E27FC236}">
                  <a16:creationId xmlns:a16="http://schemas.microsoft.com/office/drawing/2014/main" id="{B269C90F-AF30-4166-BF10-5CBE83022F5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449632" y="2544960"/>
              <a:ext cx="2664294" cy="2328161"/>
              <a:chOff x="2360" y="1275"/>
              <a:chExt cx="3012" cy="2632"/>
            </a:xfrm>
          </p:grpSpPr>
          <p:sp>
            <p:nvSpPr>
              <p:cNvPr id="169" name="Freeform 5">
                <a:extLst>
                  <a:ext uri="{FF2B5EF4-FFF2-40B4-BE49-F238E27FC236}">
                    <a16:creationId xmlns:a16="http://schemas.microsoft.com/office/drawing/2014/main" id="{EA63D206-D95C-4056-AE66-D096C58344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0" y="1275"/>
                <a:ext cx="3012" cy="2632"/>
              </a:xfrm>
              <a:custGeom>
                <a:avLst/>
                <a:gdLst>
                  <a:gd name="T0" fmla="*/ 1199 w 1272"/>
                  <a:gd name="T1" fmla="*/ 585 h 1111"/>
                  <a:gd name="T2" fmla="*/ 1228 w 1272"/>
                  <a:gd name="T3" fmla="*/ 365 h 1111"/>
                  <a:gd name="T4" fmla="*/ 1070 w 1272"/>
                  <a:gd name="T5" fmla="*/ 234 h 1111"/>
                  <a:gd name="T6" fmla="*/ 845 w 1272"/>
                  <a:gd name="T7" fmla="*/ 20 h 1111"/>
                  <a:gd name="T8" fmla="*/ 603 w 1272"/>
                  <a:gd name="T9" fmla="*/ 59 h 1111"/>
                  <a:gd name="T10" fmla="*/ 469 w 1272"/>
                  <a:gd name="T11" fmla="*/ 46 h 1111"/>
                  <a:gd name="T12" fmla="*/ 381 w 1272"/>
                  <a:gd name="T13" fmla="*/ 111 h 1111"/>
                  <a:gd name="T14" fmla="*/ 198 w 1272"/>
                  <a:gd name="T15" fmla="*/ 161 h 1111"/>
                  <a:gd name="T16" fmla="*/ 108 w 1272"/>
                  <a:gd name="T17" fmla="*/ 317 h 1111"/>
                  <a:gd name="T18" fmla="*/ 5 w 1272"/>
                  <a:gd name="T19" fmla="*/ 433 h 1111"/>
                  <a:gd name="T20" fmla="*/ 33 w 1272"/>
                  <a:gd name="T21" fmla="*/ 534 h 1111"/>
                  <a:gd name="T22" fmla="*/ 38 w 1272"/>
                  <a:gd name="T23" fmla="*/ 670 h 1111"/>
                  <a:gd name="T24" fmla="*/ 319 w 1272"/>
                  <a:gd name="T25" fmla="*/ 771 h 1111"/>
                  <a:gd name="T26" fmla="*/ 344 w 1272"/>
                  <a:gd name="T27" fmla="*/ 759 h 1111"/>
                  <a:gd name="T28" fmla="*/ 349 w 1272"/>
                  <a:gd name="T29" fmla="*/ 773 h 1111"/>
                  <a:gd name="T30" fmla="*/ 630 w 1272"/>
                  <a:gd name="T31" fmla="*/ 874 h 1111"/>
                  <a:gd name="T32" fmla="*/ 641 w 1272"/>
                  <a:gd name="T33" fmla="*/ 869 h 1111"/>
                  <a:gd name="T34" fmla="*/ 768 w 1272"/>
                  <a:gd name="T35" fmla="*/ 901 h 1111"/>
                  <a:gd name="T36" fmla="*/ 790 w 1272"/>
                  <a:gd name="T37" fmla="*/ 955 h 1111"/>
                  <a:gd name="T38" fmla="*/ 1000 w 1272"/>
                  <a:gd name="T39" fmla="*/ 1111 h 1111"/>
                  <a:gd name="T40" fmla="*/ 1037 w 1272"/>
                  <a:gd name="T41" fmla="*/ 1077 h 1111"/>
                  <a:gd name="T42" fmla="*/ 1036 w 1272"/>
                  <a:gd name="T43" fmla="*/ 1076 h 1111"/>
                  <a:gd name="T44" fmla="*/ 906 w 1272"/>
                  <a:gd name="T45" fmla="*/ 901 h 1111"/>
                  <a:gd name="T46" fmla="*/ 907 w 1272"/>
                  <a:gd name="T47" fmla="*/ 893 h 1111"/>
                  <a:gd name="T48" fmla="*/ 1106 w 1272"/>
                  <a:gd name="T49" fmla="*/ 904 h 1111"/>
                  <a:gd name="T50" fmla="*/ 1228 w 1272"/>
                  <a:gd name="T51" fmla="*/ 632 h 1111"/>
                  <a:gd name="T52" fmla="*/ 1199 w 1272"/>
                  <a:gd name="T53" fmla="*/ 585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72" h="1111">
                    <a:moveTo>
                      <a:pt x="1199" y="585"/>
                    </a:moveTo>
                    <a:cubicBezTo>
                      <a:pt x="1249" y="533"/>
                      <a:pt x="1263" y="446"/>
                      <a:pt x="1228" y="365"/>
                    </a:cubicBezTo>
                    <a:cubicBezTo>
                      <a:pt x="1197" y="291"/>
                      <a:pt x="1135" y="243"/>
                      <a:pt x="1070" y="234"/>
                    </a:cubicBezTo>
                    <a:cubicBezTo>
                      <a:pt x="1083" y="144"/>
                      <a:pt x="985" y="49"/>
                      <a:pt x="845" y="20"/>
                    </a:cubicBezTo>
                    <a:cubicBezTo>
                      <a:pt x="749" y="0"/>
                      <a:pt x="657" y="17"/>
                      <a:pt x="603" y="59"/>
                    </a:cubicBezTo>
                    <a:cubicBezTo>
                      <a:pt x="563" y="37"/>
                      <a:pt x="515" y="31"/>
                      <a:pt x="469" y="46"/>
                    </a:cubicBezTo>
                    <a:cubicBezTo>
                      <a:pt x="432" y="58"/>
                      <a:pt x="401" y="82"/>
                      <a:pt x="381" y="111"/>
                    </a:cubicBezTo>
                    <a:cubicBezTo>
                      <a:pt x="323" y="99"/>
                      <a:pt x="255" y="116"/>
                      <a:pt x="198" y="161"/>
                    </a:cubicBezTo>
                    <a:cubicBezTo>
                      <a:pt x="144" y="203"/>
                      <a:pt x="113" y="261"/>
                      <a:pt x="108" y="317"/>
                    </a:cubicBezTo>
                    <a:cubicBezTo>
                      <a:pt x="54" y="331"/>
                      <a:pt x="12" y="375"/>
                      <a:pt x="5" y="433"/>
                    </a:cubicBezTo>
                    <a:cubicBezTo>
                      <a:pt x="0" y="470"/>
                      <a:pt x="11" y="506"/>
                      <a:pt x="33" y="534"/>
                    </a:cubicBezTo>
                    <a:cubicBezTo>
                      <a:pt x="19" y="578"/>
                      <a:pt x="20" y="625"/>
                      <a:pt x="38" y="670"/>
                    </a:cubicBezTo>
                    <a:cubicBezTo>
                      <a:pt x="82" y="773"/>
                      <a:pt x="208" y="818"/>
                      <a:pt x="319" y="771"/>
                    </a:cubicBezTo>
                    <a:cubicBezTo>
                      <a:pt x="327" y="767"/>
                      <a:pt x="336" y="763"/>
                      <a:pt x="344" y="759"/>
                    </a:cubicBezTo>
                    <a:cubicBezTo>
                      <a:pt x="346" y="763"/>
                      <a:pt x="347" y="768"/>
                      <a:pt x="349" y="773"/>
                    </a:cubicBezTo>
                    <a:cubicBezTo>
                      <a:pt x="393" y="876"/>
                      <a:pt x="519" y="921"/>
                      <a:pt x="630" y="874"/>
                    </a:cubicBezTo>
                    <a:cubicBezTo>
                      <a:pt x="633" y="873"/>
                      <a:pt x="637" y="871"/>
                      <a:pt x="641" y="869"/>
                    </a:cubicBezTo>
                    <a:cubicBezTo>
                      <a:pt x="671" y="902"/>
                      <a:pt x="721" y="916"/>
                      <a:pt x="768" y="901"/>
                    </a:cubicBezTo>
                    <a:cubicBezTo>
                      <a:pt x="774" y="920"/>
                      <a:pt x="781" y="938"/>
                      <a:pt x="790" y="955"/>
                    </a:cubicBezTo>
                    <a:cubicBezTo>
                      <a:pt x="837" y="1044"/>
                      <a:pt x="918" y="1100"/>
                      <a:pt x="1000" y="1111"/>
                    </a:cubicBezTo>
                    <a:cubicBezTo>
                      <a:pt x="1037" y="1077"/>
                      <a:pt x="1037" y="1077"/>
                      <a:pt x="1037" y="1077"/>
                    </a:cubicBezTo>
                    <a:cubicBezTo>
                      <a:pt x="1037" y="1077"/>
                      <a:pt x="1036" y="1076"/>
                      <a:pt x="1036" y="1076"/>
                    </a:cubicBezTo>
                    <a:cubicBezTo>
                      <a:pt x="961" y="1053"/>
                      <a:pt x="906" y="983"/>
                      <a:pt x="906" y="901"/>
                    </a:cubicBezTo>
                    <a:cubicBezTo>
                      <a:pt x="906" y="898"/>
                      <a:pt x="906" y="896"/>
                      <a:pt x="907" y="893"/>
                    </a:cubicBezTo>
                    <a:cubicBezTo>
                      <a:pt x="964" y="927"/>
                      <a:pt x="1038" y="933"/>
                      <a:pt x="1106" y="904"/>
                    </a:cubicBezTo>
                    <a:cubicBezTo>
                      <a:pt x="1217" y="857"/>
                      <a:pt x="1272" y="735"/>
                      <a:pt x="1228" y="632"/>
                    </a:cubicBezTo>
                    <a:cubicBezTo>
                      <a:pt x="1220" y="614"/>
                      <a:pt x="1211" y="599"/>
                      <a:pt x="1199" y="585"/>
                    </a:cubicBezTo>
                    <a:close/>
                  </a:path>
                </a:pathLst>
              </a:custGeom>
              <a:solidFill>
                <a:srgbClr val="D6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Line 6">
                <a:extLst>
                  <a:ext uri="{FF2B5EF4-FFF2-40B4-BE49-F238E27FC236}">
                    <a16:creationId xmlns:a16="http://schemas.microsoft.com/office/drawing/2014/main" id="{0D3AADDE-5318-44C3-9A2E-46AAE43EBA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95" y="2981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Line 7">
                <a:extLst>
                  <a:ext uri="{FF2B5EF4-FFF2-40B4-BE49-F238E27FC236}">
                    <a16:creationId xmlns:a16="http://schemas.microsoft.com/office/drawing/2014/main" id="{80CA02B6-3621-4E44-A8E6-AAD81218F1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95" y="2981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Line 8">
                <a:extLst>
                  <a:ext uri="{FF2B5EF4-FFF2-40B4-BE49-F238E27FC236}">
                    <a16:creationId xmlns:a16="http://schemas.microsoft.com/office/drawing/2014/main" id="{AA330317-20A6-4BB7-9B5A-BA49DA29BE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70" y="266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Line 9">
                <a:extLst>
                  <a:ext uri="{FF2B5EF4-FFF2-40B4-BE49-F238E27FC236}">
                    <a16:creationId xmlns:a16="http://schemas.microsoft.com/office/drawing/2014/main" id="{4D135240-5AEF-4851-BC91-E3FAF6B5EC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70" y="266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Freeform 10">
                <a:extLst>
                  <a:ext uri="{FF2B5EF4-FFF2-40B4-BE49-F238E27FC236}">
                    <a16:creationId xmlns:a16="http://schemas.microsoft.com/office/drawing/2014/main" id="{689BF001-DDFC-4463-A4BB-4941507172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9" y="2180"/>
                <a:ext cx="2413" cy="1727"/>
              </a:xfrm>
              <a:custGeom>
                <a:avLst/>
                <a:gdLst>
                  <a:gd name="T0" fmla="*/ 853 w 1019"/>
                  <a:gd name="T1" fmla="*/ 522 h 729"/>
                  <a:gd name="T2" fmla="*/ 975 w 1019"/>
                  <a:gd name="T3" fmla="*/ 250 h 729"/>
                  <a:gd name="T4" fmla="*/ 946 w 1019"/>
                  <a:gd name="T5" fmla="*/ 203 h 729"/>
                  <a:gd name="T6" fmla="*/ 991 w 1019"/>
                  <a:gd name="T7" fmla="*/ 110 h 729"/>
                  <a:gd name="T8" fmla="*/ 580 w 1019"/>
                  <a:gd name="T9" fmla="*/ 105 h 729"/>
                  <a:gd name="T10" fmla="*/ 524 w 1019"/>
                  <a:gd name="T11" fmla="*/ 258 h 729"/>
                  <a:gd name="T12" fmla="*/ 505 w 1019"/>
                  <a:gd name="T13" fmla="*/ 253 h 729"/>
                  <a:gd name="T14" fmla="*/ 0 w 1019"/>
                  <a:gd name="T15" fmla="*/ 406 h 729"/>
                  <a:gd name="T16" fmla="*/ 66 w 1019"/>
                  <a:gd name="T17" fmla="*/ 389 h 729"/>
                  <a:gd name="T18" fmla="*/ 91 w 1019"/>
                  <a:gd name="T19" fmla="*/ 377 h 729"/>
                  <a:gd name="T20" fmla="*/ 96 w 1019"/>
                  <a:gd name="T21" fmla="*/ 391 h 729"/>
                  <a:gd name="T22" fmla="*/ 377 w 1019"/>
                  <a:gd name="T23" fmla="*/ 492 h 729"/>
                  <a:gd name="T24" fmla="*/ 388 w 1019"/>
                  <a:gd name="T25" fmla="*/ 487 h 729"/>
                  <a:gd name="T26" fmla="*/ 515 w 1019"/>
                  <a:gd name="T27" fmla="*/ 519 h 729"/>
                  <a:gd name="T28" fmla="*/ 537 w 1019"/>
                  <a:gd name="T29" fmla="*/ 573 h 729"/>
                  <a:gd name="T30" fmla="*/ 747 w 1019"/>
                  <a:gd name="T31" fmla="*/ 729 h 729"/>
                  <a:gd name="T32" fmla="*/ 784 w 1019"/>
                  <a:gd name="T33" fmla="*/ 695 h 729"/>
                  <a:gd name="T34" fmla="*/ 783 w 1019"/>
                  <a:gd name="T35" fmla="*/ 694 h 729"/>
                  <a:gd name="T36" fmla="*/ 653 w 1019"/>
                  <a:gd name="T37" fmla="*/ 519 h 729"/>
                  <a:gd name="T38" fmla="*/ 654 w 1019"/>
                  <a:gd name="T39" fmla="*/ 511 h 729"/>
                  <a:gd name="T40" fmla="*/ 853 w 1019"/>
                  <a:gd name="T41" fmla="*/ 522 h 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19" h="729">
                    <a:moveTo>
                      <a:pt x="853" y="522"/>
                    </a:moveTo>
                    <a:cubicBezTo>
                      <a:pt x="964" y="475"/>
                      <a:pt x="1019" y="353"/>
                      <a:pt x="975" y="250"/>
                    </a:cubicBezTo>
                    <a:cubicBezTo>
                      <a:pt x="967" y="232"/>
                      <a:pt x="958" y="217"/>
                      <a:pt x="946" y="203"/>
                    </a:cubicBezTo>
                    <a:cubicBezTo>
                      <a:pt x="969" y="178"/>
                      <a:pt x="985" y="146"/>
                      <a:pt x="991" y="110"/>
                    </a:cubicBezTo>
                    <a:cubicBezTo>
                      <a:pt x="851" y="5"/>
                      <a:pt x="673" y="0"/>
                      <a:pt x="580" y="105"/>
                    </a:cubicBezTo>
                    <a:cubicBezTo>
                      <a:pt x="543" y="147"/>
                      <a:pt x="524" y="200"/>
                      <a:pt x="524" y="258"/>
                    </a:cubicBezTo>
                    <a:cubicBezTo>
                      <a:pt x="518" y="256"/>
                      <a:pt x="511" y="255"/>
                      <a:pt x="505" y="253"/>
                    </a:cubicBezTo>
                    <a:cubicBezTo>
                      <a:pt x="294" y="202"/>
                      <a:pt x="90" y="270"/>
                      <a:pt x="0" y="406"/>
                    </a:cubicBezTo>
                    <a:cubicBezTo>
                      <a:pt x="22" y="404"/>
                      <a:pt x="44" y="398"/>
                      <a:pt x="66" y="389"/>
                    </a:cubicBezTo>
                    <a:cubicBezTo>
                      <a:pt x="74" y="385"/>
                      <a:pt x="83" y="381"/>
                      <a:pt x="91" y="377"/>
                    </a:cubicBezTo>
                    <a:cubicBezTo>
                      <a:pt x="93" y="381"/>
                      <a:pt x="94" y="386"/>
                      <a:pt x="96" y="391"/>
                    </a:cubicBezTo>
                    <a:cubicBezTo>
                      <a:pt x="140" y="494"/>
                      <a:pt x="266" y="539"/>
                      <a:pt x="377" y="492"/>
                    </a:cubicBezTo>
                    <a:cubicBezTo>
                      <a:pt x="380" y="491"/>
                      <a:pt x="384" y="489"/>
                      <a:pt x="388" y="487"/>
                    </a:cubicBezTo>
                    <a:cubicBezTo>
                      <a:pt x="418" y="520"/>
                      <a:pt x="468" y="534"/>
                      <a:pt x="515" y="519"/>
                    </a:cubicBezTo>
                    <a:cubicBezTo>
                      <a:pt x="521" y="538"/>
                      <a:pt x="528" y="556"/>
                      <a:pt x="537" y="573"/>
                    </a:cubicBezTo>
                    <a:cubicBezTo>
                      <a:pt x="584" y="662"/>
                      <a:pt x="665" y="718"/>
                      <a:pt x="747" y="729"/>
                    </a:cubicBezTo>
                    <a:cubicBezTo>
                      <a:pt x="784" y="695"/>
                      <a:pt x="784" y="695"/>
                      <a:pt x="784" y="695"/>
                    </a:cubicBezTo>
                    <a:cubicBezTo>
                      <a:pt x="784" y="695"/>
                      <a:pt x="783" y="694"/>
                      <a:pt x="783" y="694"/>
                    </a:cubicBezTo>
                    <a:cubicBezTo>
                      <a:pt x="708" y="671"/>
                      <a:pt x="653" y="601"/>
                      <a:pt x="653" y="519"/>
                    </a:cubicBezTo>
                    <a:cubicBezTo>
                      <a:pt x="653" y="516"/>
                      <a:pt x="653" y="514"/>
                      <a:pt x="654" y="511"/>
                    </a:cubicBezTo>
                    <a:cubicBezTo>
                      <a:pt x="711" y="545"/>
                      <a:pt x="785" y="551"/>
                      <a:pt x="853" y="522"/>
                    </a:cubicBezTo>
                    <a:close/>
                  </a:path>
                </a:pathLst>
              </a:custGeom>
              <a:solidFill>
                <a:srgbClr val="B6C6B6"/>
              </a:solidFill>
              <a:ln w="873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" name="Freeform 11">
                <a:extLst>
                  <a:ext uri="{FF2B5EF4-FFF2-40B4-BE49-F238E27FC236}">
                    <a16:creationId xmlns:a16="http://schemas.microsoft.com/office/drawing/2014/main" id="{6D987CBA-296F-4E62-AF02-555A2AD3F0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8" y="1275"/>
                <a:ext cx="1783" cy="1852"/>
              </a:xfrm>
              <a:custGeom>
                <a:avLst/>
                <a:gdLst>
                  <a:gd name="T0" fmla="*/ 718 w 753"/>
                  <a:gd name="T1" fmla="*/ 632 h 782"/>
                  <a:gd name="T2" fmla="*/ 689 w 753"/>
                  <a:gd name="T3" fmla="*/ 585 h 782"/>
                  <a:gd name="T4" fmla="*/ 718 w 753"/>
                  <a:gd name="T5" fmla="*/ 365 h 782"/>
                  <a:gd name="T6" fmla="*/ 560 w 753"/>
                  <a:gd name="T7" fmla="*/ 234 h 782"/>
                  <a:gd name="T8" fmla="*/ 335 w 753"/>
                  <a:gd name="T9" fmla="*/ 20 h 782"/>
                  <a:gd name="T10" fmla="*/ 93 w 753"/>
                  <a:gd name="T11" fmla="*/ 59 h 782"/>
                  <a:gd name="T12" fmla="*/ 36 w 753"/>
                  <a:gd name="T13" fmla="*/ 146 h 782"/>
                  <a:gd name="T14" fmla="*/ 233 w 753"/>
                  <a:gd name="T15" fmla="*/ 450 h 782"/>
                  <a:gd name="T16" fmla="*/ 362 w 753"/>
                  <a:gd name="T17" fmla="*/ 458 h 782"/>
                  <a:gd name="T18" fmla="*/ 406 w 753"/>
                  <a:gd name="T19" fmla="*/ 614 h 782"/>
                  <a:gd name="T20" fmla="*/ 489 w 753"/>
                  <a:gd name="T21" fmla="*/ 667 h 782"/>
                  <a:gd name="T22" fmla="*/ 590 w 753"/>
                  <a:gd name="T23" fmla="*/ 777 h 782"/>
                  <a:gd name="T24" fmla="*/ 732 w 753"/>
                  <a:gd name="T25" fmla="*/ 689 h 782"/>
                  <a:gd name="T26" fmla="*/ 718 w 753"/>
                  <a:gd name="T27" fmla="*/ 632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53" h="782">
                    <a:moveTo>
                      <a:pt x="718" y="632"/>
                    </a:moveTo>
                    <a:cubicBezTo>
                      <a:pt x="710" y="614"/>
                      <a:pt x="701" y="599"/>
                      <a:pt x="689" y="585"/>
                    </a:cubicBezTo>
                    <a:cubicBezTo>
                      <a:pt x="739" y="533"/>
                      <a:pt x="753" y="446"/>
                      <a:pt x="718" y="365"/>
                    </a:cubicBezTo>
                    <a:cubicBezTo>
                      <a:pt x="687" y="291"/>
                      <a:pt x="625" y="243"/>
                      <a:pt x="560" y="234"/>
                    </a:cubicBezTo>
                    <a:cubicBezTo>
                      <a:pt x="573" y="144"/>
                      <a:pt x="475" y="49"/>
                      <a:pt x="335" y="20"/>
                    </a:cubicBezTo>
                    <a:cubicBezTo>
                      <a:pt x="239" y="0"/>
                      <a:pt x="147" y="17"/>
                      <a:pt x="93" y="59"/>
                    </a:cubicBezTo>
                    <a:cubicBezTo>
                      <a:pt x="91" y="58"/>
                      <a:pt x="46" y="111"/>
                      <a:pt x="36" y="146"/>
                    </a:cubicBezTo>
                    <a:cubicBezTo>
                      <a:pt x="0" y="273"/>
                      <a:pt x="89" y="409"/>
                      <a:pt x="233" y="450"/>
                    </a:cubicBezTo>
                    <a:cubicBezTo>
                      <a:pt x="277" y="462"/>
                      <a:pt x="321" y="464"/>
                      <a:pt x="362" y="458"/>
                    </a:cubicBezTo>
                    <a:cubicBezTo>
                      <a:pt x="354" y="515"/>
                      <a:pt x="368" y="571"/>
                      <a:pt x="406" y="614"/>
                    </a:cubicBezTo>
                    <a:cubicBezTo>
                      <a:pt x="428" y="639"/>
                      <a:pt x="457" y="657"/>
                      <a:pt x="489" y="667"/>
                    </a:cubicBezTo>
                    <a:cubicBezTo>
                      <a:pt x="481" y="730"/>
                      <a:pt x="524" y="774"/>
                      <a:pt x="590" y="777"/>
                    </a:cubicBezTo>
                    <a:cubicBezTo>
                      <a:pt x="703" y="782"/>
                      <a:pt x="729" y="689"/>
                      <a:pt x="732" y="689"/>
                    </a:cubicBezTo>
                    <a:cubicBezTo>
                      <a:pt x="730" y="669"/>
                      <a:pt x="726" y="650"/>
                      <a:pt x="718" y="632"/>
                    </a:cubicBezTo>
                    <a:close/>
                  </a:path>
                </a:pathLst>
              </a:custGeom>
              <a:solidFill>
                <a:srgbClr val="CEC597"/>
              </a:solidFill>
              <a:ln w="873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Freeform 12">
                <a:extLst>
                  <a:ext uri="{FF2B5EF4-FFF2-40B4-BE49-F238E27FC236}">
                    <a16:creationId xmlns:a16="http://schemas.microsoft.com/office/drawing/2014/main" id="{62B51D68-1562-4707-A9EF-5977B7F1F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0" y="2016"/>
                <a:ext cx="980" cy="1197"/>
              </a:xfrm>
              <a:custGeom>
                <a:avLst/>
                <a:gdLst>
                  <a:gd name="T0" fmla="*/ 377 w 414"/>
                  <a:gd name="T1" fmla="*/ 215 h 505"/>
                  <a:gd name="T2" fmla="*/ 374 w 414"/>
                  <a:gd name="T3" fmla="*/ 70 h 505"/>
                  <a:gd name="T4" fmla="*/ 249 w 414"/>
                  <a:gd name="T5" fmla="*/ 49 h 505"/>
                  <a:gd name="T6" fmla="*/ 132 w 414"/>
                  <a:gd name="T7" fmla="*/ 0 h 505"/>
                  <a:gd name="T8" fmla="*/ 108 w 414"/>
                  <a:gd name="T9" fmla="*/ 4 h 505"/>
                  <a:gd name="T10" fmla="*/ 5 w 414"/>
                  <a:gd name="T11" fmla="*/ 120 h 505"/>
                  <a:gd name="T12" fmla="*/ 33 w 414"/>
                  <a:gd name="T13" fmla="*/ 221 h 505"/>
                  <a:gd name="T14" fmla="*/ 38 w 414"/>
                  <a:gd name="T15" fmla="*/ 357 h 505"/>
                  <a:gd name="T16" fmla="*/ 319 w 414"/>
                  <a:gd name="T17" fmla="*/ 458 h 505"/>
                  <a:gd name="T18" fmla="*/ 344 w 414"/>
                  <a:gd name="T19" fmla="*/ 446 h 505"/>
                  <a:gd name="T20" fmla="*/ 398 w 414"/>
                  <a:gd name="T21" fmla="*/ 307 h 505"/>
                  <a:gd name="T22" fmla="*/ 377 w 414"/>
                  <a:gd name="T23" fmla="*/ 21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4" h="505">
                    <a:moveTo>
                      <a:pt x="377" y="215"/>
                    </a:moveTo>
                    <a:cubicBezTo>
                      <a:pt x="414" y="174"/>
                      <a:pt x="413" y="110"/>
                      <a:pt x="374" y="70"/>
                    </a:cubicBezTo>
                    <a:cubicBezTo>
                      <a:pt x="340" y="35"/>
                      <a:pt x="289" y="28"/>
                      <a:pt x="249" y="49"/>
                    </a:cubicBezTo>
                    <a:cubicBezTo>
                      <a:pt x="219" y="19"/>
                      <a:pt x="178" y="0"/>
                      <a:pt x="132" y="0"/>
                    </a:cubicBezTo>
                    <a:cubicBezTo>
                      <a:pt x="124" y="0"/>
                      <a:pt x="108" y="3"/>
                      <a:pt x="108" y="4"/>
                    </a:cubicBezTo>
                    <a:cubicBezTo>
                      <a:pt x="54" y="18"/>
                      <a:pt x="12" y="62"/>
                      <a:pt x="5" y="120"/>
                    </a:cubicBezTo>
                    <a:cubicBezTo>
                      <a:pt x="0" y="157"/>
                      <a:pt x="11" y="193"/>
                      <a:pt x="33" y="221"/>
                    </a:cubicBezTo>
                    <a:cubicBezTo>
                      <a:pt x="19" y="265"/>
                      <a:pt x="20" y="312"/>
                      <a:pt x="38" y="357"/>
                    </a:cubicBezTo>
                    <a:cubicBezTo>
                      <a:pt x="82" y="460"/>
                      <a:pt x="208" y="505"/>
                      <a:pt x="319" y="458"/>
                    </a:cubicBezTo>
                    <a:cubicBezTo>
                      <a:pt x="327" y="454"/>
                      <a:pt x="336" y="450"/>
                      <a:pt x="344" y="446"/>
                    </a:cubicBezTo>
                    <a:cubicBezTo>
                      <a:pt x="344" y="446"/>
                      <a:pt x="404" y="391"/>
                      <a:pt x="398" y="307"/>
                    </a:cubicBezTo>
                    <a:cubicBezTo>
                      <a:pt x="396" y="274"/>
                      <a:pt x="391" y="242"/>
                      <a:pt x="377" y="215"/>
                    </a:cubicBezTo>
                    <a:close/>
                  </a:path>
                </a:pathLst>
              </a:custGeom>
              <a:solidFill>
                <a:srgbClr val="C1C8B8"/>
              </a:solidFill>
              <a:ln w="873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7D9F1121-9C52-456B-88AB-968D9A3ACDD9}"/>
                </a:ext>
              </a:extLst>
            </p:cNvPr>
            <p:cNvSpPr txBox="1"/>
            <p:nvPr/>
          </p:nvSpPr>
          <p:spPr>
            <a:xfrm>
              <a:off x="955031" y="2529731"/>
              <a:ext cx="1002770" cy="356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前端投放</a:t>
              </a:r>
            </a:p>
          </p:txBody>
        </p:sp>
        <p:sp>
          <p:nvSpPr>
            <p:cNvPr id="178" name="文本框 177">
              <a:extLst>
                <a:ext uri="{FF2B5EF4-FFF2-40B4-BE49-F238E27FC236}">
                  <a16:creationId xmlns:a16="http://schemas.microsoft.com/office/drawing/2014/main" id="{47211E6E-4F37-4F85-B93F-4EC0AFDB65FB}"/>
                </a:ext>
              </a:extLst>
            </p:cNvPr>
            <p:cNvSpPr txBox="1"/>
            <p:nvPr/>
          </p:nvSpPr>
          <p:spPr>
            <a:xfrm>
              <a:off x="2352660" y="2529731"/>
              <a:ext cx="1002770" cy="356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>
                  <a:solidFill>
                    <a:srgbClr val="595959"/>
                  </a:solidFill>
                </a:rPr>
                <a:t>中端运输</a:t>
              </a:r>
            </a:p>
          </p:txBody>
        </p:sp>
        <p:sp>
          <p:nvSpPr>
            <p:cNvPr id="179" name="文本框 178">
              <a:extLst>
                <a:ext uri="{FF2B5EF4-FFF2-40B4-BE49-F238E27FC236}">
                  <a16:creationId xmlns:a16="http://schemas.microsoft.com/office/drawing/2014/main" id="{277534A9-BFF0-417B-A6B5-C4477EA41D0A}"/>
                </a:ext>
              </a:extLst>
            </p:cNvPr>
            <p:cNvSpPr txBox="1"/>
            <p:nvPr/>
          </p:nvSpPr>
          <p:spPr>
            <a:xfrm>
              <a:off x="966269" y="3613960"/>
              <a:ext cx="1002770" cy="356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>
                  <a:solidFill>
                    <a:srgbClr val="595959"/>
                  </a:solidFill>
                </a:rPr>
                <a:t>末端处置</a:t>
              </a:r>
            </a:p>
          </p:txBody>
        </p:sp>
        <p:sp>
          <p:nvSpPr>
            <p:cNvPr id="180" name="文本框 179">
              <a:extLst>
                <a:ext uri="{FF2B5EF4-FFF2-40B4-BE49-F238E27FC236}">
                  <a16:creationId xmlns:a16="http://schemas.microsoft.com/office/drawing/2014/main" id="{422DDEED-3A6C-4116-B63D-1D3A2BD5CB29}"/>
                </a:ext>
              </a:extLst>
            </p:cNvPr>
            <p:cNvSpPr txBox="1"/>
            <p:nvPr/>
          </p:nvSpPr>
          <p:spPr>
            <a:xfrm>
              <a:off x="2352660" y="3609588"/>
              <a:ext cx="1002770" cy="356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>
                  <a:solidFill>
                    <a:srgbClr val="595959"/>
                  </a:solidFill>
                </a:rPr>
                <a:t>监督考核</a:t>
              </a:r>
            </a:p>
          </p:txBody>
        </p: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140420A2-7DEB-4606-AE87-9257328F4569}"/>
                </a:ext>
              </a:extLst>
            </p:cNvPr>
            <p:cNvSpPr txBox="1"/>
            <p:nvPr/>
          </p:nvSpPr>
          <p:spPr>
            <a:xfrm>
              <a:off x="989827" y="4750503"/>
              <a:ext cx="1002770" cy="356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>
                  <a:solidFill>
                    <a:srgbClr val="595959"/>
                  </a:solidFill>
                </a:rPr>
                <a:t>运营管理</a:t>
              </a:r>
            </a:p>
          </p:txBody>
        </p: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id="{E9776084-7C11-4F2A-82A3-4AF409ADBF50}"/>
                </a:ext>
              </a:extLst>
            </p:cNvPr>
            <p:cNvSpPr txBox="1"/>
            <p:nvPr/>
          </p:nvSpPr>
          <p:spPr>
            <a:xfrm>
              <a:off x="2348248" y="4750502"/>
              <a:ext cx="1002770" cy="356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100" dirty="0">
                  <a:solidFill>
                    <a:srgbClr val="595959"/>
                  </a:solidFill>
                </a:rPr>
                <a:t>数据体系</a:t>
              </a:r>
            </a:p>
          </p:txBody>
        </p:sp>
        <p:sp>
          <p:nvSpPr>
            <p:cNvPr id="183" name="文本框 182">
              <a:extLst>
                <a:ext uri="{FF2B5EF4-FFF2-40B4-BE49-F238E27FC236}">
                  <a16:creationId xmlns:a16="http://schemas.microsoft.com/office/drawing/2014/main" id="{F46E4EFE-3D11-45FC-A3AA-E7BE1F0FEDE2}"/>
                </a:ext>
              </a:extLst>
            </p:cNvPr>
            <p:cNvSpPr txBox="1"/>
            <p:nvPr/>
          </p:nvSpPr>
          <p:spPr>
            <a:xfrm>
              <a:off x="4174020" y="2513831"/>
              <a:ext cx="1002770" cy="356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机械保洁</a:t>
              </a:r>
            </a:p>
          </p:txBody>
        </p: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3B7358BC-4B07-4D18-8DE8-EA60549B5E10}"/>
                </a:ext>
              </a:extLst>
            </p:cNvPr>
            <p:cNvSpPr txBox="1"/>
            <p:nvPr/>
          </p:nvSpPr>
          <p:spPr>
            <a:xfrm>
              <a:off x="5578914" y="2534822"/>
              <a:ext cx="1002770" cy="356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人工保洁</a:t>
              </a:r>
            </a:p>
          </p:txBody>
        </p:sp>
        <p:sp>
          <p:nvSpPr>
            <p:cNvPr id="185" name="文本框 184">
              <a:extLst>
                <a:ext uri="{FF2B5EF4-FFF2-40B4-BE49-F238E27FC236}">
                  <a16:creationId xmlns:a16="http://schemas.microsoft.com/office/drawing/2014/main" id="{D1D9E1DC-3FD1-4692-99D4-8625D6CFD535}"/>
                </a:ext>
              </a:extLst>
            </p:cNvPr>
            <p:cNvSpPr txBox="1"/>
            <p:nvPr/>
          </p:nvSpPr>
          <p:spPr>
            <a:xfrm>
              <a:off x="4174020" y="3618175"/>
              <a:ext cx="1002770" cy="356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固定设施</a:t>
              </a:r>
            </a:p>
          </p:txBody>
        </p:sp>
        <p:sp>
          <p:nvSpPr>
            <p:cNvPr id="186" name="文本框 185">
              <a:extLst>
                <a:ext uri="{FF2B5EF4-FFF2-40B4-BE49-F238E27FC236}">
                  <a16:creationId xmlns:a16="http://schemas.microsoft.com/office/drawing/2014/main" id="{4422A504-5934-41E2-BAC4-22E2CCBC614F}"/>
                </a:ext>
              </a:extLst>
            </p:cNvPr>
            <p:cNvSpPr txBox="1"/>
            <p:nvPr/>
          </p:nvSpPr>
          <p:spPr>
            <a:xfrm>
              <a:off x="5578914" y="3639164"/>
              <a:ext cx="1002770" cy="356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渣土管理</a:t>
              </a:r>
            </a:p>
          </p:txBody>
        </p:sp>
        <p:sp>
          <p:nvSpPr>
            <p:cNvPr id="187" name="文本框 186">
              <a:extLst>
                <a:ext uri="{FF2B5EF4-FFF2-40B4-BE49-F238E27FC236}">
                  <a16:creationId xmlns:a16="http://schemas.microsoft.com/office/drawing/2014/main" id="{DF903BF6-480E-40D0-A54B-6C98BA67E59C}"/>
                </a:ext>
              </a:extLst>
            </p:cNvPr>
            <p:cNvSpPr txBox="1"/>
            <p:nvPr/>
          </p:nvSpPr>
          <p:spPr>
            <a:xfrm>
              <a:off x="4174020" y="4727669"/>
              <a:ext cx="1002770" cy="356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智慧公厕</a:t>
              </a:r>
            </a:p>
          </p:txBody>
        </p:sp>
        <p:sp>
          <p:nvSpPr>
            <p:cNvPr id="188" name="文本框 187">
              <a:extLst>
                <a:ext uri="{FF2B5EF4-FFF2-40B4-BE49-F238E27FC236}">
                  <a16:creationId xmlns:a16="http://schemas.microsoft.com/office/drawing/2014/main" id="{1AEB34E9-A372-4526-9BBA-B2D04821B1FE}"/>
                </a:ext>
              </a:extLst>
            </p:cNvPr>
            <p:cNvSpPr txBox="1"/>
            <p:nvPr/>
          </p:nvSpPr>
          <p:spPr>
            <a:xfrm>
              <a:off x="5578914" y="4748660"/>
              <a:ext cx="1002770" cy="356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作业管理</a:t>
              </a:r>
            </a:p>
          </p:txBody>
        </p:sp>
        <p:cxnSp>
          <p:nvCxnSpPr>
            <p:cNvPr id="189" name="直接连接符 188">
              <a:extLst>
                <a:ext uri="{FF2B5EF4-FFF2-40B4-BE49-F238E27FC236}">
                  <a16:creationId xmlns:a16="http://schemas.microsoft.com/office/drawing/2014/main" id="{EBA7A11F-A034-46BB-BEB8-7FD824FF3DDE}"/>
                </a:ext>
              </a:extLst>
            </p:cNvPr>
            <p:cNvCxnSpPr>
              <a:cxnSpLocks/>
            </p:cNvCxnSpPr>
            <p:nvPr/>
          </p:nvCxnSpPr>
          <p:spPr>
            <a:xfrm>
              <a:off x="3503712" y="2473737"/>
              <a:ext cx="0" cy="2638632"/>
            </a:xfrm>
            <a:prstGeom prst="line">
              <a:avLst/>
            </a:prstGeom>
            <a:ln w="28575">
              <a:solidFill>
                <a:srgbClr val="4D66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文本框 189">
              <a:extLst>
                <a:ext uri="{FF2B5EF4-FFF2-40B4-BE49-F238E27FC236}">
                  <a16:creationId xmlns:a16="http://schemas.microsoft.com/office/drawing/2014/main" id="{EBFAD818-DDA8-4325-84B9-1ACD4A5475ED}"/>
                </a:ext>
              </a:extLst>
            </p:cNvPr>
            <p:cNvSpPr txBox="1"/>
            <p:nvPr/>
          </p:nvSpPr>
          <p:spPr>
            <a:xfrm>
              <a:off x="1188821" y="1788980"/>
              <a:ext cx="1689599" cy="4190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垃圾分类监管</a:t>
              </a:r>
            </a:p>
          </p:txBody>
        </p: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1462443D-F981-4171-87EE-052B6439BC4C}"/>
                </a:ext>
              </a:extLst>
            </p:cNvPr>
            <p:cNvSpPr txBox="1"/>
            <p:nvPr/>
          </p:nvSpPr>
          <p:spPr>
            <a:xfrm>
              <a:off x="4603844" y="1793277"/>
              <a:ext cx="1208818" cy="4190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环卫监管</a:t>
              </a:r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05BEE028-FCC0-47DA-A70A-4AE82FAB66F5}"/>
                </a:ext>
              </a:extLst>
            </p:cNvPr>
            <p:cNvSpPr txBox="1"/>
            <p:nvPr/>
          </p:nvSpPr>
          <p:spPr>
            <a:xfrm>
              <a:off x="8324646" y="1905685"/>
              <a:ext cx="1208818" cy="4190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数据赋能</a:t>
              </a:r>
            </a:p>
          </p:txBody>
        </p:sp>
        <p:sp>
          <p:nvSpPr>
            <p:cNvPr id="193" name="文本框 192">
              <a:extLst>
                <a:ext uri="{FF2B5EF4-FFF2-40B4-BE49-F238E27FC236}">
                  <a16:creationId xmlns:a16="http://schemas.microsoft.com/office/drawing/2014/main" id="{DACC5BC5-6CC8-4224-96EB-6E8BE30ADCBB}"/>
                </a:ext>
              </a:extLst>
            </p:cNvPr>
            <p:cNvSpPr txBox="1"/>
            <p:nvPr/>
          </p:nvSpPr>
          <p:spPr>
            <a:xfrm>
              <a:off x="10574774" y="1642609"/>
              <a:ext cx="1208818" cy="4190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数据治理</a:t>
              </a:r>
            </a:p>
          </p:txBody>
        </p:sp>
        <p:sp>
          <p:nvSpPr>
            <p:cNvPr id="194" name="文本框 193">
              <a:extLst>
                <a:ext uri="{FF2B5EF4-FFF2-40B4-BE49-F238E27FC236}">
                  <a16:creationId xmlns:a16="http://schemas.microsoft.com/office/drawing/2014/main" id="{9CD5368F-03D6-4070-AC57-50683A4477B1}"/>
                </a:ext>
              </a:extLst>
            </p:cNvPr>
            <p:cNvSpPr txBox="1"/>
            <p:nvPr/>
          </p:nvSpPr>
          <p:spPr>
            <a:xfrm>
              <a:off x="7826495" y="4723612"/>
              <a:ext cx="1208818" cy="4190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数据研判</a:t>
              </a:r>
            </a:p>
          </p:txBody>
        </p:sp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id="{A071C105-974C-4028-AAC6-3702FEFBEF6C}"/>
                </a:ext>
              </a:extLst>
            </p:cNvPr>
            <p:cNvSpPr txBox="1"/>
            <p:nvPr/>
          </p:nvSpPr>
          <p:spPr>
            <a:xfrm>
              <a:off x="9492706" y="5086993"/>
              <a:ext cx="1208818" cy="4190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数据中心</a:t>
              </a:r>
            </a:p>
          </p:txBody>
        </p:sp>
      </p:grpSp>
      <p:sp>
        <p:nvSpPr>
          <p:cNvPr id="196" name="文本框 195">
            <a:extLst>
              <a:ext uri="{FF2B5EF4-FFF2-40B4-BE49-F238E27FC236}">
                <a16:creationId xmlns:a16="http://schemas.microsoft.com/office/drawing/2014/main" id="{071FCD1C-1FB1-4706-8E35-DE9EC21DC753}"/>
              </a:ext>
            </a:extLst>
          </p:cNvPr>
          <p:cNvSpPr txBox="1"/>
          <p:nvPr/>
        </p:nvSpPr>
        <p:spPr>
          <a:xfrm>
            <a:off x="6862418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id="{44B14034-9CF6-4AD0-AD54-CE0AE9EB5B23}"/>
              </a:ext>
            </a:extLst>
          </p:cNvPr>
          <p:cNvSpPr txBox="1"/>
          <p:nvPr/>
        </p:nvSpPr>
        <p:spPr>
          <a:xfrm>
            <a:off x="8717780" y="4693885"/>
            <a:ext cx="38582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0715293"/>
      </p:ext>
    </p:extLst>
  </p:cSld>
  <p:clrMapOvr>
    <a:masterClrMapping/>
  </p:clrMapOvr>
  <p:transition spd="slow" advTm="0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5756911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平台赋能未来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D615ACD-7405-4389-9B2D-8228DB6E1914}"/>
              </a:ext>
            </a:extLst>
          </p:cNvPr>
          <p:cNvGrpSpPr/>
          <p:nvPr/>
        </p:nvGrpSpPr>
        <p:grpSpPr>
          <a:xfrm>
            <a:off x="2059576" y="860591"/>
            <a:ext cx="6680780" cy="3422317"/>
            <a:chOff x="1491778" y="860591"/>
            <a:chExt cx="6680780" cy="342231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9E472C30-2C11-4858-94B2-8BC9E6224E11}"/>
                </a:ext>
              </a:extLst>
            </p:cNvPr>
            <p:cNvGrpSpPr/>
            <p:nvPr/>
          </p:nvGrpSpPr>
          <p:grpSpPr>
            <a:xfrm>
              <a:off x="1491778" y="860591"/>
              <a:ext cx="6680780" cy="3422317"/>
              <a:chOff x="2135560" y="972678"/>
              <a:chExt cx="9289032" cy="4809780"/>
            </a:xfrm>
          </p:grpSpPr>
          <p:pic>
            <p:nvPicPr>
              <p:cNvPr id="10" name="图片 -2147482620">
                <a:extLst>
                  <a:ext uri="{FF2B5EF4-FFF2-40B4-BE49-F238E27FC236}">
                    <a16:creationId xmlns:a16="http://schemas.microsoft.com/office/drawing/2014/main" id="{D8A5AD87-4E84-4F8F-B9F2-56FA0B74E3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35560" y="972678"/>
                <a:ext cx="4967811" cy="27363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D2FB596E-2511-4F6B-8ED0-A6392FB016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65299" y="1772816"/>
                <a:ext cx="4645578" cy="2608585"/>
              </a:xfrm>
              <a:prstGeom prst="rect">
                <a:avLst/>
              </a:prstGeom>
            </p:spPr>
          </p:pic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id="{4AFF72CF-808B-4205-A53E-22F3D493CA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951984" y="2767746"/>
                <a:ext cx="5472608" cy="3014712"/>
              </a:xfrm>
              <a:prstGeom prst="rect">
                <a:avLst/>
              </a:prstGeom>
            </p:spPr>
          </p:pic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5BD7A58-B54C-4271-8A4B-4B08D4461D38}"/>
                </a:ext>
              </a:extLst>
            </p:cNvPr>
            <p:cNvSpPr/>
            <p:nvPr/>
          </p:nvSpPr>
          <p:spPr>
            <a:xfrm>
              <a:off x="2644140" y="860591"/>
              <a:ext cx="1295400" cy="145249"/>
            </a:xfrm>
            <a:prstGeom prst="rect">
              <a:avLst/>
            </a:prstGeom>
            <a:solidFill>
              <a:srgbClr val="00235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A23A5ABC-0016-4EBF-9029-6D76F2602301}"/>
                </a:ext>
              </a:extLst>
            </p:cNvPr>
            <p:cNvSpPr/>
            <p:nvPr/>
          </p:nvSpPr>
          <p:spPr>
            <a:xfrm>
              <a:off x="4320540" y="1429916"/>
              <a:ext cx="1295400" cy="145249"/>
            </a:xfrm>
            <a:prstGeom prst="rect">
              <a:avLst/>
            </a:prstGeom>
            <a:solidFill>
              <a:srgbClr val="00235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95D311D5-9DDD-4904-9C19-E4746E75C659}"/>
                </a:ext>
              </a:extLst>
            </p:cNvPr>
            <p:cNvSpPr/>
            <p:nvPr/>
          </p:nvSpPr>
          <p:spPr>
            <a:xfrm>
              <a:off x="5615940" y="2195683"/>
              <a:ext cx="1295400" cy="145249"/>
            </a:xfrm>
            <a:prstGeom prst="rect">
              <a:avLst/>
            </a:prstGeom>
            <a:solidFill>
              <a:srgbClr val="00235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TextBox 55">
            <a:extLst>
              <a:ext uri="{FF2B5EF4-FFF2-40B4-BE49-F238E27FC236}">
                <a16:creationId xmlns:a16="http://schemas.microsoft.com/office/drawing/2014/main" id="{564FE42B-B236-4BEB-BE70-08C86A08E5F7}"/>
              </a:ext>
            </a:extLst>
          </p:cNvPr>
          <p:cNvSpPr txBox="1"/>
          <p:nvPr/>
        </p:nvSpPr>
        <p:spPr>
          <a:xfrm>
            <a:off x="-378942" y="2993003"/>
            <a:ext cx="4877035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</a:t>
            </a:r>
            <a:r>
              <a:rPr lang="en-US" altLang="zh-CN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</a:t>
            </a:r>
            <a:r>
              <a:rPr lang="en-US" altLang="zh-CN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县三级架构</a:t>
            </a:r>
            <a:endParaRPr lang="en-US" altLang="zh-CN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纵向到底，横向到边</a:t>
            </a:r>
            <a:endParaRPr lang="en-US" altLang="zh-CN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全流程无缝监管</a:t>
            </a:r>
            <a:endParaRPr lang="en-US" altLang="zh-CN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2131C1F-6CB2-4295-8F7F-F74FC970CCF8}"/>
              </a:ext>
            </a:extLst>
          </p:cNvPr>
          <p:cNvSpPr txBox="1"/>
          <p:nvPr/>
        </p:nvSpPr>
        <p:spPr>
          <a:xfrm>
            <a:off x="6862418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B6D2AB1-41D8-48FA-A4AB-CC472ACEB901}"/>
              </a:ext>
            </a:extLst>
          </p:cNvPr>
          <p:cNvSpPr txBox="1"/>
          <p:nvPr/>
        </p:nvSpPr>
        <p:spPr>
          <a:xfrm>
            <a:off x="8717780" y="4693885"/>
            <a:ext cx="38582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8297386"/>
      </p:ext>
    </p:extLst>
  </p:cSld>
  <p:clrMapOvr>
    <a:masterClrMapping/>
  </p:clrMapOvr>
  <p:transition spd="slow" advTm="0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3102665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-1" y="0"/>
            <a:ext cx="9144001" cy="3102665"/>
          </a:xfrm>
          <a:prstGeom prst="rect">
            <a:avLst/>
          </a:prstGeom>
          <a:gradFill flip="none" rotWithShape="1">
            <a:gsLst>
              <a:gs pos="100000">
                <a:srgbClr val="000000">
                  <a:alpha val="40000"/>
                </a:srgbClr>
              </a:gs>
              <a:gs pos="54000">
                <a:schemeClr val="tx1">
                  <a:alpha val="40000"/>
                </a:schemeClr>
              </a:gs>
              <a:gs pos="0">
                <a:srgbClr val="000000">
                  <a:alpha val="2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a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81559" y="1549939"/>
            <a:ext cx="6870702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4800" b="1" dirty="0">
                <a:solidFill>
                  <a:schemeClr val="bg1"/>
                </a:solidFill>
                <a:latin typeface="微软雅黑"/>
                <a:ea typeface="微软雅黑"/>
              </a:rPr>
              <a:t>因地制宜，打造德阳样板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178163" y="3319083"/>
            <a:ext cx="2787675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PART 04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79207" y="3827277"/>
            <a:ext cx="3275406" cy="7660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深化住建部数据填报，打造数据体系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因地制宜，因区制宜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打造全流程精细化监管体系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869491732"/>
      </p:ext>
    </p:extLst>
  </p:cSld>
  <p:clrMapOvr>
    <a:masterClrMapping/>
  </p:clrMapOvr>
  <p:transition spd="slow" advTm="0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5756911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深化住建部填报，打造数据体系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2131C1F-6CB2-4295-8F7F-F74FC970CCF8}"/>
              </a:ext>
            </a:extLst>
          </p:cNvPr>
          <p:cNvSpPr txBox="1"/>
          <p:nvPr/>
        </p:nvSpPr>
        <p:spPr>
          <a:xfrm>
            <a:off x="6862418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B6D2AB1-41D8-48FA-A4AB-CC472ACEB901}"/>
              </a:ext>
            </a:extLst>
          </p:cNvPr>
          <p:cNvSpPr txBox="1"/>
          <p:nvPr/>
        </p:nvSpPr>
        <p:spPr>
          <a:xfrm>
            <a:off x="8717780" y="4693885"/>
            <a:ext cx="38582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6850AFA-8447-418E-8D34-A371411A2FED}"/>
              </a:ext>
            </a:extLst>
          </p:cNvPr>
          <p:cNvGrpSpPr/>
          <p:nvPr/>
        </p:nvGrpSpPr>
        <p:grpSpPr>
          <a:xfrm>
            <a:off x="461937" y="977899"/>
            <a:ext cx="8245327" cy="3325875"/>
            <a:chOff x="461937" y="977899"/>
            <a:chExt cx="8245327" cy="3325875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9880B1E7-BFF1-43F5-9969-6C74824B9ED0}"/>
                </a:ext>
              </a:extLst>
            </p:cNvPr>
            <p:cNvGrpSpPr/>
            <p:nvPr/>
          </p:nvGrpSpPr>
          <p:grpSpPr>
            <a:xfrm>
              <a:off x="578954" y="977899"/>
              <a:ext cx="8128310" cy="3325875"/>
              <a:chOff x="503222" y="1603701"/>
              <a:chExt cx="11252030" cy="4717398"/>
            </a:xfrm>
          </p:grpSpPr>
          <p:sp>
            <p:nvSpPr>
              <p:cNvPr id="14" name="矩形 22">
                <a:extLst>
                  <a:ext uri="{FF2B5EF4-FFF2-40B4-BE49-F238E27FC236}">
                    <a16:creationId xmlns:a16="http://schemas.microsoft.com/office/drawing/2014/main" id="{7E238A1E-1678-45CA-9B04-42D366F992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921" y="3417783"/>
                <a:ext cx="4987924" cy="10247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逐步接入物联设备</a:t>
                </a:r>
                <a:endParaRPr kumimoji="0" lang="en-US" altLang="zh-CN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486078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手工填报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+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物联设备结合。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486078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矩形 33">
                <a:extLst>
                  <a:ext uri="{FF2B5EF4-FFF2-40B4-BE49-F238E27FC236}">
                    <a16:creationId xmlns:a16="http://schemas.microsoft.com/office/drawing/2014/main" id="{3F8ABE93-56D8-4FFD-8611-2F265BB727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919" y="1988839"/>
                <a:ext cx="4987924" cy="10247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搭建完成</a:t>
                </a:r>
                <a:endParaRPr kumimoji="0" lang="en-US" altLang="zh-CN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486078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实现垃圾分类区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-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市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-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省物联设备自动上报。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486078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38F653E4-AC26-4082-B3E6-ED9B82E1AAAC}"/>
                  </a:ext>
                </a:extLst>
              </p:cNvPr>
              <p:cNvSpPr/>
              <p:nvPr/>
            </p:nvSpPr>
            <p:spPr>
              <a:xfrm rot="16200000">
                <a:off x="9398646" y="3999380"/>
                <a:ext cx="4067175" cy="576263"/>
              </a:xfrm>
              <a:prstGeom prst="rect">
                <a:avLst/>
              </a:prstGeom>
              <a:solidFill>
                <a:srgbClr val="486078"/>
              </a:solidFill>
              <a:ln>
                <a:solidFill>
                  <a:srgbClr val="4860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00">
                  <a:solidFill>
                    <a:srgbClr val="486078"/>
                  </a:solidFill>
                  <a:latin typeface="Calibri" panose="020F0502020204030204" pitchFamily="34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8444762A-CDC2-4ED7-99E4-216073A22F00}"/>
                  </a:ext>
                </a:extLst>
              </p:cNvPr>
              <p:cNvSpPr/>
              <p:nvPr/>
            </p:nvSpPr>
            <p:spPr>
              <a:xfrm rot="16200000">
                <a:off x="9223227" y="4606599"/>
                <a:ext cx="2843213" cy="585787"/>
              </a:xfrm>
              <a:prstGeom prst="rect">
                <a:avLst/>
              </a:prstGeom>
              <a:solidFill>
                <a:srgbClr val="486078"/>
              </a:solidFill>
              <a:ln>
                <a:solidFill>
                  <a:srgbClr val="4860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00">
                  <a:solidFill>
                    <a:srgbClr val="486078"/>
                  </a:solidFill>
                  <a:latin typeface="Calibri" panose="020F0502020204030204" pitchFamily="34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A95A91AD-49B2-4393-B423-06DA7FB5FD8A}"/>
                  </a:ext>
                </a:extLst>
              </p:cNvPr>
              <p:cNvSpPr/>
              <p:nvPr/>
            </p:nvSpPr>
            <p:spPr>
              <a:xfrm rot="16200000">
                <a:off x="8946208" y="5150318"/>
                <a:ext cx="1763713" cy="577850"/>
              </a:xfrm>
              <a:prstGeom prst="rect">
                <a:avLst/>
              </a:prstGeom>
              <a:solidFill>
                <a:srgbClr val="486078"/>
              </a:solidFill>
              <a:ln>
                <a:solidFill>
                  <a:srgbClr val="4860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486078"/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6E130186-38AF-44E6-9755-A528DEA2D5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7827" y="4546274"/>
                <a:ext cx="4987924" cy="15049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目前</a:t>
                </a:r>
                <a:endParaRPr kumimoji="0" lang="en-US" altLang="zh-CN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486078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市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-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区（县）级人员人工收集报表，按要求填报。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486078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效率较低，易错填，责任归集于市级。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486078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8F4A4779-CB7F-436F-A655-9A2395D318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43026" y="2376507"/>
                <a:ext cx="4301077" cy="0"/>
              </a:xfrm>
              <a:prstGeom prst="line">
                <a:avLst/>
              </a:prstGeom>
              <a:ln w="19050">
                <a:solidFill>
                  <a:srgbClr val="486078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6DED3F8C-BC63-48B9-998D-B0E6FC09F5F5}"/>
                  </a:ext>
                </a:extLst>
              </p:cNvPr>
              <p:cNvCxnSpPr/>
              <p:nvPr/>
            </p:nvCxnSpPr>
            <p:spPr>
              <a:xfrm>
                <a:off x="7467207" y="3797934"/>
                <a:ext cx="2808288" cy="0"/>
              </a:xfrm>
              <a:prstGeom prst="line">
                <a:avLst/>
              </a:prstGeom>
              <a:ln w="19050">
                <a:solidFill>
                  <a:srgbClr val="486078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7F3E45C1-C3D7-4619-B96B-5FD874EA6AB7}"/>
                  </a:ext>
                </a:extLst>
              </p:cNvPr>
              <p:cNvCxnSpPr/>
              <p:nvPr/>
            </p:nvCxnSpPr>
            <p:spPr>
              <a:xfrm>
                <a:off x="7432527" y="4917749"/>
                <a:ext cx="2174875" cy="0"/>
              </a:xfrm>
              <a:prstGeom prst="line">
                <a:avLst/>
              </a:prstGeom>
              <a:ln w="19050">
                <a:solidFill>
                  <a:srgbClr val="486078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矩形 36">
                <a:extLst>
                  <a:ext uri="{FF2B5EF4-FFF2-40B4-BE49-F238E27FC236}">
                    <a16:creationId xmlns:a16="http://schemas.microsoft.com/office/drawing/2014/main" id="{BE39056B-9679-4F4F-A74F-E66ED424F1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3222" y="5049843"/>
                <a:ext cx="3764930" cy="1086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17" tIns="60959" rIns="121917" bIns="60959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拥有住建部数据填报对接标准，实时无缝与住建部填报要求吻合，能及时响应政策变化。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486078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06AAF1D0-7714-4BDA-B829-477CD3A8B883}"/>
                  </a:ext>
                </a:extLst>
              </p:cNvPr>
              <p:cNvSpPr txBox="1"/>
              <p:nvPr/>
            </p:nvSpPr>
            <p:spPr>
              <a:xfrm>
                <a:off x="1234269" y="4649734"/>
                <a:ext cx="2098316" cy="414718"/>
              </a:xfrm>
              <a:prstGeom prst="rect">
                <a:avLst/>
              </a:prstGeom>
              <a:noFill/>
            </p:spPr>
            <p:txBody>
              <a:bodyPr wrap="none" lIns="121917" tIns="60959" rIns="121917" bIns="60959">
                <a:spAutoFit/>
              </a:bodyPr>
              <a:lstStyle/>
              <a:p>
                <a:pPr marL="0" marR="0" lvl="0" indent="0" algn="ctr" defTabSz="121856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遵循住建部报送要求</a:t>
                </a: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8322D9E4-585B-43EB-9BE3-8FFC3A2D4B0B}"/>
                  </a:ext>
                </a:extLst>
              </p:cNvPr>
              <p:cNvSpPr/>
              <p:nvPr/>
            </p:nvSpPr>
            <p:spPr>
              <a:xfrm>
                <a:off x="9205473" y="3971202"/>
                <a:ext cx="1070022" cy="5445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7</a:t>
                </a:r>
                <a:r>
                  <a:rPr kumimoji="0" lang="zh-CN" alt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日</a:t>
                </a:r>
                <a:r>
                  <a:rPr kumimoji="0" lang="en-US" altLang="zh-CN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-10</a:t>
                </a:r>
                <a:r>
                  <a:rPr kumimoji="0" lang="zh-CN" alt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日</a:t>
                </a:r>
                <a:endParaRPr kumimoji="0" lang="en-US" altLang="zh-CN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486078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49FFBC69-C278-49DD-A61D-051774E27CAA}"/>
                  </a:ext>
                </a:extLst>
              </p:cNvPr>
              <p:cNvSpPr/>
              <p:nvPr/>
            </p:nvSpPr>
            <p:spPr>
              <a:xfrm>
                <a:off x="9993701" y="2823440"/>
                <a:ext cx="961288" cy="5445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5</a:t>
                </a:r>
                <a:r>
                  <a:rPr kumimoji="0" lang="zh-CN" alt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日</a:t>
                </a:r>
                <a:r>
                  <a:rPr kumimoji="0" lang="en-US" altLang="zh-CN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-7</a:t>
                </a:r>
                <a:r>
                  <a:rPr kumimoji="0" lang="zh-CN" alt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日</a:t>
                </a:r>
                <a:endParaRPr kumimoji="0" lang="en-US" altLang="zh-CN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486078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76B03CC9-95F3-418E-950D-706370399E44}"/>
                  </a:ext>
                </a:extLst>
              </p:cNvPr>
              <p:cNvSpPr/>
              <p:nvPr/>
            </p:nvSpPr>
            <p:spPr>
              <a:xfrm>
                <a:off x="11109068" y="1603701"/>
                <a:ext cx="646184" cy="5445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078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实时</a:t>
                </a:r>
                <a:endParaRPr kumimoji="0" lang="en-US" altLang="zh-CN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486078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780887CD-792D-41AC-9D7D-D2D3A2B76211}"/>
                </a:ext>
              </a:extLst>
            </p:cNvPr>
            <p:cNvGrpSpPr/>
            <p:nvPr/>
          </p:nvGrpSpPr>
          <p:grpSpPr>
            <a:xfrm>
              <a:off x="461937" y="1093605"/>
              <a:ext cx="2926730" cy="1885706"/>
              <a:chOff x="151042" y="1675283"/>
              <a:chExt cx="5015326" cy="3485255"/>
            </a:xfrm>
          </p:grpSpPr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9350A682-E383-494C-80EA-3B7178D01E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31867" y="2837035"/>
                <a:ext cx="4134501" cy="2323503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CFC7F200-CED5-49F4-8D73-480755C2053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8213" b="22431"/>
              <a:stretch/>
            </p:blipFill>
            <p:spPr>
              <a:xfrm>
                <a:off x="151042" y="1675283"/>
                <a:ext cx="3867847" cy="232350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</p:grpSp>
    </p:spTree>
    <p:extLst>
      <p:ext uri="{BB962C8B-B14F-4D97-AF65-F5344CB8AC3E}">
        <p14:creationId xmlns:p14="http://schemas.microsoft.com/office/powerpoint/2010/main" val="3199476866"/>
      </p:ext>
    </p:extLst>
  </p:cSld>
  <p:clrMapOvr>
    <a:masterClrMapping/>
  </p:clrMapOvr>
  <p:transition spd="slow" advTm="0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5756911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因地制宜，因区制宜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7802110-470A-4D47-81DB-21069556E9AE}"/>
              </a:ext>
            </a:extLst>
          </p:cNvPr>
          <p:cNvGrpSpPr/>
          <p:nvPr/>
        </p:nvGrpSpPr>
        <p:grpSpPr>
          <a:xfrm>
            <a:off x="250360" y="1541978"/>
            <a:ext cx="8643280" cy="2647651"/>
            <a:chOff x="378800" y="1324536"/>
            <a:chExt cx="10457095" cy="3311993"/>
          </a:xfrm>
        </p:grpSpPr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id="{953CA361-4579-4F99-9E1D-1E4577D883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9032" y="1444392"/>
              <a:ext cx="3378399" cy="2427767"/>
            </a:xfrm>
            <a:prstGeom prst="rect">
              <a:avLst/>
            </a:prstGeom>
          </p:spPr>
        </p:pic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575927BE-BBE6-4270-B749-3CCF687021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800" y="1444392"/>
              <a:ext cx="3240360" cy="2430270"/>
            </a:xfrm>
            <a:prstGeom prst="rect">
              <a:avLst/>
            </a:prstGeom>
          </p:spPr>
        </p:pic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389F6467-6333-4588-B747-8A88A0C8698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8149762" y="1649513"/>
              <a:ext cx="2599817" cy="1949863"/>
            </a:xfrm>
            <a:prstGeom prst="rect">
              <a:avLst/>
            </a:prstGeom>
          </p:spPr>
        </p:pic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F9E41B79-7A31-4114-A700-52FCC3DF8F06}"/>
                </a:ext>
              </a:extLst>
            </p:cNvPr>
            <p:cNvSpPr/>
            <p:nvPr/>
          </p:nvSpPr>
          <p:spPr>
            <a:xfrm>
              <a:off x="612756" y="4056779"/>
              <a:ext cx="2772447" cy="579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400" b="1" dirty="0">
                  <a:solidFill>
                    <a:srgbClr val="595959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定时定点投放亭</a:t>
              </a: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22A23241-7ED2-4DFB-9DD0-B6212DD4321C}"/>
                </a:ext>
              </a:extLst>
            </p:cNvPr>
            <p:cNvSpPr/>
            <p:nvPr/>
          </p:nvSpPr>
          <p:spPr>
            <a:xfrm>
              <a:off x="4622007" y="4056779"/>
              <a:ext cx="2772447" cy="579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400" b="1" dirty="0">
                  <a:solidFill>
                    <a:srgbClr val="595959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南京溧水</a:t>
              </a:r>
              <a:r>
                <a:rPr lang="en-US" altLang="zh-CN" sz="1400" b="1" dirty="0">
                  <a:solidFill>
                    <a:srgbClr val="595959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-</a:t>
              </a:r>
              <a:r>
                <a:rPr lang="zh-CN" altLang="en-US" sz="1400" b="1" dirty="0">
                  <a:solidFill>
                    <a:srgbClr val="595959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清洁小屋</a:t>
              </a: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DBDE5968-66AE-4BA2-886A-133CDC327205}"/>
                </a:ext>
              </a:extLst>
            </p:cNvPr>
            <p:cNvSpPr/>
            <p:nvPr/>
          </p:nvSpPr>
          <p:spPr>
            <a:xfrm>
              <a:off x="8063448" y="4056779"/>
              <a:ext cx="2772447" cy="579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400" b="1" dirty="0">
                  <a:solidFill>
                    <a:srgbClr val="595959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西湖文化广场</a:t>
              </a:r>
              <a:r>
                <a:rPr lang="en-US" altLang="zh-CN" sz="1400" b="1" dirty="0">
                  <a:solidFill>
                    <a:srgbClr val="595959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-</a:t>
              </a:r>
              <a:r>
                <a:rPr lang="zh-CN" altLang="en-US" sz="1400" b="1" dirty="0">
                  <a:solidFill>
                    <a:srgbClr val="595959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宣教基地</a:t>
              </a:r>
            </a:p>
          </p:txBody>
        </p:sp>
      </p:grpSp>
      <p:sp>
        <p:nvSpPr>
          <p:cNvPr id="95" name="文本框 94">
            <a:extLst>
              <a:ext uri="{FF2B5EF4-FFF2-40B4-BE49-F238E27FC236}">
                <a16:creationId xmlns:a16="http://schemas.microsoft.com/office/drawing/2014/main" id="{474EDA87-02FD-443A-89EF-23C0F99DD4F5}"/>
              </a:ext>
            </a:extLst>
          </p:cNvPr>
          <p:cNvSpPr txBox="1"/>
          <p:nvPr/>
        </p:nvSpPr>
        <p:spPr>
          <a:xfrm>
            <a:off x="6862418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68A9FDEE-FBB6-48A0-87F7-4DE8D009A0A7}"/>
              </a:ext>
            </a:extLst>
          </p:cNvPr>
          <p:cNvSpPr txBox="1"/>
          <p:nvPr/>
        </p:nvSpPr>
        <p:spPr>
          <a:xfrm>
            <a:off x="8717780" y="4693885"/>
            <a:ext cx="38582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7912737"/>
      </p:ext>
    </p:extLst>
  </p:cSld>
  <p:clrMapOvr>
    <a:masterClrMapping/>
  </p:clrMapOvr>
  <p:transition spd="slow" advTm="0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5756911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全流程精细化监管体系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2131C1F-6CB2-4295-8F7F-F74FC970CCF8}"/>
              </a:ext>
            </a:extLst>
          </p:cNvPr>
          <p:cNvSpPr txBox="1"/>
          <p:nvPr/>
        </p:nvSpPr>
        <p:spPr>
          <a:xfrm>
            <a:off x="6862418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B6D2AB1-41D8-48FA-A4AB-CC472ACEB901}"/>
              </a:ext>
            </a:extLst>
          </p:cNvPr>
          <p:cNvSpPr txBox="1"/>
          <p:nvPr/>
        </p:nvSpPr>
        <p:spPr>
          <a:xfrm>
            <a:off x="8717780" y="4693885"/>
            <a:ext cx="38582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1968013-3B3E-4F40-9A35-3EF44B4A4B76}"/>
              </a:ext>
            </a:extLst>
          </p:cNvPr>
          <p:cNvGrpSpPr/>
          <p:nvPr/>
        </p:nvGrpSpPr>
        <p:grpSpPr>
          <a:xfrm>
            <a:off x="151347" y="899623"/>
            <a:ext cx="8952261" cy="3738428"/>
            <a:chOff x="297142" y="1156524"/>
            <a:chExt cx="11741401" cy="4684192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BD0E4E1D-47FC-4517-80B1-CAAFE9AF058F}"/>
                </a:ext>
              </a:extLst>
            </p:cNvPr>
            <p:cNvCxnSpPr>
              <a:cxnSpLocks/>
            </p:cNvCxnSpPr>
            <p:nvPr/>
          </p:nvCxnSpPr>
          <p:spPr>
            <a:xfrm>
              <a:off x="2147654" y="1322610"/>
              <a:ext cx="9377064" cy="9744"/>
            </a:xfrm>
            <a:prstGeom prst="line">
              <a:avLst/>
            </a:prstGeom>
            <a:ln>
              <a:solidFill>
                <a:srgbClr val="4860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B947CC6D-F4EC-4330-BB55-374143A2FC02}"/>
                </a:ext>
              </a:extLst>
            </p:cNvPr>
            <p:cNvSpPr/>
            <p:nvPr/>
          </p:nvSpPr>
          <p:spPr>
            <a:xfrm>
              <a:off x="297142" y="1193259"/>
              <a:ext cx="648072" cy="4584181"/>
            </a:xfrm>
            <a:prstGeom prst="roundRect">
              <a:avLst/>
            </a:prstGeom>
            <a:solidFill>
              <a:srgbClr val="4860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数据采集</a:t>
              </a:r>
              <a:endPara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</a:p>
            <a:p>
              <a:pPr algn="ctr"/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第三方考核</a:t>
              </a:r>
              <a:endPara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</a:p>
            <a:p>
              <a:pPr algn="ctr"/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党建引领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7E9C19E0-96EC-4871-AD39-48B4E388BAE1}"/>
                </a:ext>
              </a:extLst>
            </p:cNvPr>
            <p:cNvSpPr/>
            <p:nvPr/>
          </p:nvSpPr>
          <p:spPr>
            <a:xfrm>
              <a:off x="1121102" y="3627549"/>
              <a:ext cx="1044116" cy="360040"/>
            </a:xfrm>
            <a:prstGeom prst="rect">
              <a:avLst/>
            </a:prstGeom>
            <a:solidFill>
              <a:srgbClr val="486078"/>
            </a:solidFill>
            <a:ln>
              <a:solidFill>
                <a:srgbClr val="4860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运输</a:t>
              </a:r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FD2CF89C-0AB9-4FE6-8DA9-59EEF9B37C7C}"/>
                </a:ext>
              </a:extLst>
            </p:cNvPr>
            <p:cNvSpPr/>
            <p:nvPr/>
          </p:nvSpPr>
          <p:spPr>
            <a:xfrm>
              <a:off x="2485938" y="1156524"/>
              <a:ext cx="1152128" cy="392424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其他垃圾</a:t>
              </a: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02D00FDB-2444-4479-B384-560C1B2CA753}"/>
                </a:ext>
              </a:extLst>
            </p:cNvPr>
            <p:cNvSpPr/>
            <p:nvPr/>
          </p:nvSpPr>
          <p:spPr>
            <a:xfrm>
              <a:off x="4723017" y="1172776"/>
              <a:ext cx="1601360" cy="392424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可回收物</a:t>
              </a: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F9E09D81-6F66-48A4-BB99-9E1559244843}"/>
                </a:ext>
              </a:extLst>
            </p:cNvPr>
            <p:cNvSpPr/>
            <p:nvPr/>
          </p:nvSpPr>
          <p:spPr>
            <a:xfrm>
              <a:off x="7409328" y="1170104"/>
              <a:ext cx="1152128" cy="392424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有害垃圾</a:t>
              </a: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1A95B3C9-B028-475D-920F-F22B311DBB59}"/>
                </a:ext>
              </a:extLst>
            </p:cNvPr>
            <p:cNvSpPr/>
            <p:nvPr/>
          </p:nvSpPr>
          <p:spPr>
            <a:xfrm>
              <a:off x="9086592" y="1162304"/>
              <a:ext cx="1152128" cy="392424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餐厨垃圾</a:t>
              </a: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0C817085-0845-4D29-94FA-59471AF7AB4C}"/>
                </a:ext>
              </a:extLst>
            </p:cNvPr>
            <p:cNvSpPr/>
            <p:nvPr/>
          </p:nvSpPr>
          <p:spPr>
            <a:xfrm>
              <a:off x="10807259" y="1160709"/>
              <a:ext cx="1152128" cy="392424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居民建筑垃圾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A7E8BDC6-387E-4B87-9358-FEE929EF1757}"/>
                </a:ext>
              </a:extLst>
            </p:cNvPr>
            <p:cNvSpPr/>
            <p:nvPr/>
          </p:nvSpPr>
          <p:spPr>
            <a:xfrm>
              <a:off x="1103538" y="2078111"/>
              <a:ext cx="1044116" cy="360040"/>
            </a:xfrm>
            <a:prstGeom prst="rect">
              <a:avLst/>
            </a:prstGeom>
            <a:solidFill>
              <a:srgbClr val="486078"/>
            </a:solidFill>
            <a:ln>
              <a:solidFill>
                <a:srgbClr val="4860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投放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20C8F449-EFBD-4017-B10A-88A75FDE84EB}"/>
                </a:ext>
              </a:extLst>
            </p:cNvPr>
            <p:cNvSpPr/>
            <p:nvPr/>
          </p:nvSpPr>
          <p:spPr>
            <a:xfrm>
              <a:off x="1103538" y="2852830"/>
              <a:ext cx="1044116" cy="360040"/>
            </a:xfrm>
            <a:prstGeom prst="rect">
              <a:avLst/>
            </a:prstGeom>
            <a:solidFill>
              <a:srgbClr val="486078"/>
            </a:solidFill>
            <a:ln>
              <a:solidFill>
                <a:srgbClr val="4860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收集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266FA6CB-C042-450E-BEAB-8D8EE7F72F15}"/>
                </a:ext>
              </a:extLst>
            </p:cNvPr>
            <p:cNvSpPr/>
            <p:nvPr/>
          </p:nvSpPr>
          <p:spPr>
            <a:xfrm>
              <a:off x="1103538" y="1156524"/>
              <a:ext cx="1044116" cy="360040"/>
            </a:xfrm>
            <a:prstGeom prst="rect">
              <a:avLst/>
            </a:prstGeom>
            <a:solidFill>
              <a:srgbClr val="486078"/>
            </a:solidFill>
            <a:ln>
              <a:solidFill>
                <a:srgbClr val="4860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垃圾分类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10964F7C-5C39-416A-9A69-0546EC55A759}"/>
                </a:ext>
              </a:extLst>
            </p:cNvPr>
            <p:cNvSpPr/>
            <p:nvPr/>
          </p:nvSpPr>
          <p:spPr>
            <a:xfrm>
              <a:off x="1103538" y="4399576"/>
              <a:ext cx="1044116" cy="360040"/>
            </a:xfrm>
            <a:prstGeom prst="rect">
              <a:avLst/>
            </a:prstGeom>
            <a:solidFill>
              <a:srgbClr val="486078"/>
            </a:solidFill>
            <a:ln>
              <a:solidFill>
                <a:srgbClr val="4860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处置</a:t>
              </a: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830103B5-A4E0-4BA8-BDDF-8AAF156E1F8F}"/>
                </a:ext>
              </a:extLst>
            </p:cNvPr>
            <p:cNvSpPr/>
            <p:nvPr/>
          </p:nvSpPr>
          <p:spPr>
            <a:xfrm>
              <a:off x="1067306" y="5448292"/>
              <a:ext cx="1212270" cy="392424"/>
            </a:xfrm>
            <a:prstGeom prst="roundRect">
              <a:avLst/>
            </a:prstGeom>
            <a:solidFill>
              <a:srgbClr val="4860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全程溯源</a:t>
              </a: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CA1FF482-E51D-409C-8412-DC77AC1C723A}"/>
                </a:ext>
              </a:extLst>
            </p:cNvPr>
            <p:cNvSpPr/>
            <p:nvPr/>
          </p:nvSpPr>
          <p:spPr>
            <a:xfrm>
              <a:off x="4158939" y="5448292"/>
              <a:ext cx="2570228" cy="392424"/>
            </a:xfrm>
            <a:prstGeom prst="roundRect">
              <a:avLst/>
            </a:prstGeom>
            <a:solidFill>
              <a:srgbClr val="4860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鼓励再生资源处理企业向市民补贴</a:t>
              </a:r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C7313993-DCF6-4137-B2DE-DC601DAFFBDB}"/>
                </a:ext>
              </a:extLst>
            </p:cNvPr>
            <p:cNvSpPr/>
            <p:nvPr/>
          </p:nvSpPr>
          <p:spPr>
            <a:xfrm>
              <a:off x="2645970" y="5448292"/>
              <a:ext cx="1107280" cy="392424"/>
            </a:xfrm>
            <a:prstGeom prst="roundRect">
              <a:avLst/>
            </a:prstGeom>
            <a:solidFill>
              <a:srgbClr val="4860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绿色积分</a:t>
              </a: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ECFEF8C5-D039-4C2B-94F0-0A83C65E45E2}"/>
                </a:ext>
              </a:extLst>
            </p:cNvPr>
            <p:cNvSpPr/>
            <p:nvPr/>
          </p:nvSpPr>
          <p:spPr>
            <a:xfrm>
              <a:off x="6998744" y="5448292"/>
              <a:ext cx="4963830" cy="392424"/>
            </a:xfrm>
            <a:prstGeom prst="roundRect">
              <a:avLst/>
            </a:prstGeom>
            <a:solidFill>
              <a:srgbClr val="4860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数据平台实现全程溯源</a:t>
              </a: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D0E45142-A819-4FD8-9ADE-18D92FB1F8CF}"/>
                </a:ext>
              </a:extLst>
            </p:cNvPr>
            <p:cNvSpPr/>
            <p:nvPr/>
          </p:nvSpPr>
          <p:spPr>
            <a:xfrm>
              <a:off x="2468164" y="2061919"/>
              <a:ext cx="1152128" cy="392424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其他垃圾桶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F75A48C2-6618-4316-8E4E-9A734964058B}"/>
                </a:ext>
              </a:extLst>
            </p:cNvPr>
            <p:cNvSpPr/>
            <p:nvPr/>
          </p:nvSpPr>
          <p:spPr>
            <a:xfrm>
              <a:off x="2477549" y="2836483"/>
              <a:ext cx="1152128" cy="392424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垃圾压缩站</a:t>
              </a:r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99FF44E5-8DBA-496E-982A-B81B8F05DD82}"/>
                </a:ext>
              </a:extLst>
            </p:cNvPr>
            <p:cNvSpPr/>
            <p:nvPr/>
          </p:nvSpPr>
          <p:spPr>
            <a:xfrm>
              <a:off x="2373942" y="3618054"/>
              <a:ext cx="1320198" cy="392424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其他垃圾收集车</a:t>
              </a:r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0718EB09-C471-4D23-8879-D9A16B65A5DB}"/>
                </a:ext>
              </a:extLst>
            </p:cNvPr>
            <p:cNvSpPr/>
            <p:nvPr/>
          </p:nvSpPr>
          <p:spPr>
            <a:xfrm>
              <a:off x="2347059" y="4367192"/>
              <a:ext cx="648072" cy="392424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填埋</a:t>
              </a:r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193E238C-4EEE-45BF-898E-605AB83B9F3C}"/>
                </a:ext>
              </a:extLst>
            </p:cNvPr>
            <p:cNvSpPr/>
            <p:nvPr/>
          </p:nvSpPr>
          <p:spPr>
            <a:xfrm>
              <a:off x="3140290" y="4358941"/>
              <a:ext cx="648072" cy="392424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焚烧</a:t>
              </a:r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220E37E9-F829-4D09-9932-91F354646178}"/>
                </a:ext>
              </a:extLst>
            </p:cNvPr>
            <p:cNvSpPr/>
            <p:nvPr/>
          </p:nvSpPr>
          <p:spPr>
            <a:xfrm>
              <a:off x="3898397" y="1805562"/>
              <a:ext cx="897172" cy="219077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高值物</a:t>
              </a:r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5E467C1F-44A4-415A-91A1-6EB1629F9413}"/>
                </a:ext>
              </a:extLst>
            </p:cNvPr>
            <p:cNvSpPr/>
            <p:nvPr/>
          </p:nvSpPr>
          <p:spPr>
            <a:xfrm>
              <a:off x="5020636" y="1805562"/>
              <a:ext cx="897172" cy="219077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低值物</a:t>
              </a: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138AD543-0610-4271-8A04-3894D9033CFB}"/>
                </a:ext>
              </a:extLst>
            </p:cNvPr>
            <p:cNvSpPr/>
            <p:nvPr/>
          </p:nvSpPr>
          <p:spPr>
            <a:xfrm>
              <a:off x="6096000" y="1805562"/>
              <a:ext cx="1152128" cy="219077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大件废旧家具</a:t>
              </a:r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51299D21-863A-4259-BB8B-B678A86F72F8}"/>
                </a:ext>
              </a:extLst>
            </p:cNvPr>
            <p:cNvSpPr/>
            <p:nvPr/>
          </p:nvSpPr>
          <p:spPr>
            <a:xfrm>
              <a:off x="3752196" y="2183800"/>
              <a:ext cx="434748" cy="23440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游商</a:t>
              </a:r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20C84F9D-0CD9-44DD-A08A-957958414855}"/>
                </a:ext>
              </a:extLst>
            </p:cNvPr>
            <p:cNvSpPr/>
            <p:nvPr/>
          </p:nvSpPr>
          <p:spPr>
            <a:xfrm>
              <a:off x="5102947" y="2186280"/>
              <a:ext cx="830438" cy="23192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智能回收箱</a:t>
              </a:r>
              <a:endParaRPr lang="en-US" altLang="zh-CN" sz="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156424C2-4B75-4CD1-B800-A97EAB6E0A16}"/>
                </a:ext>
              </a:extLst>
            </p:cNvPr>
            <p:cNvSpPr/>
            <p:nvPr/>
          </p:nvSpPr>
          <p:spPr>
            <a:xfrm>
              <a:off x="6096000" y="3645876"/>
              <a:ext cx="1152128" cy="376670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大件废旧家具专用车</a:t>
              </a:r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EE7C62CC-D6C7-409B-B692-6B99B85997E5}"/>
                </a:ext>
              </a:extLst>
            </p:cNvPr>
            <p:cNvSpPr/>
            <p:nvPr/>
          </p:nvSpPr>
          <p:spPr>
            <a:xfrm>
              <a:off x="3927986" y="4367192"/>
              <a:ext cx="3349731" cy="392424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回收企业处置</a:t>
              </a:r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B343BD30-51C3-483A-B755-8344E2A6E4F1}"/>
                </a:ext>
              </a:extLst>
            </p:cNvPr>
            <p:cNvSpPr/>
            <p:nvPr/>
          </p:nvSpPr>
          <p:spPr>
            <a:xfrm>
              <a:off x="6096000" y="2836483"/>
              <a:ext cx="1152128" cy="433713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大件废旧家具暂存点</a:t>
              </a:r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A05CF78C-B78E-408C-A6DF-3FBBDBAFFFBE}"/>
                </a:ext>
              </a:extLst>
            </p:cNvPr>
            <p:cNvSpPr/>
            <p:nvPr/>
          </p:nvSpPr>
          <p:spPr>
            <a:xfrm>
              <a:off x="4286024" y="2879846"/>
              <a:ext cx="726058" cy="346986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环保屋</a:t>
              </a:r>
              <a:endParaRPr lang="en-US" altLang="zh-CN" sz="7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59E25D4A-3AC9-4ED3-88A2-D01914E0B367}"/>
                </a:ext>
              </a:extLst>
            </p:cNvPr>
            <p:cNvSpPr/>
            <p:nvPr/>
          </p:nvSpPr>
          <p:spPr>
            <a:xfrm>
              <a:off x="4238234" y="3658184"/>
              <a:ext cx="830439" cy="364362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回收企业运输</a:t>
              </a:r>
              <a:endParaRPr lang="en-US" altLang="zh-CN" sz="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2781897D-8180-4A5F-BBEF-B2F73BC368C2}"/>
                </a:ext>
              </a:extLst>
            </p:cNvPr>
            <p:cNvSpPr/>
            <p:nvPr/>
          </p:nvSpPr>
          <p:spPr>
            <a:xfrm>
              <a:off x="5085429" y="2886668"/>
              <a:ext cx="869800" cy="335089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环保屋</a:t>
              </a:r>
              <a:endParaRPr lang="en-US" altLang="zh-CN" sz="7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D5911C84-3A69-49CA-9F31-8462949885D4}"/>
                </a:ext>
              </a:extLst>
            </p:cNvPr>
            <p:cNvSpPr/>
            <p:nvPr/>
          </p:nvSpPr>
          <p:spPr>
            <a:xfrm>
              <a:off x="7341594" y="2078111"/>
              <a:ext cx="1310433" cy="392424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有害垃圾回收箱</a:t>
              </a:r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8AD9EA02-515A-4368-8DA0-D18D9F9649D9}"/>
                </a:ext>
              </a:extLst>
            </p:cNvPr>
            <p:cNvSpPr/>
            <p:nvPr/>
          </p:nvSpPr>
          <p:spPr>
            <a:xfrm>
              <a:off x="7336714" y="2836483"/>
              <a:ext cx="1310434" cy="392424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有害垃圾暂存点</a:t>
              </a:r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11E6817C-30B6-4328-9330-AA9759508A8D}"/>
                </a:ext>
              </a:extLst>
            </p:cNvPr>
            <p:cNvSpPr/>
            <p:nvPr/>
          </p:nvSpPr>
          <p:spPr>
            <a:xfrm>
              <a:off x="7330175" y="3645876"/>
              <a:ext cx="1310435" cy="392424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有害垃圾专用车</a:t>
              </a:r>
            </a:p>
          </p:txBody>
        </p:sp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7077EC5A-07D9-4190-BD9C-4F9362AFF285}"/>
                </a:ext>
              </a:extLst>
            </p:cNvPr>
            <p:cNvSpPr/>
            <p:nvPr/>
          </p:nvSpPr>
          <p:spPr>
            <a:xfrm>
              <a:off x="7441737" y="4381353"/>
              <a:ext cx="1152128" cy="392424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环保局 </a:t>
              </a:r>
              <a:endParaRPr lang="en-US" altLang="zh-CN" sz="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填埋</a:t>
              </a:r>
              <a:r>
                <a:rPr lang="en-US" altLang="zh-CN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焚烧</a:t>
              </a:r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3CBB8BDB-E3EA-4799-B6CB-8764A8D27635}"/>
                </a:ext>
              </a:extLst>
            </p:cNvPr>
            <p:cNvSpPr/>
            <p:nvPr/>
          </p:nvSpPr>
          <p:spPr>
            <a:xfrm>
              <a:off x="9069894" y="2095626"/>
              <a:ext cx="1152128" cy="392424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饭店</a:t>
              </a:r>
              <a:r>
                <a:rPr lang="en-US" altLang="zh-CN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食堂</a:t>
              </a:r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D973D778-C0A6-4119-AD4D-955EA4A3412C}"/>
                </a:ext>
              </a:extLst>
            </p:cNvPr>
            <p:cNvSpPr/>
            <p:nvPr/>
          </p:nvSpPr>
          <p:spPr>
            <a:xfrm>
              <a:off x="9065389" y="2830330"/>
              <a:ext cx="1152128" cy="392424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饭店</a:t>
              </a:r>
              <a:r>
                <a:rPr lang="en-US" altLang="zh-CN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食堂</a:t>
              </a:r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BC3786B5-DBCE-4E6F-B289-06C695E323FA}"/>
                </a:ext>
              </a:extLst>
            </p:cNvPr>
            <p:cNvSpPr/>
            <p:nvPr/>
          </p:nvSpPr>
          <p:spPr>
            <a:xfrm>
              <a:off x="9029140" y="3654510"/>
              <a:ext cx="1310436" cy="392424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餐厨垃圾收集车</a:t>
              </a:r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27A35E5C-A2A5-4131-9AC9-12EA6461930D}"/>
                </a:ext>
              </a:extLst>
            </p:cNvPr>
            <p:cNvSpPr/>
            <p:nvPr/>
          </p:nvSpPr>
          <p:spPr>
            <a:xfrm>
              <a:off x="9029141" y="4389214"/>
              <a:ext cx="1310435" cy="392424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餐厨垃圾处置场</a:t>
              </a:r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8F617818-3FEB-41B6-B278-AEB8010254A3}"/>
                </a:ext>
              </a:extLst>
            </p:cNvPr>
            <p:cNvSpPr/>
            <p:nvPr/>
          </p:nvSpPr>
          <p:spPr>
            <a:xfrm>
              <a:off x="10728106" y="2836483"/>
              <a:ext cx="1310437" cy="392424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装修垃圾暂存点</a:t>
              </a:r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02CBEBC1-A49B-4C01-9E78-CB3ADDCAEF5C}"/>
                </a:ext>
              </a:extLst>
            </p:cNvPr>
            <p:cNvSpPr/>
            <p:nvPr/>
          </p:nvSpPr>
          <p:spPr>
            <a:xfrm>
              <a:off x="10728106" y="3645876"/>
              <a:ext cx="1310437" cy="392424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物业</a:t>
              </a:r>
              <a:r>
                <a:rPr lang="en-US" altLang="zh-CN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环卫企业</a:t>
              </a:r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9CC704F0-1CDD-4477-9701-D173AFC7EFAB}"/>
                </a:ext>
              </a:extLst>
            </p:cNvPr>
            <p:cNvSpPr/>
            <p:nvPr/>
          </p:nvSpPr>
          <p:spPr>
            <a:xfrm>
              <a:off x="10823505" y="4388526"/>
              <a:ext cx="1152128" cy="392424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消纳场</a:t>
              </a:r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643D2CDC-119E-47F5-A7FA-BA04E561DC09}"/>
                </a:ext>
              </a:extLst>
            </p:cNvPr>
            <p:cNvSpPr/>
            <p:nvPr/>
          </p:nvSpPr>
          <p:spPr>
            <a:xfrm>
              <a:off x="5111805" y="3645876"/>
              <a:ext cx="830439" cy="364600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回收企业运输</a:t>
              </a:r>
              <a:endParaRPr lang="en-US" altLang="zh-CN" sz="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4" name="直接箭头连接符 63">
              <a:extLst>
                <a:ext uri="{FF2B5EF4-FFF2-40B4-BE49-F238E27FC236}">
                  <a16:creationId xmlns:a16="http://schemas.microsoft.com/office/drawing/2014/main" id="{121474D5-751A-4D10-B996-3988632524C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4339" y="1624482"/>
              <a:ext cx="1" cy="1153701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箭头连接符 64">
              <a:extLst>
                <a:ext uri="{FF2B5EF4-FFF2-40B4-BE49-F238E27FC236}">
                  <a16:creationId xmlns:a16="http://schemas.microsoft.com/office/drawing/2014/main" id="{50947401-BCC7-4A8D-A744-E02A2AA47467}"/>
                </a:ext>
              </a:extLst>
            </p:cNvPr>
            <p:cNvCxnSpPr>
              <a:cxnSpLocks/>
            </p:cNvCxnSpPr>
            <p:nvPr/>
          </p:nvCxnSpPr>
          <p:spPr>
            <a:xfrm>
              <a:off x="11424592" y="4813894"/>
              <a:ext cx="0" cy="515561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箭头连接符 65">
              <a:extLst>
                <a:ext uri="{FF2B5EF4-FFF2-40B4-BE49-F238E27FC236}">
                  <a16:creationId xmlns:a16="http://schemas.microsoft.com/office/drawing/2014/main" id="{B07FCAB9-CE2E-4396-A173-80F2931F70E8}"/>
                </a:ext>
              </a:extLst>
            </p:cNvPr>
            <p:cNvCxnSpPr>
              <a:cxnSpLocks/>
            </p:cNvCxnSpPr>
            <p:nvPr/>
          </p:nvCxnSpPr>
          <p:spPr>
            <a:xfrm>
              <a:off x="8017801" y="4813894"/>
              <a:ext cx="0" cy="515561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箭头连接符 66">
              <a:extLst>
                <a:ext uri="{FF2B5EF4-FFF2-40B4-BE49-F238E27FC236}">
                  <a16:creationId xmlns:a16="http://schemas.microsoft.com/office/drawing/2014/main" id="{3729F14A-93AD-4972-B201-58443B39A81F}"/>
                </a:ext>
              </a:extLst>
            </p:cNvPr>
            <p:cNvCxnSpPr>
              <a:cxnSpLocks/>
            </p:cNvCxnSpPr>
            <p:nvPr/>
          </p:nvCxnSpPr>
          <p:spPr>
            <a:xfrm>
              <a:off x="9684358" y="4813894"/>
              <a:ext cx="0" cy="515561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箭头连接符 67">
              <a:extLst>
                <a:ext uri="{FF2B5EF4-FFF2-40B4-BE49-F238E27FC236}">
                  <a16:creationId xmlns:a16="http://schemas.microsoft.com/office/drawing/2014/main" id="{6AEAD7B9-62C9-4685-B087-67904724D843}"/>
                </a:ext>
              </a:extLst>
            </p:cNvPr>
            <p:cNvCxnSpPr>
              <a:cxnSpLocks/>
            </p:cNvCxnSpPr>
            <p:nvPr/>
          </p:nvCxnSpPr>
          <p:spPr>
            <a:xfrm>
              <a:off x="6672064" y="2119743"/>
              <a:ext cx="0" cy="629983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箭头连接符 68">
              <a:extLst>
                <a:ext uri="{FF2B5EF4-FFF2-40B4-BE49-F238E27FC236}">
                  <a16:creationId xmlns:a16="http://schemas.microsoft.com/office/drawing/2014/main" id="{4A241848-E4D1-4F61-A1C6-028CFC009A6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91684" y="2519318"/>
              <a:ext cx="12801" cy="1773778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箭头连接符 69">
              <a:extLst>
                <a:ext uri="{FF2B5EF4-FFF2-40B4-BE49-F238E27FC236}">
                  <a16:creationId xmlns:a16="http://schemas.microsoft.com/office/drawing/2014/main" id="{A85A4AB4-8E4A-444A-96E0-37072FCA75D0}"/>
                </a:ext>
              </a:extLst>
            </p:cNvPr>
            <p:cNvCxnSpPr>
              <a:cxnSpLocks/>
            </p:cNvCxnSpPr>
            <p:nvPr/>
          </p:nvCxnSpPr>
          <p:spPr>
            <a:xfrm>
              <a:off x="9641453" y="1624482"/>
              <a:ext cx="0" cy="437437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箭头连接符 70">
              <a:extLst>
                <a:ext uri="{FF2B5EF4-FFF2-40B4-BE49-F238E27FC236}">
                  <a16:creationId xmlns:a16="http://schemas.microsoft.com/office/drawing/2014/main" id="{E800BA8D-2EC8-47F2-B2F8-C3A28B8204A5}"/>
                </a:ext>
              </a:extLst>
            </p:cNvPr>
            <p:cNvCxnSpPr>
              <a:cxnSpLocks/>
            </p:cNvCxnSpPr>
            <p:nvPr/>
          </p:nvCxnSpPr>
          <p:spPr>
            <a:xfrm>
              <a:off x="9641453" y="2519318"/>
              <a:ext cx="0" cy="264216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箭头连接符 71">
              <a:extLst>
                <a:ext uri="{FF2B5EF4-FFF2-40B4-BE49-F238E27FC236}">
                  <a16:creationId xmlns:a16="http://schemas.microsoft.com/office/drawing/2014/main" id="{A2262D57-D70D-4C67-9C09-6DEACC4D9C8D}"/>
                </a:ext>
              </a:extLst>
            </p:cNvPr>
            <p:cNvCxnSpPr>
              <a:cxnSpLocks/>
            </p:cNvCxnSpPr>
            <p:nvPr/>
          </p:nvCxnSpPr>
          <p:spPr>
            <a:xfrm>
              <a:off x="9641453" y="3270196"/>
              <a:ext cx="0" cy="370544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箭头连接符 72">
              <a:extLst>
                <a:ext uri="{FF2B5EF4-FFF2-40B4-BE49-F238E27FC236}">
                  <a16:creationId xmlns:a16="http://schemas.microsoft.com/office/drawing/2014/main" id="{14321CB0-92C8-47CA-BB04-B43F7CEF84F8}"/>
                </a:ext>
              </a:extLst>
            </p:cNvPr>
            <p:cNvCxnSpPr>
              <a:cxnSpLocks/>
            </p:cNvCxnSpPr>
            <p:nvPr/>
          </p:nvCxnSpPr>
          <p:spPr>
            <a:xfrm>
              <a:off x="9662656" y="4094725"/>
              <a:ext cx="0" cy="264216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箭头连接符 73">
              <a:extLst>
                <a:ext uri="{FF2B5EF4-FFF2-40B4-BE49-F238E27FC236}">
                  <a16:creationId xmlns:a16="http://schemas.microsoft.com/office/drawing/2014/main" id="{6A20A305-8C35-477A-B0BC-22844B3D6929}"/>
                </a:ext>
              </a:extLst>
            </p:cNvPr>
            <p:cNvCxnSpPr>
              <a:cxnSpLocks/>
            </p:cNvCxnSpPr>
            <p:nvPr/>
          </p:nvCxnSpPr>
          <p:spPr>
            <a:xfrm>
              <a:off x="11424592" y="4102976"/>
              <a:ext cx="0" cy="264216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箭头连接符 74">
              <a:extLst>
                <a:ext uri="{FF2B5EF4-FFF2-40B4-BE49-F238E27FC236}">
                  <a16:creationId xmlns:a16="http://schemas.microsoft.com/office/drawing/2014/main" id="{A1732379-BDF3-4100-8E0B-1D458BED20F1}"/>
                </a:ext>
              </a:extLst>
            </p:cNvPr>
            <p:cNvCxnSpPr>
              <a:cxnSpLocks/>
            </p:cNvCxnSpPr>
            <p:nvPr/>
          </p:nvCxnSpPr>
          <p:spPr>
            <a:xfrm>
              <a:off x="11383323" y="3323360"/>
              <a:ext cx="0" cy="264216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箭头连接符 75">
              <a:extLst>
                <a:ext uri="{FF2B5EF4-FFF2-40B4-BE49-F238E27FC236}">
                  <a16:creationId xmlns:a16="http://schemas.microsoft.com/office/drawing/2014/main" id="{CBB29D3D-B449-4549-BDC5-A1DC647CAA4F}"/>
                </a:ext>
              </a:extLst>
            </p:cNvPr>
            <p:cNvCxnSpPr>
              <a:cxnSpLocks/>
            </p:cNvCxnSpPr>
            <p:nvPr/>
          </p:nvCxnSpPr>
          <p:spPr>
            <a:xfrm>
              <a:off x="3053613" y="1590191"/>
              <a:ext cx="0" cy="419943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箭头连接符 76">
              <a:extLst>
                <a:ext uri="{FF2B5EF4-FFF2-40B4-BE49-F238E27FC236}">
                  <a16:creationId xmlns:a16="http://schemas.microsoft.com/office/drawing/2014/main" id="{A0C1BFDA-02E9-4E80-A95D-5ED3C95282D5}"/>
                </a:ext>
              </a:extLst>
            </p:cNvPr>
            <p:cNvCxnSpPr>
              <a:cxnSpLocks/>
            </p:cNvCxnSpPr>
            <p:nvPr/>
          </p:nvCxnSpPr>
          <p:spPr>
            <a:xfrm>
              <a:off x="3053613" y="2519318"/>
              <a:ext cx="0" cy="264216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箭头连接符 77">
              <a:extLst>
                <a:ext uri="{FF2B5EF4-FFF2-40B4-BE49-F238E27FC236}">
                  <a16:creationId xmlns:a16="http://schemas.microsoft.com/office/drawing/2014/main" id="{87B81E38-E958-4B90-8FB6-44524DA00355}"/>
                </a:ext>
              </a:extLst>
            </p:cNvPr>
            <p:cNvCxnSpPr>
              <a:cxnSpLocks/>
            </p:cNvCxnSpPr>
            <p:nvPr/>
          </p:nvCxnSpPr>
          <p:spPr>
            <a:xfrm>
              <a:off x="3044228" y="3319418"/>
              <a:ext cx="0" cy="264216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箭头连接符 78">
              <a:extLst>
                <a:ext uri="{FF2B5EF4-FFF2-40B4-BE49-F238E27FC236}">
                  <a16:creationId xmlns:a16="http://schemas.microsoft.com/office/drawing/2014/main" id="{253BE018-5BFF-4E78-B170-2C1EF5597B92}"/>
                </a:ext>
              </a:extLst>
            </p:cNvPr>
            <p:cNvCxnSpPr>
              <a:cxnSpLocks/>
            </p:cNvCxnSpPr>
            <p:nvPr/>
          </p:nvCxnSpPr>
          <p:spPr>
            <a:xfrm>
              <a:off x="2671095" y="4060101"/>
              <a:ext cx="0" cy="264216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箭头连接符 79">
              <a:extLst>
                <a:ext uri="{FF2B5EF4-FFF2-40B4-BE49-F238E27FC236}">
                  <a16:creationId xmlns:a16="http://schemas.microsoft.com/office/drawing/2014/main" id="{430EC567-6BF6-4D1E-8A3C-4CE0E9647298}"/>
                </a:ext>
              </a:extLst>
            </p:cNvPr>
            <p:cNvCxnSpPr>
              <a:cxnSpLocks/>
            </p:cNvCxnSpPr>
            <p:nvPr/>
          </p:nvCxnSpPr>
          <p:spPr>
            <a:xfrm>
              <a:off x="3422314" y="4060101"/>
              <a:ext cx="0" cy="264216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箭头连接符 80">
              <a:extLst>
                <a:ext uri="{FF2B5EF4-FFF2-40B4-BE49-F238E27FC236}">
                  <a16:creationId xmlns:a16="http://schemas.microsoft.com/office/drawing/2014/main" id="{A314D698-734B-4909-8D31-482BEDBB08F3}"/>
                </a:ext>
              </a:extLst>
            </p:cNvPr>
            <p:cNvCxnSpPr>
              <a:cxnSpLocks/>
            </p:cNvCxnSpPr>
            <p:nvPr/>
          </p:nvCxnSpPr>
          <p:spPr>
            <a:xfrm>
              <a:off x="5527024" y="4827793"/>
              <a:ext cx="0" cy="515561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箭头连接符 81">
              <a:extLst>
                <a:ext uri="{FF2B5EF4-FFF2-40B4-BE49-F238E27FC236}">
                  <a16:creationId xmlns:a16="http://schemas.microsoft.com/office/drawing/2014/main" id="{EE04C0FF-35C0-4E44-B419-046838A7BBD0}"/>
                </a:ext>
              </a:extLst>
            </p:cNvPr>
            <p:cNvCxnSpPr>
              <a:cxnSpLocks/>
            </p:cNvCxnSpPr>
            <p:nvPr/>
          </p:nvCxnSpPr>
          <p:spPr>
            <a:xfrm>
              <a:off x="3464326" y="4827792"/>
              <a:ext cx="0" cy="515561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箭头连接符 82">
              <a:extLst>
                <a:ext uri="{FF2B5EF4-FFF2-40B4-BE49-F238E27FC236}">
                  <a16:creationId xmlns:a16="http://schemas.microsoft.com/office/drawing/2014/main" id="{B224ADD5-5B63-48A7-AA86-6AAD72AF4BBC}"/>
                </a:ext>
              </a:extLst>
            </p:cNvPr>
            <p:cNvCxnSpPr>
              <a:cxnSpLocks/>
            </p:cNvCxnSpPr>
            <p:nvPr/>
          </p:nvCxnSpPr>
          <p:spPr>
            <a:xfrm>
              <a:off x="2687896" y="4827791"/>
              <a:ext cx="0" cy="515561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A4734B70-DAE4-4BC6-8C8B-4B9A3D82F39B}"/>
                </a:ext>
              </a:extLst>
            </p:cNvPr>
            <p:cNvSpPr/>
            <p:nvPr/>
          </p:nvSpPr>
          <p:spPr>
            <a:xfrm>
              <a:off x="4214356" y="2186280"/>
              <a:ext cx="830438" cy="23192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智能回收箱</a:t>
              </a:r>
              <a:endParaRPr lang="en-US" altLang="zh-CN" sz="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5" name="直接箭头连接符 84">
              <a:extLst>
                <a:ext uri="{FF2B5EF4-FFF2-40B4-BE49-F238E27FC236}">
                  <a16:creationId xmlns:a16="http://schemas.microsoft.com/office/drawing/2014/main" id="{0BFBCD6E-4348-4418-B17C-3570FA9D8915}"/>
                </a:ext>
              </a:extLst>
            </p:cNvPr>
            <p:cNvCxnSpPr>
              <a:cxnSpLocks/>
            </p:cNvCxnSpPr>
            <p:nvPr/>
          </p:nvCxnSpPr>
          <p:spPr>
            <a:xfrm>
              <a:off x="8017801" y="1624482"/>
              <a:ext cx="0" cy="412786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箭头连接符 85">
              <a:extLst>
                <a:ext uri="{FF2B5EF4-FFF2-40B4-BE49-F238E27FC236}">
                  <a16:creationId xmlns:a16="http://schemas.microsoft.com/office/drawing/2014/main" id="{E782140E-3605-469B-B57E-571A3671B8A5}"/>
                </a:ext>
              </a:extLst>
            </p:cNvPr>
            <p:cNvCxnSpPr>
              <a:cxnSpLocks/>
            </p:cNvCxnSpPr>
            <p:nvPr/>
          </p:nvCxnSpPr>
          <p:spPr>
            <a:xfrm>
              <a:off x="8017801" y="2519318"/>
              <a:ext cx="0" cy="264216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箭头连接符 86">
              <a:extLst>
                <a:ext uri="{FF2B5EF4-FFF2-40B4-BE49-F238E27FC236}">
                  <a16:creationId xmlns:a16="http://schemas.microsoft.com/office/drawing/2014/main" id="{F3BDD0FC-EFAE-4EF5-8F5A-96B57EA6E615}"/>
                </a:ext>
              </a:extLst>
            </p:cNvPr>
            <p:cNvCxnSpPr>
              <a:cxnSpLocks/>
            </p:cNvCxnSpPr>
            <p:nvPr/>
          </p:nvCxnSpPr>
          <p:spPr>
            <a:xfrm>
              <a:off x="8010429" y="3270196"/>
              <a:ext cx="0" cy="370544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箭头连接符 87">
              <a:extLst>
                <a:ext uri="{FF2B5EF4-FFF2-40B4-BE49-F238E27FC236}">
                  <a16:creationId xmlns:a16="http://schemas.microsoft.com/office/drawing/2014/main" id="{8287B8B2-4474-4866-9D5F-9073FCF3393A}"/>
                </a:ext>
              </a:extLst>
            </p:cNvPr>
            <p:cNvCxnSpPr>
              <a:cxnSpLocks/>
            </p:cNvCxnSpPr>
            <p:nvPr/>
          </p:nvCxnSpPr>
          <p:spPr>
            <a:xfrm>
              <a:off x="8031632" y="4094725"/>
              <a:ext cx="0" cy="264216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箭头连接符 88">
              <a:extLst>
                <a:ext uri="{FF2B5EF4-FFF2-40B4-BE49-F238E27FC236}">
                  <a16:creationId xmlns:a16="http://schemas.microsoft.com/office/drawing/2014/main" id="{7243F35D-8166-4884-BB07-C707A3D46E5F}"/>
                </a:ext>
              </a:extLst>
            </p:cNvPr>
            <p:cNvCxnSpPr>
              <a:cxnSpLocks/>
            </p:cNvCxnSpPr>
            <p:nvPr/>
          </p:nvCxnSpPr>
          <p:spPr>
            <a:xfrm>
              <a:off x="6672064" y="3336361"/>
              <a:ext cx="0" cy="264216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箭头连接符 89">
              <a:extLst>
                <a:ext uri="{FF2B5EF4-FFF2-40B4-BE49-F238E27FC236}">
                  <a16:creationId xmlns:a16="http://schemas.microsoft.com/office/drawing/2014/main" id="{107A1BA5-17F1-47E3-9BB9-E15F7CBD5BB4}"/>
                </a:ext>
              </a:extLst>
            </p:cNvPr>
            <p:cNvCxnSpPr>
              <a:cxnSpLocks/>
            </p:cNvCxnSpPr>
            <p:nvPr/>
          </p:nvCxnSpPr>
          <p:spPr>
            <a:xfrm>
              <a:off x="5527972" y="3319418"/>
              <a:ext cx="0" cy="264216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箭头连接符 90">
              <a:extLst>
                <a:ext uri="{FF2B5EF4-FFF2-40B4-BE49-F238E27FC236}">
                  <a16:creationId xmlns:a16="http://schemas.microsoft.com/office/drawing/2014/main" id="{FC7A7CED-629F-4F6E-99A5-6C78379CF970}"/>
                </a:ext>
              </a:extLst>
            </p:cNvPr>
            <p:cNvCxnSpPr>
              <a:cxnSpLocks/>
            </p:cNvCxnSpPr>
            <p:nvPr/>
          </p:nvCxnSpPr>
          <p:spPr>
            <a:xfrm>
              <a:off x="4649053" y="3330312"/>
              <a:ext cx="0" cy="264216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箭头连接符 91">
              <a:extLst>
                <a:ext uri="{FF2B5EF4-FFF2-40B4-BE49-F238E27FC236}">
                  <a16:creationId xmlns:a16="http://schemas.microsoft.com/office/drawing/2014/main" id="{E3FF2517-02EB-4D9F-992A-9BB2B4EF0BB6}"/>
                </a:ext>
              </a:extLst>
            </p:cNvPr>
            <p:cNvCxnSpPr>
              <a:cxnSpLocks/>
            </p:cNvCxnSpPr>
            <p:nvPr/>
          </p:nvCxnSpPr>
          <p:spPr>
            <a:xfrm>
              <a:off x="5520329" y="2519318"/>
              <a:ext cx="0" cy="264216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箭头连接符 92">
              <a:extLst>
                <a:ext uri="{FF2B5EF4-FFF2-40B4-BE49-F238E27FC236}">
                  <a16:creationId xmlns:a16="http://schemas.microsoft.com/office/drawing/2014/main" id="{51110EFD-ADCE-49EA-8967-02589B805F14}"/>
                </a:ext>
              </a:extLst>
            </p:cNvPr>
            <p:cNvCxnSpPr>
              <a:cxnSpLocks/>
            </p:cNvCxnSpPr>
            <p:nvPr/>
          </p:nvCxnSpPr>
          <p:spPr>
            <a:xfrm>
              <a:off x="4643000" y="2519318"/>
              <a:ext cx="0" cy="264216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箭头连接符 93">
              <a:extLst>
                <a:ext uri="{FF2B5EF4-FFF2-40B4-BE49-F238E27FC236}">
                  <a16:creationId xmlns:a16="http://schemas.microsoft.com/office/drawing/2014/main" id="{17828D3C-D1E8-4D81-BD0D-EC34EBA9CD4B}"/>
                </a:ext>
              </a:extLst>
            </p:cNvPr>
            <p:cNvCxnSpPr>
              <a:cxnSpLocks/>
            </p:cNvCxnSpPr>
            <p:nvPr/>
          </p:nvCxnSpPr>
          <p:spPr>
            <a:xfrm>
              <a:off x="6671116" y="4077044"/>
              <a:ext cx="0" cy="264216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箭头连接符 94">
              <a:extLst>
                <a:ext uri="{FF2B5EF4-FFF2-40B4-BE49-F238E27FC236}">
                  <a16:creationId xmlns:a16="http://schemas.microsoft.com/office/drawing/2014/main" id="{F0035F1E-6DD3-48C8-8365-E48DB65EA4DC}"/>
                </a:ext>
              </a:extLst>
            </p:cNvPr>
            <p:cNvCxnSpPr>
              <a:cxnSpLocks/>
            </p:cNvCxnSpPr>
            <p:nvPr/>
          </p:nvCxnSpPr>
          <p:spPr>
            <a:xfrm>
              <a:off x="5527024" y="4060101"/>
              <a:ext cx="0" cy="264216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箭头连接符 95">
              <a:extLst>
                <a:ext uri="{FF2B5EF4-FFF2-40B4-BE49-F238E27FC236}">
                  <a16:creationId xmlns:a16="http://schemas.microsoft.com/office/drawing/2014/main" id="{7DAFF312-732F-4279-AE9B-1812E04A19F4}"/>
                </a:ext>
              </a:extLst>
            </p:cNvPr>
            <p:cNvCxnSpPr>
              <a:cxnSpLocks/>
            </p:cNvCxnSpPr>
            <p:nvPr/>
          </p:nvCxnSpPr>
          <p:spPr>
            <a:xfrm>
              <a:off x="4648105" y="4070995"/>
              <a:ext cx="0" cy="264216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箭头连接符 96">
              <a:extLst>
                <a:ext uri="{FF2B5EF4-FFF2-40B4-BE49-F238E27FC236}">
                  <a16:creationId xmlns:a16="http://schemas.microsoft.com/office/drawing/2014/main" id="{BA9336B7-46B8-43FF-BFE2-44E280B3CE1E}"/>
                </a:ext>
              </a:extLst>
            </p:cNvPr>
            <p:cNvCxnSpPr>
              <a:cxnSpLocks/>
            </p:cNvCxnSpPr>
            <p:nvPr/>
          </p:nvCxnSpPr>
          <p:spPr>
            <a:xfrm>
              <a:off x="3997122" y="2024138"/>
              <a:ext cx="7363" cy="157104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箭头连接符 97">
              <a:extLst>
                <a:ext uri="{FF2B5EF4-FFF2-40B4-BE49-F238E27FC236}">
                  <a16:creationId xmlns:a16="http://schemas.microsoft.com/office/drawing/2014/main" id="{14E08486-87B7-446C-91B0-FACCAC00734C}"/>
                </a:ext>
              </a:extLst>
            </p:cNvPr>
            <p:cNvCxnSpPr>
              <a:cxnSpLocks/>
            </p:cNvCxnSpPr>
            <p:nvPr/>
          </p:nvCxnSpPr>
          <p:spPr>
            <a:xfrm>
              <a:off x="4633901" y="2039551"/>
              <a:ext cx="7363" cy="157104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箭头连接符 98">
              <a:extLst>
                <a:ext uri="{FF2B5EF4-FFF2-40B4-BE49-F238E27FC236}">
                  <a16:creationId xmlns:a16="http://schemas.microsoft.com/office/drawing/2014/main" id="{8AC63C47-FCB2-4B68-B54E-9BB23D68A4DB}"/>
                </a:ext>
              </a:extLst>
            </p:cNvPr>
            <p:cNvCxnSpPr>
              <a:cxnSpLocks/>
            </p:cNvCxnSpPr>
            <p:nvPr/>
          </p:nvCxnSpPr>
          <p:spPr>
            <a:xfrm>
              <a:off x="5511041" y="2038874"/>
              <a:ext cx="7363" cy="157104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箭头连接符 99">
              <a:extLst>
                <a:ext uri="{FF2B5EF4-FFF2-40B4-BE49-F238E27FC236}">
                  <a16:creationId xmlns:a16="http://schemas.microsoft.com/office/drawing/2014/main" id="{A58667F6-18CC-4D21-B51E-3ADFDDCC58CB}"/>
                </a:ext>
              </a:extLst>
            </p:cNvPr>
            <p:cNvCxnSpPr>
              <a:cxnSpLocks/>
              <a:stCxn id="24" idx="2"/>
            </p:cNvCxnSpPr>
            <p:nvPr/>
          </p:nvCxnSpPr>
          <p:spPr>
            <a:xfrm>
              <a:off x="5523697" y="1565200"/>
              <a:ext cx="3327" cy="240362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箭头连接符 100">
              <a:extLst>
                <a:ext uri="{FF2B5EF4-FFF2-40B4-BE49-F238E27FC236}">
                  <a16:creationId xmlns:a16="http://schemas.microsoft.com/office/drawing/2014/main" id="{C0429E6C-BE23-4263-B0AF-1CE66D5ED7E4}"/>
                </a:ext>
              </a:extLst>
            </p:cNvPr>
            <p:cNvCxnSpPr>
              <a:cxnSpLocks/>
            </p:cNvCxnSpPr>
            <p:nvPr/>
          </p:nvCxnSpPr>
          <p:spPr>
            <a:xfrm>
              <a:off x="4350449" y="1657164"/>
              <a:ext cx="7363" cy="157104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箭头连接符 101">
              <a:extLst>
                <a:ext uri="{FF2B5EF4-FFF2-40B4-BE49-F238E27FC236}">
                  <a16:creationId xmlns:a16="http://schemas.microsoft.com/office/drawing/2014/main" id="{F350D5AE-0ED6-4081-BDB4-69D6B3023083}"/>
                </a:ext>
              </a:extLst>
            </p:cNvPr>
            <p:cNvCxnSpPr>
              <a:cxnSpLocks/>
            </p:cNvCxnSpPr>
            <p:nvPr/>
          </p:nvCxnSpPr>
          <p:spPr>
            <a:xfrm>
              <a:off x="6694033" y="1669762"/>
              <a:ext cx="7363" cy="157104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08F004B7-E25B-46F6-A5C4-72A5FFFCEAC1}"/>
                </a:ext>
              </a:extLst>
            </p:cNvPr>
            <p:cNvCxnSpPr>
              <a:cxnSpLocks/>
            </p:cNvCxnSpPr>
            <p:nvPr/>
          </p:nvCxnSpPr>
          <p:spPr>
            <a:xfrm>
              <a:off x="4355358" y="1646197"/>
              <a:ext cx="2338675" cy="22100"/>
            </a:xfrm>
            <a:prstGeom prst="line">
              <a:avLst/>
            </a:prstGeom>
            <a:ln>
              <a:solidFill>
                <a:srgbClr val="4860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96F7E89D-76B7-420F-83D5-0078776D85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71095" y="5340871"/>
              <a:ext cx="5027404" cy="1"/>
            </a:xfrm>
            <a:prstGeom prst="line">
              <a:avLst/>
            </a:prstGeom>
            <a:ln>
              <a:solidFill>
                <a:srgbClr val="4860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箭头连接符 104">
              <a:extLst>
                <a:ext uri="{FF2B5EF4-FFF2-40B4-BE49-F238E27FC236}">
                  <a16:creationId xmlns:a16="http://schemas.microsoft.com/office/drawing/2014/main" id="{81C493FB-4FD8-49AC-98AA-E4E0BBFE74A9}"/>
                </a:ext>
              </a:extLst>
            </p:cNvPr>
            <p:cNvCxnSpPr>
              <a:cxnSpLocks/>
            </p:cNvCxnSpPr>
            <p:nvPr/>
          </p:nvCxnSpPr>
          <p:spPr>
            <a:xfrm>
              <a:off x="7698499" y="5340871"/>
              <a:ext cx="0" cy="109603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箭头连接符 105">
              <a:extLst>
                <a:ext uri="{FF2B5EF4-FFF2-40B4-BE49-F238E27FC236}">
                  <a16:creationId xmlns:a16="http://schemas.microsoft.com/office/drawing/2014/main" id="{A6302848-4A9E-4102-A4E2-0DC759754E67}"/>
                </a:ext>
              </a:extLst>
            </p:cNvPr>
            <p:cNvCxnSpPr>
              <a:cxnSpLocks/>
            </p:cNvCxnSpPr>
            <p:nvPr/>
          </p:nvCxnSpPr>
          <p:spPr>
            <a:xfrm>
              <a:off x="1625596" y="1585184"/>
              <a:ext cx="0" cy="419943"/>
            </a:xfrm>
            <a:prstGeom prst="straightConnector1">
              <a:avLst/>
            </a:prstGeom>
            <a:solidFill>
              <a:srgbClr val="486078"/>
            </a:solidFill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箭头连接符 106">
              <a:extLst>
                <a:ext uri="{FF2B5EF4-FFF2-40B4-BE49-F238E27FC236}">
                  <a16:creationId xmlns:a16="http://schemas.microsoft.com/office/drawing/2014/main" id="{3086A365-8EA4-488B-8540-52280FEDC516}"/>
                </a:ext>
              </a:extLst>
            </p:cNvPr>
            <p:cNvCxnSpPr>
              <a:cxnSpLocks/>
            </p:cNvCxnSpPr>
            <p:nvPr/>
          </p:nvCxnSpPr>
          <p:spPr>
            <a:xfrm>
              <a:off x="2216810" y="2241647"/>
              <a:ext cx="206362" cy="0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箭头连接符 107">
              <a:extLst>
                <a:ext uri="{FF2B5EF4-FFF2-40B4-BE49-F238E27FC236}">
                  <a16:creationId xmlns:a16="http://schemas.microsoft.com/office/drawing/2014/main" id="{DAEC1294-1257-4A7E-A875-962A1429A512}"/>
                </a:ext>
              </a:extLst>
            </p:cNvPr>
            <p:cNvCxnSpPr>
              <a:cxnSpLocks/>
            </p:cNvCxnSpPr>
            <p:nvPr/>
          </p:nvCxnSpPr>
          <p:spPr>
            <a:xfrm>
              <a:off x="2216810" y="3050931"/>
              <a:ext cx="206362" cy="0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箭头连接符 108">
              <a:extLst>
                <a:ext uri="{FF2B5EF4-FFF2-40B4-BE49-F238E27FC236}">
                  <a16:creationId xmlns:a16="http://schemas.microsoft.com/office/drawing/2014/main" id="{53A1C9F0-28E2-4B32-89A3-FDACD94483A1}"/>
                </a:ext>
              </a:extLst>
            </p:cNvPr>
            <p:cNvCxnSpPr>
              <a:cxnSpLocks/>
            </p:cNvCxnSpPr>
            <p:nvPr/>
          </p:nvCxnSpPr>
          <p:spPr>
            <a:xfrm>
              <a:off x="2203463" y="3856275"/>
              <a:ext cx="143596" cy="0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箭头连接符 109">
              <a:extLst>
                <a:ext uri="{FF2B5EF4-FFF2-40B4-BE49-F238E27FC236}">
                  <a16:creationId xmlns:a16="http://schemas.microsoft.com/office/drawing/2014/main" id="{A8B2CA37-476F-433A-B87F-5B271942F063}"/>
                </a:ext>
              </a:extLst>
            </p:cNvPr>
            <p:cNvCxnSpPr>
              <a:cxnSpLocks/>
            </p:cNvCxnSpPr>
            <p:nvPr/>
          </p:nvCxnSpPr>
          <p:spPr>
            <a:xfrm>
              <a:off x="2176395" y="4584738"/>
              <a:ext cx="143596" cy="0"/>
            </a:xfrm>
            <a:prstGeom prst="straightConnector1">
              <a:avLst/>
            </a:prstGeom>
            <a:ln w="19050">
              <a:solidFill>
                <a:srgbClr val="4860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7A8A7F74-F67E-4C2F-9021-B8B865F13A3A}"/>
                </a:ext>
              </a:extLst>
            </p:cNvPr>
            <p:cNvSpPr txBox="1"/>
            <p:nvPr/>
          </p:nvSpPr>
          <p:spPr>
            <a:xfrm>
              <a:off x="2258949" y="5444448"/>
              <a:ext cx="420908" cy="385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rgbClr val="4860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endParaRPr lang="zh-CN" altLang="en-US" sz="1400" b="1" dirty="0">
                <a:solidFill>
                  <a:srgbClr val="4860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40250FB1-E23E-47A6-A9C2-240BBD955A42}"/>
                </a:ext>
              </a:extLst>
            </p:cNvPr>
            <p:cNvSpPr txBox="1"/>
            <p:nvPr/>
          </p:nvSpPr>
          <p:spPr>
            <a:xfrm>
              <a:off x="3762664" y="5444448"/>
              <a:ext cx="420908" cy="385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rgbClr val="4860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endParaRPr lang="zh-CN" altLang="en-US" sz="1400" b="1" dirty="0">
                <a:solidFill>
                  <a:srgbClr val="4860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5BCA9F9F-C0DA-4658-B941-82ED65E2F4E2}"/>
                </a:ext>
              </a:extLst>
            </p:cNvPr>
            <p:cNvSpPr txBox="1"/>
            <p:nvPr/>
          </p:nvSpPr>
          <p:spPr>
            <a:xfrm>
              <a:off x="6649313" y="5444448"/>
              <a:ext cx="420908" cy="385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rgbClr val="4860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endParaRPr lang="zh-CN" altLang="en-US" sz="1400" b="1" dirty="0">
                <a:solidFill>
                  <a:srgbClr val="4860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4989615"/>
      </p:ext>
    </p:extLst>
  </p:cSld>
  <p:clrMapOvr>
    <a:masterClrMapping/>
  </p:clrMapOvr>
  <p:transition spd="slow" advTm="0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3102665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-1" y="0"/>
            <a:ext cx="9144001" cy="3102665"/>
          </a:xfrm>
          <a:prstGeom prst="rect">
            <a:avLst/>
          </a:prstGeom>
          <a:gradFill flip="none" rotWithShape="1">
            <a:gsLst>
              <a:gs pos="100000">
                <a:srgbClr val="000000">
                  <a:alpha val="40000"/>
                </a:srgbClr>
              </a:gs>
              <a:gs pos="54000">
                <a:schemeClr val="tx1">
                  <a:alpha val="40000"/>
                </a:schemeClr>
              </a:gs>
              <a:gs pos="0">
                <a:srgbClr val="000000">
                  <a:alpha val="2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a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84541" y="1525336"/>
            <a:ext cx="6264739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4800" b="1" dirty="0">
                <a:solidFill>
                  <a:schemeClr val="bg1"/>
                </a:solidFill>
                <a:latin typeface="微软雅黑"/>
                <a:ea typeface="微软雅黑"/>
              </a:rPr>
              <a:t>各信息化阶段配对服务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178163" y="3319083"/>
            <a:ext cx="2787675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PART 05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79207" y="3827277"/>
            <a:ext cx="3275406" cy="7660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数字化阶段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---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打造最全一本台账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智能化阶段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---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智能改变习惯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智慧化阶段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---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数据说话，数据分析，数据决策</a:t>
            </a:r>
          </a:p>
        </p:txBody>
      </p:sp>
    </p:spTree>
    <p:extLst>
      <p:ext uri="{BB962C8B-B14F-4D97-AF65-F5344CB8AC3E}">
        <p14:creationId xmlns:p14="http://schemas.microsoft.com/office/powerpoint/2010/main" val="989093812"/>
      </p:ext>
    </p:extLst>
  </p:cSld>
  <p:clrMapOvr>
    <a:masterClrMapping/>
  </p:clrMapOvr>
  <p:transition spd="slow" advTm="0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4419495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数字化阶段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-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助力数据体系构建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FC7DC42-E699-4F11-A730-D6B2A922D16D}"/>
              </a:ext>
            </a:extLst>
          </p:cNvPr>
          <p:cNvSpPr/>
          <p:nvPr/>
        </p:nvSpPr>
        <p:spPr>
          <a:xfrm>
            <a:off x="3291147" y="4004448"/>
            <a:ext cx="2509020" cy="369332"/>
          </a:xfrm>
          <a:prstGeom prst="rect">
            <a:avLst/>
          </a:prstGeom>
          <a:solidFill>
            <a:srgbClr val="4D6680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数据连接、采集、整理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031C024-3937-4129-89F9-525844E2D07C}"/>
              </a:ext>
            </a:extLst>
          </p:cNvPr>
          <p:cNvGrpSpPr/>
          <p:nvPr/>
        </p:nvGrpSpPr>
        <p:grpSpPr>
          <a:xfrm>
            <a:off x="239360" y="1139853"/>
            <a:ext cx="8763001" cy="2554313"/>
            <a:chOff x="1717743" y="2136298"/>
            <a:chExt cx="8763001" cy="2554313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EA12814-F941-4117-8CE8-A3456D002946}"/>
                </a:ext>
              </a:extLst>
            </p:cNvPr>
            <p:cNvGrpSpPr/>
            <p:nvPr/>
          </p:nvGrpSpPr>
          <p:grpSpPr>
            <a:xfrm>
              <a:off x="1717743" y="2492896"/>
              <a:ext cx="2109611" cy="1298221"/>
              <a:chOff x="1314450" y="2089107"/>
              <a:chExt cx="1582208" cy="973666"/>
            </a:xfrm>
          </p:grpSpPr>
          <p:sp>
            <p:nvSpPr>
              <p:cNvPr id="43" name="Freeform 5">
                <a:extLst>
                  <a:ext uri="{FF2B5EF4-FFF2-40B4-BE49-F238E27FC236}">
                    <a16:creationId xmlns:a16="http://schemas.microsoft.com/office/drawing/2014/main" id="{B7DB8D4D-8F65-4D42-9ED0-7EE7CC1B21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4450" y="2089107"/>
                <a:ext cx="1582208" cy="973666"/>
              </a:xfrm>
              <a:custGeom>
                <a:avLst/>
                <a:gdLst>
                  <a:gd name="T0" fmla="*/ 1232 w 1300"/>
                  <a:gd name="T1" fmla="*/ 622 h 800"/>
                  <a:gd name="T2" fmla="*/ 1232 w 1300"/>
                  <a:gd name="T3" fmla="*/ 590 h 800"/>
                  <a:gd name="T4" fmla="*/ 1226 w 1300"/>
                  <a:gd name="T5" fmla="*/ 528 h 800"/>
                  <a:gd name="T6" fmla="*/ 1212 w 1300"/>
                  <a:gd name="T7" fmla="*/ 468 h 800"/>
                  <a:gd name="T8" fmla="*/ 1194 w 1300"/>
                  <a:gd name="T9" fmla="*/ 408 h 800"/>
                  <a:gd name="T10" fmla="*/ 1170 w 1300"/>
                  <a:gd name="T11" fmla="*/ 354 h 800"/>
                  <a:gd name="T12" fmla="*/ 1142 w 1300"/>
                  <a:gd name="T13" fmla="*/ 300 h 800"/>
                  <a:gd name="T14" fmla="*/ 1108 w 1300"/>
                  <a:gd name="T15" fmla="*/ 250 h 800"/>
                  <a:gd name="T16" fmla="*/ 1070 w 1300"/>
                  <a:gd name="T17" fmla="*/ 204 h 800"/>
                  <a:gd name="T18" fmla="*/ 1028 w 1300"/>
                  <a:gd name="T19" fmla="*/ 162 h 800"/>
                  <a:gd name="T20" fmla="*/ 982 w 1300"/>
                  <a:gd name="T21" fmla="*/ 124 h 800"/>
                  <a:gd name="T22" fmla="*/ 932 w 1300"/>
                  <a:gd name="T23" fmla="*/ 90 h 800"/>
                  <a:gd name="T24" fmla="*/ 880 w 1300"/>
                  <a:gd name="T25" fmla="*/ 62 h 800"/>
                  <a:gd name="T26" fmla="*/ 824 w 1300"/>
                  <a:gd name="T27" fmla="*/ 38 h 800"/>
                  <a:gd name="T28" fmla="*/ 766 w 1300"/>
                  <a:gd name="T29" fmla="*/ 20 h 800"/>
                  <a:gd name="T30" fmla="*/ 704 w 1300"/>
                  <a:gd name="T31" fmla="*/ 8 h 800"/>
                  <a:gd name="T32" fmla="*/ 642 w 1300"/>
                  <a:gd name="T33" fmla="*/ 2 h 800"/>
                  <a:gd name="T34" fmla="*/ 610 w 1300"/>
                  <a:gd name="T35" fmla="*/ 0 h 800"/>
                  <a:gd name="T36" fmla="*/ 556 w 1300"/>
                  <a:gd name="T37" fmla="*/ 4 h 800"/>
                  <a:gd name="T38" fmla="*/ 450 w 1300"/>
                  <a:gd name="T39" fmla="*/ 22 h 800"/>
                  <a:gd name="T40" fmla="*/ 350 w 1300"/>
                  <a:gd name="T41" fmla="*/ 58 h 800"/>
                  <a:gd name="T42" fmla="*/ 260 w 1300"/>
                  <a:gd name="T43" fmla="*/ 110 h 800"/>
                  <a:gd name="T44" fmla="*/ 180 w 1300"/>
                  <a:gd name="T45" fmla="*/ 174 h 800"/>
                  <a:gd name="T46" fmla="*/ 110 w 1300"/>
                  <a:gd name="T47" fmla="*/ 252 h 800"/>
                  <a:gd name="T48" fmla="*/ 56 w 1300"/>
                  <a:gd name="T49" fmla="*/ 340 h 800"/>
                  <a:gd name="T50" fmla="*/ 16 w 1300"/>
                  <a:gd name="T51" fmla="*/ 438 h 800"/>
                  <a:gd name="T52" fmla="*/ 2 w 1300"/>
                  <a:gd name="T53" fmla="*/ 490 h 800"/>
                  <a:gd name="T54" fmla="*/ 0 w 1300"/>
                  <a:gd name="T55" fmla="*/ 514 h 800"/>
                  <a:gd name="T56" fmla="*/ 4 w 1300"/>
                  <a:gd name="T57" fmla="*/ 540 h 800"/>
                  <a:gd name="T58" fmla="*/ 12 w 1300"/>
                  <a:gd name="T59" fmla="*/ 562 h 800"/>
                  <a:gd name="T60" fmla="*/ 24 w 1300"/>
                  <a:gd name="T61" fmla="*/ 582 h 800"/>
                  <a:gd name="T62" fmla="*/ 42 w 1300"/>
                  <a:gd name="T63" fmla="*/ 598 h 800"/>
                  <a:gd name="T64" fmla="*/ 62 w 1300"/>
                  <a:gd name="T65" fmla="*/ 612 h 800"/>
                  <a:gd name="T66" fmla="*/ 84 w 1300"/>
                  <a:gd name="T67" fmla="*/ 620 h 800"/>
                  <a:gd name="T68" fmla="*/ 110 w 1300"/>
                  <a:gd name="T69" fmla="*/ 622 h 800"/>
                  <a:gd name="T70" fmla="*/ 110 w 1300"/>
                  <a:gd name="T71" fmla="*/ 622 h 800"/>
                  <a:gd name="T72" fmla="*/ 146 w 1300"/>
                  <a:gd name="T73" fmla="*/ 616 h 800"/>
                  <a:gd name="T74" fmla="*/ 178 w 1300"/>
                  <a:gd name="T75" fmla="*/ 598 h 800"/>
                  <a:gd name="T76" fmla="*/ 202 w 1300"/>
                  <a:gd name="T77" fmla="*/ 572 h 800"/>
                  <a:gd name="T78" fmla="*/ 216 w 1300"/>
                  <a:gd name="T79" fmla="*/ 536 h 800"/>
                  <a:gd name="T80" fmla="*/ 226 w 1300"/>
                  <a:gd name="T81" fmla="*/ 504 h 800"/>
                  <a:gd name="T82" fmla="*/ 252 w 1300"/>
                  <a:gd name="T83" fmla="*/ 440 h 800"/>
                  <a:gd name="T84" fmla="*/ 286 w 1300"/>
                  <a:gd name="T85" fmla="*/ 382 h 800"/>
                  <a:gd name="T86" fmla="*/ 330 w 1300"/>
                  <a:gd name="T87" fmla="*/ 332 h 800"/>
                  <a:gd name="T88" fmla="*/ 382 w 1300"/>
                  <a:gd name="T89" fmla="*/ 290 h 800"/>
                  <a:gd name="T90" fmla="*/ 442 w 1300"/>
                  <a:gd name="T91" fmla="*/ 256 h 800"/>
                  <a:gd name="T92" fmla="*/ 506 w 1300"/>
                  <a:gd name="T93" fmla="*/ 234 h 800"/>
                  <a:gd name="T94" fmla="*/ 574 w 1300"/>
                  <a:gd name="T95" fmla="*/ 222 h 800"/>
                  <a:gd name="T96" fmla="*/ 610 w 1300"/>
                  <a:gd name="T97" fmla="*/ 220 h 800"/>
                  <a:gd name="T98" fmla="*/ 692 w 1300"/>
                  <a:gd name="T99" fmla="*/ 228 h 800"/>
                  <a:gd name="T100" fmla="*/ 768 w 1300"/>
                  <a:gd name="T101" fmla="*/ 252 h 800"/>
                  <a:gd name="T102" fmla="*/ 836 w 1300"/>
                  <a:gd name="T103" fmla="*/ 288 h 800"/>
                  <a:gd name="T104" fmla="*/ 896 w 1300"/>
                  <a:gd name="T105" fmla="*/ 338 h 800"/>
                  <a:gd name="T106" fmla="*/ 944 w 1300"/>
                  <a:gd name="T107" fmla="*/ 398 h 800"/>
                  <a:gd name="T108" fmla="*/ 982 w 1300"/>
                  <a:gd name="T109" fmla="*/ 466 h 800"/>
                  <a:gd name="T110" fmla="*/ 1006 w 1300"/>
                  <a:gd name="T111" fmla="*/ 542 h 800"/>
                  <a:gd name="T112" fmla="*/ 1014 w 1300"/>
                  <a:gd name="T113" fmla="*/ 622 h 800"/>
                  <a:gd name="T114" fmla="*/ 944 w 1300"/>
                  <a:gd name="T115" fmla="*/ 622 h 800"/>
                  <a:gd name="T116" fmla="*/ 1300 w 1300"/>
                  <a:gd name="T117" fmla="*/ 622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00" h="800">
                    <a:moveTo>
                      <a:pt x="1232" y="622"/>
                    </a:moveTo>
                    <a:lnTo>
                      <a:pt x="1232" y="622"/>
                    </a:lnTo>
                    <a:lnTo>
                      <a:pt x="1232" y="622"/>
                    </a:lnTo>
                    <a:lnTo>
                      <a:pt x="1232" y="590"/>
                    </a:lnTo>
                    <a:lnTo>
                      <a:pt x="1230" y="558"/>
                    </a:lnTo>
                    <a:lnTo>
                      <a:pt x="1226" y="528"/>
                    </a:lnTo>
                    <a:lnTo>
                      <a:pt x="1220" y="498"/>
                    </a:lnTo>
                    <a:lnTo>
                      <a:pt x="1212" y="468"/>
                    </a:lnTo>
                    <a:lnTo>
                      <a:pt x="1204" y="438"/>
                    </a:lnTo>
                    <a:lnTo>
                      <a:pt x="1194" y="408"/>
                    </a:lnTo>
                    <a:lnTo>
                      <a:pt x="1184" y="380"/>
                    </a:lnTo>
                    <a:lnTo>
                      <a:pt x="1170" y="354"/>
                    </a:lnTo>
                    <a:lnTo>
                      <a:pt x="1158" y="326"/>
                    </a:lnTo>
                    <a:lnTo>
                      <a:pt x="1142" y="300"/>
                    </a:lnTo>
                    <a:lnTo>
                      <a:pt x="1126" y="276"/>
                    </a:lnTo>
                    <a:lnTo>
                      <a:pt x="1108" y="250"/>
                    </a:lnTo>
                    <a:lnTo>
                      <a:pt x="1090" y="228"/>
                    </a:lnTo>
                    <a:lnTo>
                      <a:pt x="1070" y="204"/>
                    </a:lnTo>
                    <a:lnTo>
                      <a:pt x="1050" y="182"/>
                    </a:lnTo>
                    <a:lnTo>
                      <a:pt x="1028" y="162"/>
                    </a:lnTo>
                    <a:lnTo>
                      <a:pt x="1006" y="142"/>
                    </a:lnTo>
                    <a:lnTo>
                      <a:pt x="982" y="124"/>
                    </a:lnTo>
                    <a:lnTo>
                      <a:pt x="958" y="106"/>
                    </a:lnTo>
                    <a:lnTo>
                      <a:pt x="932" y="90"/>
                    </a:lnTo>
                    <a:lnTo>
                      <a:pt x="906" y="76"/>
                    </a:lnTo>
                    <a:lnTo>
                      <a:pt x="880" y="62"/>
                    </a:lnTo>
                    <a:lnTo>
                      <a:pt x="852" y="50"/>
                    </a:lnTo>
                    <a:lnTo>
                      <a:pt x="824" y="38"/>
                    </a:lnTo>
                    <a:lnTo>
                      <a:pt x="796" y="28"/>
                    </a:lnTo>
                    <a:lnTo>
                      <a:pt x="766" y="20"/>
                    </a:lnTo>
                    <a:lnTo>
                      <a:pt x="736" y="14"/>
                    </a:lnTo>
                    <a:lnTo>
                      <a:pt x="704" y="8"/>
                    </a:lnTo>
                    <a:lnTo>
                      <a:pt x="674" y="4"/>
                    </a:lnTo>
                    <a:lnTo>
                      <a:pt x="642" y="2"/>
                    </a:lnTo>
                    <a:lnTo>
                      <a:pt x="610" y="0"/>
                    </a:lnTo>
                    <a:lnTo>
                      <a:pt x="610" y="0"/>
                    </a:lnTo>
                    <a:lnTo>
                      <a:pt x="582" y="2"/>
                    </a:lnTo>
                    <a:lnTo>
                      <a:pt x="556" y="4"/>
                    </a:lnTo>
                    <a:lnTo>
                      <a:pt x="502" y="10"/>
                    </a:lnTo>
                    <a:lnTo>
                      <a:pt x="450" y="22"/>
                    </a:lnTo>
                    <a:lnTo>
                      <a:pt x="398" y="38"/>
                    </a:lnTo>
                    <a:lnTo>
                      <a:pt x="350" y="58"/>
                    </a:lnTo>
                    <a:lnTo>
                      <a:pt x="304" y="82"/>
                    </a:lnTo>
                    <a:lnTo>
                      <a:pt x="260" y="110"/>
                    </a:lnTo>
                    <a:lnTo>
                      <a:pt x="218" y="140"/>
                    </a:lnTo>
                    <a:lnTo>
                      <a:pt x="180" y="174"/>
                    </a:lnTo>
                    <a:lnTo>
                      <a:pt x="144" y="212"/>
                    </a:lnTo>
                    <a:lnTo>
                      <a:pt x="110" y="252"/>
                    </a:lnTo>
                    <a:lnTo>
                      <a:pt x="82" y="296"/>
                    </a:lnTo>
                    <a:lnTo>
                      <a:pt x="56" y="340"/>
                    </a:lnTo>
                    <a:lnTo>
                      <a:pt x="34" y="388"/>
                    </a:lnTo>
                    <a:lnTo>
                      <a:pt x="16" y="438"/>
                    </a:lnTo>
                    <a:lnTo>
                      <a:pt x="2" y="490"/>
                    </a:lnTo>
                    <a:lnTo>
                      <a:pt x="2" y="490"/>
                    </a:lnTo>
                    <a:lnTo>
                      <a:pt x="0" y="502"/>
                    </a:lnTo>
                    <a:lnTo>
                      <a:pt x="0" y="514"/>
                    </a:lnTo>
                    <a:lnTo>
                      <a:pt x="2" y="528"/>
                    </a:lnTo>
                    <a:lnTo>
                      <a:pt x="4" y="540"/>
                    </a:lnTo>
                    <a:lnTo>
                      <a:pt x="6" y="550"/>
                    </a:lnTo>
                    <a:lnTo>
                      <a:pt x="12" y="562"/>
                    </a:lnTo>
                    <a:lnTo>
                      <a:pt x="18" y="572"/>
                    </a:lnTo>
                    <a:lnTo>
                      <a:pt x="24" y="582"/>
                    </a:lnTo>
                    <a:lnTo>
                      <a:pt x="32" y="590"/>
                    </a:lnTo>
                    <a:lnTo>
                      <a:pt x="42" y="598"/>
                    </a:lnTo>
                    <a:lnTo>
                      <a:pt x="52" y="606"/>
                    </a:lnTo>
                    <a:lnTo>
                      <a:pt x="62" y="612"/>
                    </a:lnTo>
                    <a:lnTo>
                      <a:pt x="72" y="616"/>
                    </a:lnTo>
                    <a:lnTo>
                      <a:pt x="84" y="620"/>
                    </a:lnTo>
                    <a:lnTo>
                      <a:pt x="96" y="622"/>
                    </a:lnTo>
                    <a:lnTo>
                      <a:pt x="110" y="622"/>
                    </a:lnTo>
                    <a:lnTo>
                      <a:pt x="110" y="622"/>
                    </a:lnTo>
                    <a:lnTo>
                      <a:pt x="110" y="622"/>
                    </a:lnTo>
                    <a:lnTo>
                      <a:pt x="128" y="620"/>
                    </a:lnTo>
                    <a:lnTo>
                      <a:pt x="146" y="616"/>
                    </a:lnTo>
                    <a:lnTo>
                      <a:pt x="164" y="608"/>
                    </a:lnTo>
                    <a:lnTo>
                      <a:pt x="178" y="598"/>
                    </a:lnTo>
                    <a:lnTo>
                      <a:pt x="192" y="586"/>
                    </a:lnTo>
                    <a:lnTo>
                      <a:pt x="202" y="572"/>
                    </a:lnTo>
                    <a:lnTo>
                      <a:pt x="212" y="554"/>
                    </a:lnTo>
                    <a:lnTo>
                      <a:pt x="216" y="536"/>
                    </a:lnTo>
                    <a:lnTo>
                      <a:pt x="216" y="536"/>
                    </a:lnTo>
                    <a:lnTo>
                      <a:pt x="226" y="504"/>
                    </a:lnTo>
                    <a:lnTo>
                      <a:pt x="238" y="472"/>
                    </a:lnTo>
                    <a:lnTo>
                      <a:pt x="252" y="440"/>
                    </a:lnTo>
                    <a:lnTo>
                      <a:pt x="268" y="410"/>
                    </a:lnTo>
                    <a:lnTo>
                      <a:pt x="286" y="382"/>
                    </a:lnTo>
                    <a:lnTo>
                      <a:pt x="308" y="356"/>
                    </a:lnTo>
                    <a:lnTo>
                      <a:pt x="330" y="332"/>
                    </a:lnTo>
                    <a:lnTo>
                      <a:pt x="356" y="310"/>
                    </a:lnTo>
                    <a:lnTo>
                      <a:pt x="382" y="290"/>
                    </a:lnTo>
                    <a:lnTo>
                      <a:pt x="412" y="272"/>
                    </a:lnTo>
                    <a:lnTo>
                      <a:pt x="442" y="256"/>
                    </a:lnTo>
                    <a:lnTo>
                      <a:pt x="474" y="244"/>
                    </a:lnTo>
                    <a:lnTo>
                      <a:pt x="506" y="234"/>
                    </a:lnTo>
                    <a:lnTo>
                      <a:pt x="540" y="226"/>
                    </a:lnTo>
                    <a:lnTo>
                      <a:pt x="574" y="222"/>
                    </a:lnTo>
                    <a:lnTo>
                      <a:pt x="610" y="220"/>
                    </a:lnTo>
                    <a:lnTo>
                      <a:pt x="610" y="220"/>
                    </a:lnTo>
                    <a:lnTo>
                      <a:pt x="652" y="222"/>
                    </a:lnTo>
                    <a:lnTo>
                      <a:pt x="692" y="228"/>
                    </a:lnTo>
                    <a:lnTo>
                      <a:pt x="730" y="238"/>
                    </a:lnTo>
                    <a:lnTo>
                      <a:pt x="768" y="252"/>
                    </a:lnTo>
                    <a:lnTo>
                      <a:pt x="802" y="268"/>
                    </a:lnTo>
                    <a:lnTo>
                      <a:pt x="836" y="288"/>
                    </a:lnTo>
                    <a:lnTo>
                      <a:pt x="866" y="312"/>
                    </a:lnTo>
                    <a:lnTo>
                      <a:pt x="896" y="338"/>
                    </a:lnTo>
                    <a:lnTo>
                      <a:pt x="922" y="366"/>
                    </a:lnTo>
                    <a:lnTo>
                      <a:pt x="944" y="398"/>
                    </a:lnTo>
                    <a:lnTo>
                      <a:pt x="964" y="430"/>
                    </a:lnTo>
                    <a:lnTo>
                      <a:pt x="982" y="466"/>
                    </a:lnTo>
                    <a:lnTo>
                      <a:pt x="996" y="502"/>
                    </a:lnTo>
                    <a:lnTo>
                      <a:pt x="1006" y="542"/>
                    </a:lnTo>
                    <a:lnTo>
                      <a:pt x="1012" y="582"/>
                    </a:lnTo>
                    <a:lnTo>
                      <a:pt x="1014" y="622"/>
                    </a:lnTo>
                    <a:lnTo>
                      <a:pt x="1014" y="622"/>
                    </a:lnTo>
                    <a:lnTo>
                      <a:pt x="944" y="622"/>
                    </a:lnTo>
                    <a:lnTo>
                      <a:pt x="1122" y="800"/>
                    </a:lnTo>
                    <a:lnTo>
                      <a:pt x="1300" y="622"/>
                    </a:lnTo>
                    <a:lnTo>
                      <a:pt x="1232" y="622"/>
                    </a:lnTo>
                    <a:close/>
                  </a:path>
                </a:pathLst>
              </a:custGeom>
              <a:solidFill>
                <a:srgbClr val="7890A8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4" name="矩形 45">
                <a:extLst>
                  <a:ext uri="{FF2B5EF4-FFF2-40B4-BE49-F238E27FC236}">
                    <a16:creationId xmlns:a16="http://schemas.microsoft.com/office/drawing/2014/main" id="{00A5D82F-C580-4648-9C9D-02CE741AA485}"/>
                  </a:ext>
                </a:extLst>
              </p:cNvPr>
              <p:cNvSpPr/>
              <p:nvPr/>
            </p:nvSpPr>
            <p:spPr>
              <a:xfrm>
                <a:off x="1515311" y="2269697"/>
                <a:ext cx="1039480" cy="782232"/>
              </a:xfrm>
              <a:custGeom>
                <a:avLst/>
                <a:gdLst>
                  <a:gd name="connsiteX0" fmla="*/ 0 w 1511952"/>
                  <a:gd name="connsiteY0" fmla="*/ 0 h 295978"/>
                  <a:gd name="connsiteX1" fmla="*/ 1511952 w 1511952"/>
                  <a:gd name="connsiteY1" fmla="*/ 0 h 295978"/>
                  <a:gd name="connsiteX2" fmla="*/ 1511952 w 1511952"/>
                  <a:gd name="connsiteY2" fmla="*/ 295978 h 295978"/>
                  <a:gd name="connsiteX3" fmla="*/ 0 w 1511952"/>
                  <a:gd name="connsiteY3" fmla="*/ 295978 h 295978"/>
                  <a:gd name="connsiteX4" fmla="*/ 0 w 1511952"/>
                  <a:gd name="connsiteY4" fmla="*/ 0 h 295978"/>
                  <a:gd name="connsiteX0" fmla="*/ 0 w 1511952"/>
                  <a:gd name="connsiteY0" fmla="*/ 105833 h 401811"/>
                  <a:gd name="connsiteX1" fmla="*/ 1511952 w 1511952"/>
                  <a:gd name="connsiteY1" fmla="*/ 105833 h 401811"/>
                  <a:gd name="connsiteX2" fmla="*/ 1511952 w 1511952"/>
                  <a:gd name="connsiteY2" fmla="*/ 401811 h 401811"/>
                  <a:gd name="connsiteX3" fmla="*/ 0 w 1511952"/>
                  <a:gd name="connsiteY3" fmla="*/ 401811 h 401811"/>
                  <a:gd name="connsiteX4" fmla="*/ 0 w 1511952"/>
                  <a:gd name="connsiteY4" fmla="*/ 105833 h 401811"/>
                  <a:gd name="connsiteX0" fmla="*/ 0 w 1511952"/>
                  <a:gd name="connsiteY0" fmla="*/ 171524 h 467502"/>
                  <a:gd name="connsiteX1" fmla="*/ 1511952 w 1511952"/>
                  <a:gd name="connsiteY1" fmla="*/ 171524 h 467502"/>
                  <a:gd name="connsiteX2" fmla="*/ 1511952 w 1511952"/>
                  <a:gd name="connsiteY2" fmla="*/ 467502 h 467502"/>
                  <a:gd name="connsiteX3" fmla="*/ 0 w 1511952"/>
                  <a:gd name="connsiteY3" fmla="*/ 467502 h 467502"/>
                  <a:gd name="connsiteX4" fmla="*/ 0 w 1511952"/>
                  <a:gd name="connsiteY4" fmla="*/ 171524 h 467502"/>
                  <a:gd name="connsiteX0" fmla="*/ 0 w 1623871"/>
                  <a:gd name="connsiteY0" fmla="*/ 216069 h 431085"/>
                  <a:gd name="connsiteX1" fmla="*/ 1623871 w 1623871"/>
                  <a:gd name="connsiteY1" fmla="*/ 135107 h 431085"/>
                  <a:gd name="connsiteX2" fmla="*/ 1623871 w 1623871"/>
                  <a:gd name="connsiteY2" fmla="*/ 431085 h 431085"/>
                  <a:gd name="connsiteX3" fmla="*/ 111919 w 1623871"/>
                  <a:gd name="connsiteY3" fmla="*/ 431085 h 431085"/>
                  <a:gd name="connsiteX4" fmla="*/ 0 w 1623871"/>
                  <a:gd name="connsiteY4" fmla="*/ 216069 h 431085"/>
                  <a:gd name="connsiteX0" fmla="*/ 0 w 1811990"/>
                  <a:gd name="connsiteY0" fmla="*/ 178613 h 393629"/>
                  <a:gd name="connsiteX1" fmla="*/ 1811990 w 1811990"/>
                  <a:gd name="connsiteY1" fmla="*/ 164326 h 393629"/>
                  <a:gd name="connsiteX2" fmla="*/ 1623871 w 1811990"/>
                  <a:gd name="connsiteY2" fmla="*/ 393629 h 393629"/>
                  <a:gd name="connsiteX3" fmla="*/ 111919 w 1811990"/>
                  <a:gd name="connsiteY3" fmla="*/ 393629 h 393629"/>
                  <a:gd name="connsiteX4" fmla="*/ 0 w 1811990"/>
                  <a:gd name="connsiteY4" fmla="*/ 178613 h 393629"/>
                  <a:gd name="connsiteX0" fmla="*/ 0 w 1811990"/>
                  <a:gd name="connsiteY0" fmla="*/ 313434 h 528450"/>
                  <a:gd name="connsiteX1" fmla="*/ 1811990 w 1811990"/>
                  <a:gd name="connsiteY1" fmla="*/ 299147 h 528450"/>
                  <a:gd name="connsiteX2" fmla="*/ 1623871 w 1811990"/>
                  <a:gd name="connsiteY2" fmla="*/ 528450 h 528450"/>
                  <a:gd name="connsiteX3" fmla="*/ 111919 w 1811990"/>
                  <a:gd name="connsiteY3" fmla="*/ 528450 h 528450"/>
                  <a:gd name="connsiteX4" fmla="*/ 0 w 1811990"/>
                  <a:gd name="connsiteY4" fmla="*/ 313434 h 528450"/>
                  <a:gd name="connsiteX0" fmla="*/ 0 w 1811990"/>
                  <a:gd name="connsiteY0" fmla="*/ 416193 h 631209"/>
                  <a:gd name="connsiteX1" fmla="*/ 1811990 w 1811990"/>
                  <a:gd name="connsiteY1" fmla="*/ 401906 h 631209"/>
                  <a:gd name="connsiteX2" fmla="*/ 1623871 w 1811990"/>
                  <a:gd name="connsiteY2" fmla="*/ 631209 h 631209"/>
                  <a:gd name="connsiteX3" fmla="*/ 111919 w 1811990"/>
                  <a:gd name="connsiteY3" fmla="*/ 631209 h 631209"/>
                  <a:gd name="connsiteX4" fmla="*/ 0 w 1811990"/>
                  <a:gd name="connsiteY4" fmla="*/ 416193 h 631209"/>
                  <a:gd name="connsiteX0" fmla="*/ 160959 w 1972949"/>
                  <a:gd name="connsiteY0" fmla="*/ 35768 h 250784"/>
                  <a:gd name="connsiteX1" fmla="*/ 1972949 w 1972949"/>
                  <a:gd name="connsiteY1" fmla="*/ 21481 h 250784"/>
                  <a:gd name="connsiteX2" fmla="*/ 1784830 w 1972949"/>
                  <a:gd name="connsiteY2" fmla="*/ 250784 h 250784"/>
                  <a:gd name="connsiteX3" fmla="*/ 272878 w 1972949"/>
                  <a:gd name="connsiteY3" fmla="*/ 250784 h 250784"/>
                  <a:gd name="connsiteX4" fmla="*/ 160959 w 1972949"/>
                  <a:gd name="connsiteY4" fmla="*/ 35768 h 250784"/>
                  <a:gd name="connsiteX0" fmla="*/ 160959 w 1974753"/>
                  <a:gd name="connsiteY0" fmla="*/ 53432 h 268448"/>
                  <a:gd name="connsiteX1" fmla="*/ 1972949 w 1974753"/>
                  <a:gd name="connsiteY1" fmla="*/ 39145 h 268448"/>
                  <a:gd name="connsiteX2" fmla="*/ 1784830 w 1974753"/>
                  <a:gd name="connsiteY2" fmla="*/ 268448 h 268448"/>
                  <a:gd name="connsiteX3" fmla="*/ 272878 w 1974753"/>
                  <a:gd name="connsiteY3" fmla="*/ 268448 h 268448"/>
                  <a:gd name="connsiteX4" fmla="*/ 160959 w 1974753"/>
                  <a:gd name="connsiteY4" fmla="*/ 53432 h 268448"/>
                  <a:gd name="connsiteX0" fmla="*/ 160959 w 1974751"/>
                  <a:gd name="connsiteY0" fmla="*/ 53432 h 311846"/>
                  <a:gd name="connsiteX1" fmla="*/ 1972949 w 1974751"/>
                  <a:gd name="connsiteY1" fmla="*/ 39145 h 311846"/>
                  <a:gd name="connsiteX2" fmla="*/ 1784830 w 1974751"/>
                  <a:gd name="connsiteY2" fmla="*/ 268448 h 311846"/>
                  <a:gd name="connsiteX3" fmla="*/ 272878 w 1974751"/>
                  <a:gd name="connsiteY3" fmla="*/ 268448 h 311846"/>
                  <a:gd name="connsiteX4" fmla="*/ 160959 w 1974751"/>
                  <a:gd name="connsiteY4" fmla="*/ 53432 h 311846"/>
                  <a:gd name="connsiteX0" fmla="*/ 160959 w 1974753"/>
                  <a:gd name="connsiteY0" fmla="*/ 53432 h 296225"/>
                  <a:gd name="connsiteX1" fmla="*/ 1972949 w 1974753"/>
                  <a:gd name="connsiteY1" fmla="*/ 39145 h 296225"/>
                  <a:gd name="connsiteX2" fmla="*/ 1784830 w 1974753"/>
                  <a:gd name="connsiteY2" fmla="*/ 268448 h 296225"/>
                  <a:gd name="connsiteX3" fmla="*/ 272878 w 1974753"/>
                  <a:gd name="connsiteY3" fmla="*/ 268448 h 296225"/>
                  <a:gd name="connsiteX4" fmla="*/ 160959 w 1974753"/>
                  <a:gd name="connsiteY4" fmla="*/ 53432 h 296225"/>
                  <a:gd name="connsiteX0" fmla="*/ 122914 w 1936615"/>
                  <a:gd name="connsiteY0" fmla="*/ 119803 h 362596"/>
                  <a:gd name="connsiteX1" fmla="*/ 1934904 w 1936615"/>
                  <a:gd name="connsiteY1" fmla="*/ 105516 h 362596"/>
                  <a:gd name="connsiteX2" fmla="*/ 1746785 w 1936615"/>
                  <a:gd name="connsiteY2" fmla="*/ 334819 h 362596"/>
                  <a:gd name="connsiteX3" fmla="*/ 234833 w 1936615"/>
                  <a:gd name="connsiteY3" fmla="*/ 334819 h 362596"/>
                  <a:gd name="connsiteX4" fmla="*/ 122914 w 1936615"/>
                  <a:gd name="connsiteY4" fmla="*/ 119803 h 362596"/>
                  <a:gd name="connsiteX0" fmla="*/ 122914 w 2121812"/>
                  <a:gd name="connsiteY0" fmla="*/ 177507 h 420300"/>
                  <a:gd name="connsiteX1" fmla="*/ 1934904 w 2121812"/>
                  <a:gd name="connsiteY1" fmla="*/ 163220 h 420300"/>
                  <a:gd name="connsiteX2" fmla="*/ 1746785 w 2121812"/>
                  <a:gd name="connsiteY2" fmla="*/ 392523 h 420300"/>
                  <a:gd name="connsiteX3" fmla="*/ 234833 w 2121812"/>
                  <a:gd name="connsiteY3" fmla="*/ 392523 h 420300"/>
                  <a:gd name="connsiteX4" fmla="*/ 122914 w 2121812"/>
                  <a:gd name="connsiteY4" fmla="*/ 177507 h 420300"/>
                  <a:gd name="connsiteX0" fmla="*/ 121667 w 2160596"/>
                  <a:gd name="connsiteY0" fmla="*/ 142002 h 750303"/>
                  <a:gd name="connsiteX1" fmla="*/ 1933657 w 2160596"/>
                  <a:gd name="connsiteY1" fmla="*/ 127715 h 750303"/>
                  <a:gd name="connsiteX2" fmla="*/ 1745538 w 2160596"/>
                  <a:gd name="connsiteY2" fmla="*/ 357018 h 750303"/>
                  <a:gd name="connsiteX3" fmla="*/ 340073 w 2160596"/>
                  <a:gd name="connsiteY3" fmla="*/ 747543 h 750303"/>
                  <a:gd name="connsiteX4" fmla="*/ 121667 w 2160596"/>
                  <a:gd name="connsiteY4" fmla="*/ 142002 h 750303"/>
                  <a:gd name="connsiteX0" fmla="*/ 126823 w 2128132"/>
                  <a:gd name="connsiteY0" fmla="*/ 80912 h 739617"/>
                  <a:gd name="connsiteX1" fmla="*/ 1938813 w 2128132"/>
                  <a:gd name="connsiteY1" fmla="*/ 66625 h 739617"/>
                  <a:gd name="connsiteX2" fmla="*/ 1892677 w 2128132"/>
                  <a:gd name="connsiteY2" fmla="*/ 638828 h 739617"/>
                  <a:gd name="connsiteX3" fmla="*/ 345229 w 2128132"/>
                  <a:gd name="connsiteY3" fmla="*/ 686453 h 739617"/>
                  <a:gd name="connsiteX4" fmla="*/ 126823 w 2128132"/>
                  <a:gd name="connsiteY4" fmla="*/ 80912 h 739617"/>
                  <a:gd name="connsiteX0" fmla="*/ 150487 w 2151798"/>
                  <a:gd name="connsiteY0" fmla="*/ 138337 h 797042"/>
                  <a:gd name="connsiteX1" fmla="*/ 1962477 w 2151798"/>
                  <a:gd name="connsiteY1" fmla="*/ 124050 h 797042"/>
                  <a:gd name="connsiteX2" fmla="*/ 1916341 w 2151798"/>
                  <a:gd name="connsiteY2" fmla="*/ 696253 h 797042"/>
                  <a:gd name="connsiteX3" fmla="*/ 368893 w 2151798"/>
                  <a:gd name="connsiteY3" fmla="*/ 743878 h 797042"/>
                  <a:gd name="connsiteX4" fmla="*/ 150487 w 2151798"/>
                  <a:gd name="connsiteY4" fmla="*/ 138337 h 797042"/>
                  <a:gd name="connsiteX0" fmla="*/ 163275 w 2107709"/>
                  <a:gd name="connsiteY0" fmla="*/ 120535 h 845635"/>
                  <a:gd name="connsiteX1" fmla="*/ 1922021 w 2107709"/>
                  <a:gd name="connsiteY1" fmla="*/ 168160 h 845635"/>
                  <a:gd name="connsiteX2" fmla="*/ 1875885 w 2107709"/>
                  <a:gd name="connsiteY2" fmla="*/ 740363 h 845635"/>
                  <a:gd name="connsiteX3" fmla="*/ 328437 w 2107709"/>
                  <a:gd name="connsiteY3" fmla="*/ 787988 h 845635"/>
                  <a:gd name="connsiteX4" fmla="*/ 163275 w 2107709"/>
                  <a:gd name="connsiteY4" fmla="*/ 120535 h 845635"/>
                  <a:gd name="connsiteX0" fmla="*/ 163275 w 2186152"/>
                  <a:gd name="connsiteY0" fmla="*/ 187705 h 912805"/>
                  <a:gd name="connsiteX1" fmla="*/ 1922021 w 2186152"/>
                  <a:gd name="connsiteY1" fmla="*/ 235330 h 912805"/>
                  <a:gd name="connsiteX2" fmla="*/ 1875885 w 2186152"/>
                  <a:gd name="connsiteY2" fmla="*/ 807533 h 912805"/>
                  <a:gd name="connsiteX3" fmla="*/ 328437 w 2186152"/>
                  <a:gd name="connsiteY3" fmla="*/ 855158 h 912805"/>
                  <a:gd name="connsiteX4" fmla="*/ 163275 w 2186152"/>
                  <a:gd name="connsiteY4" fmla="*/ 187705 h 912805"/>
                  <a:gd name="connsiteX0" fmla="*/ 163275 w 2137129"/>
                  <a:gd name="connsiteY0" fmla="*/ 189457 h 914557"/>
                  <a:gd name="connsiteX1" fmla="*/ 1922021 w 2137129"/>
                  <a:gd name="connsiteY1" fmla="*/ 237082 h 914557"/>
                  <a:gd name="connsiteX2" fmla="*/ 1875885 w 2137129"/>
                  <a:gd name="connsiteY2" fmla="*/ 809285 h 914557"/>
                  <a:gd name="connsiteX3" fmla="*/ 328437 w 2137129"/>
                  <a:gd name="connsiteY3" fmla="*/ 856910 h 914557"/>
                  <a:gd name="connsiteX4" fmla="*/ 163275 w 2137129"/>
                  <a:gd name="connsiteY4" fmla="*/ 189457 h 914557"/>
                  <a:gd name="connsiteX0" fmla="*/ 186821 w 2685834"/>
                  <a:gd name="connsiteY0" fmla="*/ 142129 h 867451"/>
                  <a:gd name="connsiteX1" fmla="*/ 2584491 w 2685834"/>
                  <a:gd name="connsiteY1" fmla="*/ 184991 h 867451"/>
                  <a:gd name="connsiteX2" fmla="*/ 1899431 w 2685834"/>
                  <a:gd name="connsiteY2" fmla="*/ 761957 h 867451"/>
                  <a:gd name="connsiteX3" fmla="*/ 351983 w 2685834"/>
                  <a:gd name="connsiteY3" fmla="*/ 809582 h 867451"/>
                  <a:gd name="connsiteX4" fmla="*/ 186821 w 2685834"/>
                  <a:gd name="connsiteY4" fmla="*/ 142129 h 867451"/>
                  <a:gd name="connsiteX0" fmla="*/ 186821 w 2756339"/>
                  <a:gd name="connsiteY0" fmla="*/ 201141 h 926463"/>
                  <a:gd name="connsiteX1" fmla="*/ 2584491 w 2756339"/>
                  <a:gd name="connsiteY1" fmla="*/ 244003 h 926463"/>
                  <a:gd name="connsiteX2" fmla="*/ 1899431 w 2756339"/>
                  <a:gd name="connsiteY2" fmla="*/ 820969 h 926463"/>
                  <a:gd name="connsiteX3" fmla="*/ 351983 w 2756339"/>
                  <a:gd name="connsiteY3" fmla="*/ 868594 h 926463"/>
                  <a:gd name="connsiteX4" fmla="*/ 186821 w 2756339"/>
                  <a:gd name="connsiteY4" fmla="*/ 201141 h 926463"/>
                  <a:gd name="connsiteX0" fmla="*/ 198603 w 2768122"/>
                  <a:gd name="connsiteY0" fmla="*/ 284982 h 1010304"/>
                  <a:gd name="connsiteX1" fmla="*/ 2596273 w 2768122"/>
                  <a:gd name="connsiteY1" fmla="*/ 327844 h 1010304"/>
                  <a:gd name="connsiteX2" fmla="*/ 1911213 w 2768122"/>
                  <a:gd name="connsiteY2" fmla="*/ 904810 h 1010304"/>
                  <a:gd name="connsiteX3" fmla="*/ 363765 w 2768122"/>
                  <a:gd name="connsiteY3" fmla="*/ 952435 h 1010304"/>
                  <a:gd name="connsiteX4" fmla="*/ 198603 w 2768122"/>
                  <a:gd name="connsiteY4" fmla="*/ 284982 h 1010304"/>
                  <a:gd name="connsiteX0" fmla="*/ 229193 w 2627166"/>
                  <a:gd name="connsiteY0" fmla="*/ 172727 h 840252"/>
                  <a:gd name="connsiteX1" fmla="*/ 2626863 w 2627166"/>
                  <a:gd name="connsiteY1" fmla="*/ 215589 h 840252"/>
                  <a:gd name="connsiteX2" fmla="*/ 394355 w 2627166"/>
                  <a:gd name="connsiteY2" fmla="*/ 840180 h 840252"/>
                  <a:gd name="connsiteX3" fmla="*/ 229193 w 2627166"/>
                  <a:gd name="connsiteY3" fmla="*/ 172727 h 840252"/>
                  <a:gd name="connsiteX0" fmla="*/ 0 w 2397670"/>
                  <a:gd name="connsiteY0" fmla="*/ 172727 h 215589"/>
                  <a:gd name="connsiteX1" fmla="*/ 2397670 w 2397670"/>
                  <a:gd name="connsiteY1" fmla="*/ 215589 h 215589"/>
                  <a:gd name="connsiteX2" fmla="*/ 0 w 2397670"/>
                  <a:gd name="connsiteY2" fmla="*/ 172727 h 215589"/>
                  <a:gd name="connsiteX0" fmla="*/ 0 w 2388797"/>
                  <a:gd name="connsiteY0" fmla="*/ 176263 h 176263"/>
                  <a:gd name="connsiteX1" fmla="*/ 2388797 w 2388797"/>
                  <a:gd name="connsiteY1" fmla="*/ 114350 h 176263"/>
                  <a:gd name="connsiteX2" fmla="*/ 0 w 2388797"/>
                  <a:gd name="connsiteY2" fmla="*/ 176263 h 176263"/>
                  <a:gd name="connsiteX0" fmla="*/ 0 w 2388797"/>
                  <a:gd name="connsiteY0" fmla="*/ 168967 h 168967"/>
                  <a:gd name="connsiteX1" fmla="*/ 2388797 w 2388797"/>
                  <a:gd name="connsiteY1" fmla="*/ 130867 h 168967"/>
                  <a:gd name="connsiteX2" fmla="*/ 0 w 2388797"/>
                  <a:gd name="connsiteY2" fmla="*/ 168967 h 168967"/>
                  <a:gd name="connsiteX0" fmla="*/ 98544 w 2487341"/>
                  <a:gd name="connsiteY0" fmla="*/ 287217 h 557332"/>
                  <a:gd name="connsiteX1" fmla="*/ 2487341 w 2487341"/>
                  <a:gd name="connsiteY1" fmla="*/ 249117 h 557332"/>
                  <a:gd name="connsiteX2" fmla="*/ 98544 w 2487341"/>
                  <a:gd name="connsiteY2" fmla="*/ 287217 h 557332"/>
                  <a:gd name="connsiteX0" fmla="*/ 65757 w 2513543"/>
                  <a:gd name="connsiteY0" fmla="*/ 436393 h 838087"/>
                  <a:gd name="connsiteX1" fmla="*/ 2454554 w 2513543"/>
                  <a:gd name="connsiteY1" fmla="*/ 398293 h 838087"/>
                  <a:gd name="connsiteX2" fmla="*/ 65757 w 2513543"/>
                  <a:gd name="connsiteY2" fmla="*/ 436393 h 838087"/>
                  <a:gd name="connsiteX0" fmla="*/ 72144 w 2469823"/>
                  <a:gd name="connsiteY0" fmla="*/ 383166 h 736189"/>
                  <a:gd name="connsiteX1" fmla="*/ 2460941 w 2469823"/>
                  <a:gd name="connsiteY1" fmla="*/ 345066 h 736189"/>
                  <a:gd name="connsiteX2" fmla="*/ 72144 w 2469823"/>
                  <a:gd name="connsiteY2" fmla="*/ 383166 h 736189"/>
                  <a:gd name="connsiteX0" fmla="*/ 85 w 2399588"/>
                  <a:gd name="connsiteY0" fmla="*/ 322200 h 610927"/>
                  <a:gd name="connsiteX1" fmla="*/ 2388882 w 2399588"/>
                  <a:gd name="connsiteY1" fmla="*/ 284100 h 610927"/>
                  <a:gd name="connsiteX2" fmla="*/ 85 w 2399588"/>
                  <a:gd name="connsiteY2" fmla="*/ 322200 h 610927"/>
                  <a:gd name="connsiteX0" fmla="*/ 247 w 2399925"/>
                  <a:gd name="connsiteY0" fmla="*/ 272591 h 507119"/>
                  <a:gd name="connsiteX1" fmla="*/ 2389044 w 2399925"/>
                  <a:gd name="connsiteY1" fmla="*/ 234491 h 507119"/>
                  <a:gd name="connsiteX2" fmla="*/ 247 w 2399925"/>
                  <a:gd name="connsiteY2" fmla="*/ 272591 h 507119"/>
                  <a:gd name="connsiteX0" fmla="*/ 234 w 2389703"/>
                  <a:gd name="connsiteY0" fmla="*/ 276359 h 514260"/>
                  <a:gd name="connsiteX1" fmla="*/ 2389031 w 2389703"/>
                  <a:gd name="connsiteY1" fmla="*/ 238259 h 514260"/>
                  <a:gd name="connsiteX2" fmla="*/ 234 w 2389703"/>
                  <a:gd name="connsiteY2" fmla="*/ 276359 h 514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9703" h="514260">
                    <a:moveTo>
                      <a:pt x="234" y="276359"/>
                    </a:moveTo>
                    <a:cubicBezTo>
                      <a:pt x="-27012" y="-61101"/>
                      <a:pt x="2342275" y="-107816"/>
                      <a:pt x="2389031" y="238259"/>
                    </a:cubicBezTo>
                    <a:cubicBezTo>
                      <a:pt x="2435787" y="584334"/>
                      <a:pt x="27480" y="613819"/>
                      <a:pt x="234" y="276359"/>
                    </a:cubicBezTo>
                    <a:close/>
                  </a:path>
                </a:pathLst>
              </a:custGeom>
            </p:spPr>
            <p:txBody>
              <a:bodyPr wrap="none">
                <a:prstTxWarp prst="textArchUp">
                  <a:avLst/>
                </a:prstTxWarp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altLang="zh-CN" sz="1067" b="1" spc="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D0B3C17C-47FC-4B9D-9BC5-B790E06E4C8A}"/>
                </a:ext>
              </a:extLst>
            </p:cNvPr>
            <p:cNvGrpSpPr/>
            <p:nvPr/>
          </p:nvGrpSpPr>
          <p:grpSpPr>
            <a:xfrm>
              <a:off x="5037948" y="2492896"/>
              <a:ext cx="2116103" cy="1298221"/>
              <a:chOff x="3804603" y="2089107"/>
              <a:chExt cx="1587077" cy="973666"/>
            </a:xfrm>
          </p:grpSpPr>
          <p:sp>
            <p:nvSpPr>
              <p:cNvPr id="41" name="Freeform 7">
                <a:extLst>
                  <a:ext uri="{FF2B5EF4-FFF2-40B4-BE49-F238E27FC236}">
                    <a16:creationId xmlns:a16="http://schemas.microsoft.com/office/drawing/2014/main" id="{B185BD72-8EC1-4598-9A2F-6CA91A23AC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4603" y="2089107"/>
                <a:ext cx="1587077" cy="973666"/>
              </a:xfrm>
              <a:custGeom>
                <a:avLst/>
                <a:gdLst>
                  <a:gd name="T0" fmla="*/ 1236 w 1304"/>
                  <a:gd name="T1" fmla="*/ 622 h 800"/>
                  <a:gd name="T2" fmla="*/ 1234 w 1304"/>
                  <a:gd name="T3" fmla="*/ 590 h 800"/>
                  <a:gd name="T4" fmla="*/ 1228 w 1304"/>
                  <a:gd name="T5" fmla="*/ 528 h 800"/>
                  <a:gd name="T6" fmla="*/ 1216 w 1304"/>
                  <a:gd name="T7" fmla="*/ 468 h 800"/>
                  <a:gd name="T8" fmla="*/ 1198 w 1304"/>
                  <a:gd name="T9" fmla="*/ 408 h 800"/>
                  <a:gd name="T10" fmla="*/ 1174 w 1304"/>
                  <a:gd name="T11" fmla="*/ 354 h 800"/>
                  <a:gd name="T12" fmla="*/ 1146 w 1304"/>
                  <a:gd name="T13" fmla="*/ 300 h 800"/>
                  <a:gd name="T14" fmla="*/ 1112 w 1304"/>
                  <a:gd name="T15" fmla="*/ 250 h 800"/>
                  <a:gd name="T16" fmla="*/ 1074 w 1304"/>
                  <a:gd name="T17" fmla="*/ 204 h 800"/>
                  <a:gd name="T18" fmla="*/ 1032 w 1304"/>
                  <a:gd name="T19" fmla="*/ 162 h 800"/>
                  <a:gd name="T20" fmla="*/ 986 w 1304"/>
                  <a:gd name="T21" fmla="*/ 124 h 800"/>
                  <a:gd name="T22" fmla="*/ 936 w 1304"/>
                  <a:gd name="T23" fmla="*/ 90 h 800"/>
                  <a:gd name="T24" fmla="*/ 884 w 1304"/>
                  <a:gd name="T25" fmla="*/ 62 h 800"/>
                  <a:gd name="T26" fmla="*/ 828 w 1304"/>
                  <a:gd name="T27" fmla="*/ 38 h 800"/>
                  <a:gd name="T28" fmla="*/ 770 w 1304"/>
                  <a:gd name="T29" fmla="*/ 20 h 800"/>
                  <a:gd name="T30" fmla="*/ 708 w 1304"/>
                  <a:gd name="T31" fmla="*/ 8 h 800"/>
                  <a:gd name="T32" fmla="*/ 646 w 1304"/>
                  <a:gd name="T33" fmla="*/ 2 h 800"/>
                  <a:gd name="T34" fmla="*/ 614 w 1304"/>
                  <a:gd name="T35" fmla="*/ 0 h 800"/>
                  <a:gd name="T36" fmla="*/ 556 w 1304"/>
                  <a:gd name="T37" fmla="*/ 4 h 800"/>
                  <a:gd name="T38" fmla="*/ 502 w 1304"/>
                  <a:gd name="T39" fmla="*/ 10 h 800"/>
                  <a:gd name="T40" fmla="*/ 448 w 1304"/>
                  <a:gd name="T41" fmla="*/ 24 h 800"/>
                  <a:gd name="T42" fmla="*/ 396 w 1304"/>
                  <a:gd name="T43" fmla="*/ 40 h 800"/>
                  <a:gd name="T44" fmla="*/ 298 w 1304"/>
                  <a:gd name="T45" fmla="*/ 86 h 800"/>
                  <a:gd name="T46" fmla="*/ 212 w 1304"/>
                  <a:gd name="T47" fmla="*/ 150 h 800"/>
                  <a:gd name="T48" fmla="*/ 136 w 1304"/>
                  <a:gd name="T49" fmla="*/ 226 h 800"/>
                  <a:gd name="T50" fmla="*/ 74 w 1304"/>
                  <a:gd name="T51" fmla="*/ 312 h 800"/>
                  <a:gd name="T52" fmla="*/ 30 w 1304"/>
                  <a:gd name="T53" fmla="*/ 410 h 800"/>
                  <a:gd name="T54" fmla="*/ 12 w 1304"/>
                  <a:gd name="T55" fmla="*/ 464 h 800"/>
                  <a:gd name="T56" fmla="*/ 0 w 1304"/>
                  <a:gd name="T57" fmla="*/ 518 h 800"/>
                  <a:gd name="T58" fmla="*/ 220 w 1304"/>
                  <a:gd name="T59" fmla="*/ 538 h 800"/>
                  <a:gd name="T60" fmla="*/ 228 w 1304"/>
                  <a:gd name="T61" fmla="*/ 504 h 800"/>
                  <a:gd name="T62" fmla="*/ 254 w 1304"/>
                  <a:gd name="T63" fmla="*/ 440 h 800"/>
                  <a:gd name="T64" fmla="*/ 290 w 1304"/>
                  <a:gd name="T65" fmla="*/ 384 h 800"/>
                  <a:gd name="T66" fmla="*/ 334 w 1304"/>
                  <a:gd name="T67" fmla="*/ 332 h 800"/>
                  <a:gd name="T68" fmla="*/ 386 w 1304"/>
                  <a:gd name="T69" fmla="*/ 290 h 800"/>
                  <a:gd name="T70" fmla="*/ 444 w 1304"/>
                  <a:gd name="T71" fmla="*/ 256 h 800"/>
                  <a:gd name="T72" fmla="*/ 510 w 1304"/>
                  <a:gd name="T73" fmla="*/ 234 h 800"/>
                  <a:gd name="T74" fmla="*/ 578 w 1304"/>
                  <a:gd name="T75" fmla="*/ 222 h 800"/>
                  <a:gd name="T76" fmla="*/ 614 w 1304"/>
                  <a:gd name="T77" fmla="*/ 220 h 800"/>
                  <a:gd name="T78" fmla="*/ 694 w 1304"/>
                  <a:gd name="T79" fmla="*/ 228 h 800"/>
                  <a:gd name="T80" fmla="*/ 770 w 1304"/>
                  <a:gd name="T81" fmla="*/ 252 h 800"/>
                  <a:gd name="T82" fmla="*/ 838 w 1304"/>
                  <a:gd name="T83" fmla="*/ 288 h 800"/>
                  <a:gd name="T84" fmla="*/ 898 w 1304"/>
                  <a:gd name="T85" fmla="*/ 338 h 800"/>
                  <a:gd name="T86" fmla="*/ 948 w 1304"/>
                  <a:gd name="T87" fmla="*/ 398 h 800"/>
                  <a:gd name="T88" fmla="*/ 986 w 1304"/>
                  <a:gd name="T89" fmla="*/ 466 h 800"/>
                  <a:gd name="T90" fmla="*/ 1008 w 1304"/>
                  <a:gd name="T91" fmla="*/ 542 h 800"/>
                  <a:gd name="T92" fmla="*/ 1016 w 1304"/>
                  <a:gd name="T93" fmla="*/ 622 h 800"/>
                  <a:gd name="T94" fmla="*/ 948 w 1304"/>
                  <a:gd name="T95" fmla="*/ 622 h 800"/>
                  <a:gd name="T96" fmla="*/ 1304 w 1304"/>
                  <a:gd name="T97" fmla="*/ 622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04" h="800">
                    <a:moveTo>
                      <a:pt x="1236" y="622"/>
                    </a:moveTo>
                    <a:lnTo>
                      <a:pt x="1236" y="622"/>
                    </a:lnTo>
                    <a:lnTo>
                      <a:pt x="1236" y="622"/>
                    </a:lnTo>
                    <a:lnTo>
                      <a:pt x="1234" y="590"/>
                    </a:lnTo>
                    <a:lnTo>
                      <a:pt x="1232" y="558"/>
                    </a:lnTo>
                    <a:lnTo>
                      <a:pt x="1228" y="528"/>
                    </a:lnTo>
                    <a:lnTo>
                      <a:pt x="1224" y="498"/>
                    </a:lnTo>
                    <a:lnTo>
                      <a:pt x="1216" y="468"/>
                    </a:lnTo>
                    <a:lnTo>
                      <a:pt x="1208" y="438"/>
                    </a:lnTo>
                    <a:lnTo>
                      <a:pt x="1198" y="408"/>
                    </a:lnTo>
                    <a:lnTo>
                      <a:pt x="1186" y="380"/>
                    </a:lnTo>
                    <a:lnTo>
                      <a:pt x="1174" y="354"/>
                    </a:lnTo>
                    <a:lnTo>
                      <a:pt x="1160" y="326"/>
                    </a:lnTo>
                    <a:lnTo>
                      <a:pt x="1146" y="300"/>
                    </a:lnTo>
                    <a:lnTo>
                      <a:pt x="1130" y="276"/>
                    </a:lnTo>
                    <a:lnTo>
                      <a:pt x="1112" y="250"/>
                    </a:lnTo>
                    <a:lnTo>
                      <a:pt x="1094" y="228"/>
                    </a:lnTo>
                    <a:lnTo>
                      <a:pt x="1074" y="204"/>
                    </a:lnTo>
                    <a:lnTo>
                      <a:pt x="1054" y="182"/>
                    </a:lnTo>
                    <a:lnTo>
                      <a:pt x="1032" y="162"/>
                    </a:lnTo>
                    <a:lnTo>
                      <a:pt x="1010" y="142"/>
                    </a:lnTo>
                    <a:lnTo>
                      <a:pt x="986" y="124"/>
                    </a:lnTo>
                    <a:lnTo>
                      <a:pt x="962" y="106"/>
                    </a:lnTo>
                    <a:lnTo>
                      <a:pt x="936" y="90"/>
                    </a:lnTo>
                    <a:lnTo>
                      <a:pt x="910" y="76"/>
                    </a:lnTo>
                    <a:lnTo>
                      <a:pt x="884" y="62"/>
                    </a:lnTo>
                    <a:lnTo>
                      <a:pt x="856" y="50"/>
                    </a:lnTo>
                    <a:lnTo>
                      <a:pt x="828" y="38"/>
                    </a:lnTo>
                    <a:lnTo>
                      <a:pt x="798" y="28"/>
                    </a:lnTo>
                    <a:lnTo>
                      <a:pt x="770" y="20"/>
                    </a:lnTo>
                    <a:lnTo>
                      <a:pt x="740" y="14"/>
                    </a:lnTo>
                    <a:lnTo>
                      <a:pt x="708" y="8"/>
                    </a:lnTo>
                    <a:lnTo>
                      <a:pt x="678" y="4"/>
                    </a:lnTo>
                    <a:lnTo>
                      <a:pt x="646" y="2"/>
                    </a:lnTo>
                    <a:lnTo>
                      <a:pt x="614" y="0"/>
                    </a:lnTo>
                    <a:lnTo>
                      <a:pt x="614" y="0"/>
                    </a:lnTo>
                    <a:lnTo>
                      <a:pt x="586" y="2"/>
                    </a:lnTo>
                    <a:lnTo>
                      <a:pt x="556" y="4"/>
                    </a:lnTo>
                    <a:lnTo>
                      <a:pt x="528" y="6"/>
                    </a:lnTo>
                    <a:lnTo>
                      <a:pt x="502" y="10"/>
                    </a:lnTo>
                    <a:lnTo>
                      <a:pt x="474" y="16"/>
                    </a:lnTo>
                    <a:lnTo>
                      <a:pt x="448" y="24"/>
                    </a:lnTo>
                    <a:lnTo>
                      <a:pt x="422" y="32"/>
                    </a:lnTo>
                    <a:lnTo>
                      <a:pt x="396" y="40"/>
                    </a:lnTo>
                    <a:lnTo>
                      <a:pt x="346" y="62"/>
                    </a:lnTo>
                    <a:lnTo>
                      <a:pt x="298" y="86"/>
                    </a:lnTo>
                    <a:lnTo>
                      <a:pt x="254" y="116"/>
                    </a:lnTo>
                    <a:lnTo>
                      <a:pt x="212" y="150"/>
                    </a:lnTo>
                    <a:lnTo>
                      <a:pt x="172" y="186"/>
                    </a:lnTo>
                    <a:lnTo>
                      <a:pt x="136" y="226"/>
                    </a:lnTo>
                    <a:lnTo>
                      <a:pt x="104" y="268"/>
                    </a:lnTo>
                    <a:lnTo>
                      <a:pt x="74" y="312"/>
                    </a:lnTo>
                    <a:lnTo>
                      <a:pt x="50" y="360"/>
                    </a:lnTo>
                    <a:lnTo>
                      <a:pt x="30" y="410"/>
                    </a:lnTo>
                    <a:lnTo>
                      <a:pt x="20" y="436"/>
                    </a:lnTo>
                    <a:lnTo>
                      <a:pt x="12" y="464"/>
                    </a:lnTo>
                    <a:lnTo>
                      <a:pt x="6" y="490"/>
                    </a:lnTo>
                    <a:lnTo>
                      <a:pt x="0" y="518"/>
                    </a:lnTo>
                    <a:lnTo>
                      <a:pt x="100" y="418"/>
                    </a:lnTo>
                    <a:lnTo>
                      <a:pt x="220" y="538"/>
                    </a:lnTo>
                    <a:lnTo>
                      <a:pt x="220" y="538"/>
                    </a:lnTo>
                    <a:lnTo>
                      <a:pt x="228" y="504"/>
                    </a:lnTo>
                    <a:lnTo>
                      <a:pt x="240" y="472"/>
                    </a:lnTo>
                    <a:lnTo>
                      <a:pt x="254" y="440"/>
                    </a:lnTo>
                    <a:lnTo>
                      <a:pt x="272" y="412"/>
                    </a:lnTo>
                    <a:lnTo>
                      <a:pt x="290" y="384"/>
                    </a:lnTo>
                    <a:lnTo>
                      <a:pt x="312" y="358"/>
                    </a:lnTo>
                    <a:lnTo>
                      <a:pt x="334" y="332"/>
                    </a:lnTo>
                    <a:lnTo>
                      <a:pt x="360" y="310"/>
                    </a:lnTo>
                    <a:lnTo>
                      <a:pt x="386" y="290"/>
                    </a:lnTo>
                    <a:lnTo>
                      <a:pt x="414" y="272"/>
                    </a:lnTo>
                    <a:lnTo>
                      <a:pt x="444" y="256"/>
                    </a:lnTo>
                    <a:lnTo>
                      <a:pt x="476" y="244"/>
                    </a:lnTo>
                    <a:lnTo>
                      <a:pt x="510" y="234"/>
                    </a:lnTo>
                    <a:lnTo>
                      <a:pt x="544" y="226"/>
                    </a:lnTo>
                    <a:lnTo>
                      <a:pt x="578" y="222"/>
                    </a:lnTo>
                    <a:lnTo>
                      <a:pt x="614" y="220"/>
                    </a:lnTo>
                    <a:lnTo>
                      <a:pt x="614" y="220"/>
                    </a:lnTo>
                    <a:lnTo>
                      <a:pt x="656" y="222"/>
                    </a:lnTo>
                    <a:lnTo>
                      <a:pt x="694" y="228"/>
                    </a:lnTo>
                    <a:lnTo>
                      <a:pt x="734" y="238"/>
                    </a:lnTo>
                    <a:lnTo>
                      <a:pt x="770" y="252"/>
                    </a:lnTo>
                    <a:lnTo>
                      <a:pt x="806" y="268"/>
                    </a:lnTo>
                    <a:lnTo>
                      <a:pt x="838" y="288"/>
                    </a:lnTo>
                    <a:lnTo>
                      <a:pt x="870" y="312"/>
                    </a:lnTo>
                    <a:lnTo>
                      <a:pt x="898" y="338"/>
                    </a:lnTo>
                    <a:lnTo>
                      <a:pt x="924" y="366"/>
                    </a:lnTo>
                    <a:lnTo>
                      <a:pt x="948" y="398"/>
                    </a:lnTo>
                    <a:lnTo>
                      <a:pt x="968" y="430"/>
                    </a:lnTo>
                    <a:lnTo>
                      <a:pt x="986" y="466"/>
                    </a:lnTo>
                    <a:lnTo>
                      <a:pt x="998" y="502"/>
                    </a:lnTo>
                    <a:lnTo>
                      <a:pt x="1008" y="542"/>
                    </a:lnTo>
                    <a:lnTo>
                      <a:pt x="1014" y="582"/>
                    </a:lnTo>
                    <a:lnTo>
                      <a:pt x="1016" y="622"/>
                    </a:lnTo>
                    <a:lnTo>
                      <a:pt x="1016" y="622"/>
                    </a:lnTo>
                    <a:lnTo>
                      <a:pt x="948" y="622"/>
                    </a:lnTo>
                    <a:lnTo>
                      <a:pt x="1126" y="800"/>
                    </a:lnTo>
                    <a:lnTo>
                      <a:pt x="1304" y="622"/>
                    </a:lnTo>
                    <a:lnTo>
                      <a:pt x="1236" y="622"/>
                    </a:lnTo>
                    <a:close/>
                  </a:path>
                </a:pathLst>
              </a:custGeom>
              <a:solidFill>
                <a:srgbClr val="7890A8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b="1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2" name="矩形 45">
                <a:extLst>
                  <a:ext uri="{FF2B5EF4-FFF2-40B4-BE49-F238E27FC236}">
                    <a16:creationId xmlns:a16="http://schemas.microsoft.com/office/drawing/2014/main" id="{164999A3-6903-490D-827E-1F6A745E2BC3}"/>
                  </a:ext>
                </a:extLst>
              </p:cNvPr>
              <p:cNvSpPr/>
              <p:nvPr/>
            </p:nvSpPr>
            <p:spPr>
              <a:xfrm>
                <a:off x="4024432" y="2257427"/>
                <a:ext cx="1039480" cy="782232"/>
              </a:xfrm>
              <a:custGeom>
                <a:avLst/>
                <a:gdLst>
                  <a:gd name="connsiteX0" fmla="*/ 0 w 1511952"/>
                  <a:gd name="connsiteY0" fmla="*/ 0 h 295978"/>
                  <a:gd name="connsiteX1" fmla="*/ 1511952 w 1511952"/>
                  <a:gd name="connsiteY1" fmla="*/ 0 h 295978"/>
                  <a:gd name="connsiteX2" fmla="*/ 1511952 w 1511952"/>
                  <a:gd name="connsiteY2" fmla="*/ 295978 h 295978"/>
                  <a:gd name="connsiteX3" fmla="*/ 0 w 1511952"/>
                  <a:gd name="connsiteY3" fmla="*/ 295978 h 295978"/>
                  <a:gd name="connsiteX4" fmla="*/ 0 w 1511952"/>
                  <a:gd name="connsiteY4" fmla="*/ 0 h 295978"/>
                  <a:gd name="connsiteX0" fmla="*/ 0 w 1511952"/>
                  <a:gd name="connsiteY0" fmla="*/ 105833 h 401811"/>
                  <a:gd name="connsiteX1" fmla="*/ 1511952 w 1511952"/>
                  <a:gd name="connsiteY1" fmla="*/ 105833 h 401811"/>
                  <a:gd name="connsiteX2" fmla="*/ 1511952 w 1511952"/>
                  <a:gd name="connsiteY2" fmla="*/ 401811 h 401811"/>
                  <a:gd name="connsiteX3" fmla="*/ 0 w 1511952"/>
                  <a:gd name="connsiteY3" fmla="*/ 401811 h 401811"/>
                  <a:gd name="connsiteX4" fmla="*/ 0 w 1511952"/>
                  <a:gd name="connsiteY4" fmla="*/ 105833 h 401811"/>
                  <a:gd name="connsiteX0" fmla="*/ 0 w 1511952"/>
                  <a:gd name="connsiteY0" fmla="*/ 171524 h 467502"/>
                  <a:gd name="connsiteX1" fmla="*/ 1511952 w 1511952"/>
                  <a:gd name="connsiteY1" fmla="*/ 171524 h 467502"/>
                  <a:gd name="connsiteX2" fmla="*/ 1511952 w 1511952"/>
                  <a:gd name="connsiteY2" fmla="*/ 467502 h 467502"/>
                  <a:gd name="connsiteX3" fmla="*/ 0 w 1511952"/>
                  <a:gd name="connsiteY3" fmla="*/ 467502 h 467502"/>
                  <a:gd name="connsiteX4" fmla="*/ 0 w 1511952"/>
                  <a:gd name="connsiteY4" fmla="*/ 171524 h 467502"/>
                  <a:gd name="connsiteX0" fmla="*/ 0 w 1623871"/>
                  <a:gd name="connsiteY0" fmla="*/ 216069 h 431085"/>
                  <a:gd name="connsiteX1" fmla="*/ 1623871 w 1623871"/>
                  <a:gd name="connsiteY1" fmla="*/ 135107 h 431085"/>
                  <a:gd name="connsiteX2" fmla="*/ 1623871 w 1623871"/>
                  <a:gd name="connsiteY2" fmla="*/ 431085 h 431085"/>
                  <a:gd name="connsiteX3" fmla="*/ 111919 w 1623871"/>
                  <a:gd name="connsiteY3" fmla="*/ 431085 h 431085"/>
                  <a:gd name="connsiteX4" fmla="*/ 0 w 1623871"/>
                  <a:gd name="connsiteY4" fmla="*/ 216069 h 431085"/>
                  <a:gd name="connsiteX0" fmla="*/ 0 w 1811990"/>
                  <a:gd name="connsiteY0" fmla="*/ 178613 h 393629"/>
                  <a:gd name="connsiteX1" fmla="*/ 1811990 w 1811990"/>
                  <a:gd name="connsiteY1" fmla="*/ 164326 h 393629"/>
                  <a:gd name="connsiteX2" fmla="*/ 1623871 w 1811990"/>
                  <a:gd name="connsiteY2" fmla="*/ 393629 h 393629"/>
                  <a:gd name="connsiteX3" fmla="*/ 111919 w 1811990"/>
                  <a:gd name="connsiteY3" fmla="*/ 393629 h 393629"/>
                  <a:gd name="connsiteX4" fmla="*/ 0 w 1811990"/>
                  <a:gd name="connsiteY4" fmla="*/ 178613 h 393629"/>
                  <a:gd name="connsiteX0" fmla="*/ 0 w 1811990"/>
                  <a:gd name="connsiteY0" fmla="*/ 313434 h 528450"/>
                  <a:gd name="connsiteX1" fmla="*/ 1811990 w 1811990"/>
                  <a:gd name="connsiteY1" fmla="*/ 299147 h 528450"/>
                  <a:gd name="connsiteX2" fmla="*/ 1623871 w 1811990"/>
                  <a:gd name="connsiteY2" fmla="*/ 528450 h 528450"/>
                  <a:gd name="connsiteX3" fmla="*/ 111919 w 1811990"/>
                  <a:gd name="connsiteY3" fmla="*/ 528450 h 528450"/>
                  <a:gd name="connsiteX4" fmla="*/ 0 w 1811990"/>
                  <a:gd name="connsiteY4" fmla="*/ 313434 h 528450"/>
                  <a:gd name="connsiteX0" fmla="*/ 0 w 1811990"/>
                  <a:gd name="connsiteY0" fmla="*/ 416193 h 631209"/>
                  <a:gd name="connsiteX1" fmla="*/ 1811990 w 1811990"/>
                  <a:gd name="connsiteY1" fmla="*/ 401906 h 631209"/>
                  <a:gd name="connsiteX2" fmla="*/ 1623871 w 1811990"/>
                  <a:gd name="connsiteY2" fmla="*/ 631209 h 631209"/>
                  <a:gd name="connsiteX3" fmla="*/ 111919 w 1811990"/>
                  <a:gd name="connsiteY3" fmla="*/ 631209 h 631209"/>
                  <a:gd name="connsiteX4" fmla="*/ 0 w 1811990"/>
                  <a:gd name="connsiteY4" fmla="*/ 416193 h 631209"/>
                  <a:gd name="connsiteX0" fmla="*/ 160959 w 1972949"/>
                  <a:gd name="connsiteY0" fmla="*/ 35768 h 250784"/>
                  <a:gd name="connsiteX1" fmla="*/ 1972949 w 1972949"/>
                  <a:gd name="connsiteY1" fmla="*/ 21481 h 250784"/>
                  <a:gd name="connsiteX2" fmla="*/ 1784830 w 1972949"/>
                  <a:gd name="connsiteY2" fmla="*/ 250784 h 250784"/>
                  <a:gd name="connsiteX3" fmla="*/ 272878 w 1972949"/>
                  <a:gd name="connsiteY3" fmla="*/ 250784 h 250784"/>
                  <a:gd name="connsiteX4" fmla="*/ 160959 w 1972949"/>
                  <a:gd name="connsiteY4" fmla="*/ 35768 h 250784"/>
                  <a:gd name="connsiteX0" fmla="*/ 160959 w 1974753"/>
                  <a:gd name="connsiteY0" fmla="*/ 53432 h 268448"/>
                  <a:gd name="connsiteX1" fmla="*/ 1972949 w 1974753"/>
                  <a:gd name="connsiteY1" fmla="*/ 39145 h 268448"/>
                  <a:gd name="connsiteX2" fmla="*/ 1784830 w 1974753"/>
                  <a:gd name="connsiteY2" fmla="*/ 268448 h 268448"/>
                  <a:gd name="connsiteX3" fmla="*/ 272878 w 1974753"/>
                  <a:gd name="connsiteY3" fmla="*/ 268448 h 268448"/>
                  <a:gd name="connsiteX4" fmla="*/ 160959 w 1974753"/>
                  <a:gd name="connsiteY4" fmla="*/ 53432 h 268448"/>
                  <a:gd name="connsiteX0" fmla="*/ 160959 w 1974751"/>
                  <a:gd name="connsiteY0" fmla="*/ 53432 h 311846"/>
                  <a:gd name="connsiteX1" fmla="*/ 1972949 w 1974751"/>
                  <a:gd name="connsiteY1" fmla="*/ 39145 h 311846"/>
                  <a:gd name="connsiteX2" fmla="*/ 1784830 w 1974751"/>
                  <a:gd name="connsiteY2" fmla="*/ 268448 h 311846"/>
                  <a:gd name="connsiteX3" fmla="*/ 272878 w 1974751"/>
                  <a:gd name="connsiteY3" fmla="*/ 268448 h 311846"/>
                  <a:gd name="connsiteX4" fmla="*/ 160959 w 1974751"/>
                  <a:gd name="connsiteY4" fmla="*/ 53432 h 311846"/>
                  <a:gd name="connsiteX0" fmla="*/ 160959 w 1974753"/>
                  <a:gd name="connsiteY0" fmla="*/ 53432 h 296225"/>
                  <a:gd name="connsiteX1" fmla="*/ 1972949 w 1974753"/>
                  <a:gd name="connsiteY1" fmla="*/ 39145 h 296225"/>
                  <a:gd name="connsiteX2" fmla="*/ 1784830 w 1974753"/>
                  <a:gd name="connsiteY2" fmla="*/ 268448 h 296225"/>
                  <a:gd name="connsiteX3" fmla="*/ 272878 w 1974753"/>
                  <a:gd name="connsiteY3" fmla="*/ 268448 h 296225"/>
                  <a:gd name="connsiteX4" fmla="*/ 160959 w 1974753"/>
                  <a:gd name="connsiteY4" fmla="*/ 53432 h 296225"/>
                  <a:gd name="connsiteX0" fmla="*/ 122914 w 1936615"/>
                  <a:gd name="connsiteY0" fmla="*/ 119803 h 362596"/>
                  <a:gd name="connsiteX1" fmla="*/ 1934904 w 1936615"/>
                  <a:gd name="connsiteY1" fmla="*/ 105516 h 362596"/>
                  <a:gd name="connsiteX2" fmla="*/ 1746785 w 1936615"/>
                  <a:gd name="connsiteY2" fmla="*/ 334819 h 362596"/>
                  <a:gd name="connsiteX3" fmla="*/ 234833 w 1936615"/>
                  <a:gd name="connsiteY3" fmla="*/ 334819 h 362596"/>
                  <a:gd name="connsiteX4" fmla="*/ 122914 w 1936615"/>
                  <a:gd name="connsiteY4" fmla="*/ 119803 h 362596"/>
                  <a:gd name="connsiteX0" fmla="*/ 122914 w 2121812"/>
                  <a:gd name="connsiteY0" fmla="*/ 177507 h 420300"/>
                  <a:gd name="connsiteX1" fmla="*/ 1934904 w 2121812"/>
                  <a:gd name="connsiteY1" fmla="*/ 163220 h 420300"/>
                  <a:gd name="connsiteX2" fmla="*/ 1746785 w 2121812"/>
                  <a:gd name="connsiteY2" fmla="*/ 392523 h 420300"/>
                  <a:gd name="connsiteX3" fmla="*/ 234833 w 2121812"/>
                  <a:gd name="connsiteY3" fmla="*/ 392523 h 420300"/>
                  <a:gd name="connsiteX4" fmla="*/ 122914 w 2121812"/>
                  <a:gd name="connsiteY4" fmla="*/ 177507 h 420300"/>
                  <a:gd name="connsiteX0" fmla="*/ 121667 w 2160596"/>
                  <a:gd name="connsiteY0" fmla="*/ 142002 h 750303"/>
                  <a:gd name="connsiteX1" fmla="*/ 1933657 w 2160596"/>
                  <a:gd name="connsiteY1" fmla="*/ 127715 h 750303"/>
                  <a:gd name="connsiteX2" fmla="*/ 1745538 w 2160596"/>
                  <a:gd name="connsiteY2" fmla="*/ 357018 h 750303"/>
                  <a:gd name="connsiteX3" fmla="*/ 340073 w 2160596"/>
                  <a:gd name="connsiteY3" fmla="*/ 747543 h 750303"/>
                  <a:gd name="connsiteX4" fmla="*/ 121667 w 2160596"/>
                  <a:gd name="connsiteY4" fmla="*/ 142002 h 750303"/>
                  <a:gd name="connsiteX0" fmla="*/ 126823 w 2128132"/>
                  <a:gd name="connsiteY0" fmla="*/ 80912 h 739617"/>
                  <a:gd name="connsiteX1" fmla="*/ 1938813 w 2128132"/>
                  <a:gd name="connsiteY1" fmla="*/ 66625 h 739617"/>
                  <a:gd name="connsiteX2" fmla="*/ 1892677 w 2128132"/>
                  <a:gd name="connsiteY2" fmla="*/ 638828 h 739617"/>
                  <a:gd name="connsiteX3" fmla="*/ 345229 w 2128132"/>
                  <a:gd name="connsiteY3" fmla="*/ 686453 h 739617"/>
                  <a:gd name="connsiteX4" fmla="*/ 126823 w 2128132"/>
                  <a:gd name="connsiteY4" fmla="*/ 80912 h 739617"/>
                  <a:gd name="connsiteX0" fmla="*/ 150487 w 2151798"/>
                  <a:gd name="connsiteY0" fmla="*/ 138337 h 797042"/>
                  <a:gd name="connsiteX1" fmla="*/ 1962477 w 2151798"/>
                  <a:gd name="connsiteY1" fmla="*/ 124050 h 797042"/>
                  <a:gd name="connsiteX2" fmla="*/ 1916341 w 2151798"/>
                  <a:gd name="connsiteY2" fmla="*/ 696253 h 797042"/>
                  <a:gd name="connsiteX3" fmla="*/ 368893 w 2151798"/>
                  <a:gd name="connsiteY3" fmla="*/ 743878 h 797042"/>
                  <a:gd name="connsiteX4" fmla="*/ 150487 w 2151798"/>
                  <a:gd name="connsiteY4" fmla="*/ 138337 h 797042"/>
                  <a:gd name="connsiteX0" fmla="*/ 163275 w 2107709"/>
                  <a:gd name="connsiteY0" fmla="*/ 120535 h 845635"/>
                  <a:gd name="connsiteX1" fmla="*/ 1922021 w 2107709"/>
                  <a:gd name="connsiteY1" fmla="*/ 168160 h 845635"/>
                  <a:gd name="connsiteX2" fmla="*/ 1875885 w 2107709"/>
                  <a:gd name="connsiteY2" fmla="*/ 740363 h 845635"/>
                  <a:gd name="connsiteX3" fmla="*/ 328437 w 2107709"/>
                  <a:gd name="connsiteY3" fmla="*/ 787988 h 845635"/>
                  <a:gd name="connsiteX4" fmla="*/ 163275 w 2107709"/>
                  <a:gd name="connsiteY4" fmla="*/ 120535 h 845635"/>
                  <a:gd name="connsiteX0" fmla="*/ 163275 w 2186152"/>
                  <a:gd name="connsiteY0" fmla="*/ 187705 h 912805"/>
                  <a:gd name="connsiteX1" fmla="*/ 1922021 w 2186152"/>
                  <a:gd name="connsiteY1" fmla="*/ 235330 h 912805"/>
                  <a:gd name="connsiteX2" fmla="*/ 1875885 w 2186152"/>
                  <a:gd name="connsiteY2" fmla="*/ 807533 h 912805"/>
                  <a:gd name="connsiteX3" fmla="*/ 328437 w 2186152"/>
                  <a:gd name="connsiteY3" fmla="*/ 855158 h 912805"/>
                  <a:gd name="connsiteX4" fmla="*/ 163275 w 2186152"/>
                  <a:gd name="connsiteY4" fmla="*/ 187705 h 912805"/>
                  <a:gd name="connsiteX0" fmla="*/ 163275 w 2137129"/>
                  <a:gd name="connsiteY0" fmla="*/ 189457 h 914557"/>
                  <a:gd name="connsiteX1" fmla="*/ 1922021 w 2137129"/>
                  <a:gd name="connsiteY1" fmla="*/ 237082 h 914557"/>
                  <a:gd name="connsiteX2" fmla="*/ 1875885 w 2137129"/>
                  <a:gd name="connsiteY2" fmla="*/ 809285 h 914557"/>
                  <a:gd name="connsiteX3" fmla="*/ 328437 w 2137129"/>
                  <a:gd name="connsiteY3" fmla="*/ 856910 h 914557"/>
                  <a:gd name="connsiteX4" fmla="*/ 163275 w 2137129"/>
                  <a:gd name="connsiteY4" fmla="*/ 189457 h 914557"/>
                  <a:gd name="connsiteX0" fmla="*/ 186821 w 2685834"/>
                  <a:gd name="connsiteY0" fmla="*/ 142129 h 867451"/>
                  <a:gd name="connsiteX1" fmla="*/ 2584491 w 2685834"/>
                  <a:gd name="connsiteY1" fmla="*/ 184991 h 867451"/>
                  <a:gd name="connsiteX2" fmla="*/ 1899431 w 2685834"/>
                  <a:gd name="connsiteY2" fmla="*/ 761957 h 867451"/>
                  <a:gd name="connsiteX3" fmla="*/ 351983 w 2685834"/>
                  <a:gd name="connsiteY3" fmla="*/ 809582 h 867451"/>
                  <a:gd name="connsiteX4" fmla="*/ 186821 w 2685834"/>
                  <a:gd name="connsiteY4" fmla="*/ 142129 h 867451"/>
                  <a:gd name="connsiteX0" fmla="*/ 186821 w 2756339"/>
                  <a:gd name="connsiteY0" fmla="*/ 201141 h 926463"/>
                  <a:gd name="connsiteX1" fmla="*/ 2584491 w 2756339"/>
                  <a:gd name="connsiteY1" fmla="*/ 244003 h 926463"/>
                  <a:gd name="connsiteX2" fmla="*/ 1899431 w 2756339"/>
                  <a:gd name="connsiteY2" fmla="*/ 820969 h 926463"/>
                  <a:gd name="connsiteX3" fmla="*/ 351983 w 2756339"/>
                  <a:gd name="connsiteY3" fmla="*/ 868594 h 926463"/>
                  <a:gd name="connsiteX4" fmla="*/ 186821 w 2756339"/>
                  <a:gd name="connsiteY4" fmla="*/ 201141 h 926463"/>
                  <a:gd name="connsiteX0" fmla="*/ 198603 w 2768122"/>
                  <a:gd name="connsiteY0" fmla="*/ 284982 h 1010304"/>
                  <a:gd name="connsiteX1" fmla="*/ 2596273 w 2768122"/>
                  <a:gd name="connsiteY1" fmla="*/ 327844 h 1010304"/>
                  <a:gd name="connsiteX2" fmla="*/ 1911213 w 2768122"/>
                  <a:gd name="connsiteY2" fmla="*/ 904810 h 1010304"/>
                  <a:gd name="connsiteX3" fmla="*/ 363765 w 2768122"/>
                  <a:gd name="connsiteY3" fmla="*/ 952435 h 1010304"/>
                  <a:gd name="connsiteX4" fmla="*/ 198603 w 2768122"/>
                  <a:gd name="connsiteY4" fmla="*/ 284982 h 1010304"/>
                  <a:gd name="connsiteX0" fmla="*/ 229193 w 2627166"/>
                  <a:gd name="connsiteY0" fmla="*/ 172727 h 840252"/>
                  <a:gd name="connsiteX1" fmla="*/ 2626863 w 2627166"/>
                  <a:gd name="connsiteY1" fmla="*/ 215589 h 840252"/>
                  <a:gd name="connsiteX2" fmla="*/ 394355 w 2627166"/>
                  <a:gd name="connsiteY2" fmla="*/ 840180 h 840252"/>
                  <a:gd name="connsiteX3" fmla="*/ 229193 w 2627166"/>
                  <a:gd name="connsiteY3" fmla="*/ 172727 h 840252"/>
                  <a:gd name="connsiteX0" fmla="*/ 0 w 2397670"/>
                  <a:gd name="connsiteY0" fmla="*/ 172727 h 215589"/>
                  <a:gd name="connsiteX1" fmla="*/ 2397670 w 2397670"/>
                  <a:gd name="connsiteY1" fmla="*/ 215589 h 215589"/>
                  <a:gd name="connsiteX2" fmla="*/ 0 w 2397670"/>
                  <a:gd name="connsiteY2" fmla="*/ 172727 h 215589"/>
                  <a:gd name="connsiteX0" fmla="*/ 0 w 2388797"/>
                  <a:gd name="connsiteY0" fmla="*/ 176263 h 176263"/>
                  <a:gd name="connsiteX1" fmla="*/ 2388797 w 2388797"/>
                  <a:gd name="connsiteY1" fmla="*/ 114350 h 176263"/>
                  <a:gd name="connsiteX2" fmla="*/ 0 w 2388797"/>
                  <a:gd name="connsiteY2" fmla="*/ 176263 h 176263"/>
                  <a:gd name="connsiteX0" fmla="*/ 0 w 2388797"/>
                  <a:gd name="connsiteY0" fmla="*/ 168967 h 168967"/>
                  <a:gd name="connsiteX1" fmla="*/ 2388797 w 2388797"/>
                  <a:gd name="connsiteY1" fmla="*/ 130867 h 168967"/>
                  <a:gd name="connsiteX2" fmla="*/ 0 w 2388797"/>
                  <a:gd name="connsiteY2" fmla="*/ 168967 h 168967"/>
                  <a:gd name="connsiteX0" fmla="*/ 98544 w 2487341"/>
                  <a:gd name="connsiteY0" fmla="*/ 287217 h 557332"/>
                  <a:gd name="connsiteX1" fmla="*/ 2487341 w 2487341"/>
                  <a:gd name="connsiteY1" fmla="*/ 249117 h 557332"/>
                  <a:gd name="connsiteX2" fmla="*/ 98544 w 2487341"/>
                  <a:gd name="connsiteY2" fmla="*/ 287217 h 557332"/>
                  <a:gd name="connsiteX0" fmla="*/ 65757 w 2513543"/>
                  <a:gd name="connsiteY0" fmla="*/ 436393 h 838087"/>
                  <a:gd name="connsiteX1" fmla="*/ 2454554 w 2513543"/>
                  <a:gd name="connsiteY1" fmla="*/ 398293 h 838087"/>
                  <a:gd name="connsiteX2" fmla="*/ 65757 w 2513543"/>
                  <a:gd name="connsiteY2" fmla="*/ 436393 h 838087"/>
                  <a:gd name="connsiteX0" fmla="*/ 72144 w 2469823"/>
                  <a:gd name="connsiteY0" fmla="*/ 383166 h 736189"/>
                  <a:gd name="connsiteX1" fmla="*/ 2460941 w 2469823"/>
                  <a:gd name="connsiteY1" fmla="*/ 345066 h 736189"/>
                  <a:gd name="connsiteX2" fmla="*/ 72144 w 2469823"/>
                  <a:gd name="connsiteY2" fmla="*/ 383166 h 736189"/>
                  <a:gd name="connsiteX0" fmla="*/ 85 w 2399588"/>
                  <a:gd name="connsiteY0" fmla="*/ 322200 h 610927"/>
                  <a:gd name="connsiteX1" fmla="*/ 2388882 w 2399588"/>
                  <a:gd name="connsiteY1" fmla="*/ 284100 h 610927"/>
                  <a:gd name="connsiteX2" fmla="*/ 85 w 2399588"/>
                  <a:gd name="connsiteY2" fmla="*/ 322200 h 610927"/>
                  <a:gd name="connsiteX0" fmla="*/ 247 w 2399925"/>
                  <a:gd name="connsiteY0" fmla="*/ 272591 h 507119"/>
                  <a:gd name="connsiteX1" fmla="*/ 2389044 w 2399925"/>
                  <a:gd name="connsiteY1" fmla="*/ 234491 h 507119"/>
                  <a:gd name="connsiteX2" fmla="*/ 247 w 2399925"/>
                  <a:gd name="connsiteY2" fmla="*/ 272591 h 507119"/>
                  <a:gd name="connsiteX0" fmla="*/ 234 w 2389703"/>
                  <a:gd name="connsiteY0" fmla="*/ 276359 h 514260"/>
                  <a:gd name="connsiteX1" fmla="*/ 2389031 w 2389703"/>
                  <a:gd name="connsiteY1" fmla="*/ 238259 h 514260"/>
                  <a:gd name="connsiteX2" fmla="*/ 234 w 2389703"/>
                  <a:gd name="connsiteY2" fmla="*/ 276359 h 514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9703" h="514260">
                    <a:moveTo>
                      <a:pt x="234" y="276359"/>
                    </a:moveTo>
                    <a:cubicBezTo>
                      <a:pt x="-27012" y="-61101"/>
                      <a:pt x="2342275" y="-107816"/>
                      <a:pt x="2389031" y="238259"/>
                    </a:cubicBezTo>
                    <a:cubicBezTo>
                      <a:pt x="2435787" y="584334"/>
                      <a:pt x="27480" y="613819"/>
                      <a:pt x="234" y="276359"/>
                    </a:cubicBezTo>
                    <a:close/>
                  </a:path>
                </a:pathLst>
              </a:custGeom>
            </p:spPr>
            <p:txBody>
              <a:bodyPr wrap="none">
                <a:prstTxWarp prst="textArchUp">
                  <a:avLst/>
                </a:prstTxWarp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altLang="zh-CN" sz="1067" b="1" spc="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D47E5797-0E89-431C-B8B3-F2E4FAF6A26D}"/>
                </a:ext>
              </a:extLst>
            </p:cNvPr>
            <p:cNvGrpSpPr/>
            <p:nvPr/>
          </p:nvGrpSpPr>
          <p:grpSpPr>
            <a:xfrm>
              <a:off x="8364641" y="2492896"/>
              <a:ext cx="2116103" cy="1298221"/>
              <a:chOff x="6299623" y="2089107"/>
              <a:chExt cx="1587077" cy="973666"/>
            </a:xfrm>
          </p:grpSpPr>
          <p:sp>
            <p:nvSpPr>
              <p:cNvPr id="39" name="Freeform 9">
                <a:extLst>
                  <a:ext uri="{FF2B5EF4-FFF2-40B4-BE49-F238E27FC236}">
                    <a16:creationId xmlns:a16="http://schemas.microsoft.com/office/drawing/2014/main" id="{C7FF9087-CDE2-4548-9E80-8A43D00DFD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9623" y="2089107"/>
                <a:ext cx="1587077" cy="973666"/>
              </a:xfrm>
              <a:custGeom>
                <a:avLst/>
                <a:gdLst>
                  <a:gd name="T0" fmla="*/ 1236 w 1304"/>
                  <a:gd name="T1" fmla="*/ 622 h 800"/>
                  <a:gd name="T2" fmla="*/ 1234 w 1304"/>
                  <a:gd name="T3" fmla="*/ 590 h 800"/>
                  <a:gd name="T4" fmla="*/ 1228 w 1304"/>
                  <a:gd name="T5" fmla="*/ 528 h 800"/>
                  <a:gd name="T6" fmla="*/ 1216 w 1304"/>
                  <a:gd name="T7" fmla="*/ 468 h 800"/>
                  <a:gd name="T8" fmla="*/ 1198 w 1304"/>
                  <a:gd name="T9" fmla="*/ 408 h 800"/>
                  <a:gd name="T10" fmla="*/ 1174 w 1304"/>
                  <a:gd name="T11" fmla="*/ 354 h 800"/>
                  <a:gd name="T12" fmla="*/ 1146 w 1304"/>
                  <a:gd name="T13" fmla="*/ 300 h 800"/>
                  <a:gd name="T14" fmla="*/ 1112 w 1304"/>
                  <a:gd name="T15" fmla="*/ 250 h 800"/>
                  <a:gd name="T16" fmla="*/ 1074 w 1304"/>
                  <a:gd name="T17" fmla="*/ 204 h 800"/>
                  <a:gd name="T18" fmla="*/ 1032 w 1304"/>
                  <a:gd name="T19" fmla="*/ 162 h 800"/>
                  <a:gd name="T20" fmla="*/ 986 w 1304"/>
                  <a:gd name="T21" fmla="*/ 124 h 800"/>
                  <a:gd name="T22" fmla="*/ 936 w 1304"/>
                  <a:gd name="T23" fmla="*/ 90 h 800"/>
                  <a:gd name="T24" fmla="*/ 882 w 1304"/>
                  <a:gd name="T25" fmla="*/ 62 h 800"/>
                  <a:gd name="T26" fmla="*/ 826 w 1304"/>
                  <a:gd name="T27" fmla="*/ 38 h 800"/>
                  <a:gd name="T28" fmla="*/ 768 w 1304"/>
                  <a:gd name="T29" fmla="*/ 20 h 800"/>
                  <a:gd name="T30" fmla="*/ 708 w 1304"/>
                  <a:gd name="T31" fmla="*/ 8 h 800"/>
                  <a:gd name="T32" fmla="*/ 646 w 1304"/>
                  <a:gd name="T33" fmla="*/ 2 h 800"/>
                  <a:gd name="T34" fmla="*/ 614 w 1304"/>
                  <a:gd name="T35" fmla="*/ 0 h 800"/>
                  <a:gd name="T36" fmla="*/ 556 w 1304"/>
                  <a:gd name="T37" fmla="*/ 4 h 800"/>
                  <a:gd name="T38" fmla="*/ 500 w 1304"/>
                  <a:gd name="T39" fmla="*/ 10 h 800"/>
                  <a:gd name="T40" fmla="*/ 446 w 1304"/>
                  <a:gd name="T41" fmla="*/ 24 h 800"/>
                  <a:gd name="T42" fmla="*/ 394 w 1304"/>
                  <a:gd name="T43" fmla="*/ 40 h 800"/>
                  <a:gd name="T44" fmla="*/ 298 w 1304"/>
                  <a:gd name="T45" fmla="*/ 86 h 800"/>
                  <a:gd name="T46" fmla="*/ 210 w 1304"/>
                  <a:gd name="T47" fmla="*/ 150 h 800"/>
                  <a:gd name="T48" fmla="*/ 136 w 1304"/>
                  <a:gd name="T49" fmla="*/ 226 h 800"/>
                  <a:gd name="T50" fmla="*/ 74 w 1304"/>
                  <a:gd name="T51" fmla="*/ 314 h 800"/>
                  <a:gd name="T52" fmla="*/ 28 w 1304"/>
                  <a:gd name="T53" fmla="*/ 412 h 800"/>
                  <a:gd name="T54" fmla="*/ 12 w 1304"/>
                  <a:gd name="T55" fmla="*/ 464 h 800"/>
                  <a:gd name="T56" fmla="*/ 0 w 1304"/>
                  <a:gd name="T57" fmla="*/ 518 h 800"/>
                  <a:gd name="T58" fmla="*/ 220 w 1304"/>
                  <a:gd name="T59" fmla="*/ 536 h 800"/>
                  <a:gd name="T60" fmla="*/ 228 w 1304"/>
                  <a:gd name="T61" fmla="*/ 504 h 800"/>
                  <a:gd name="T62" fmla="*/ 254 w 1304"/>
                  <a:gd name="T63" fmla="*/ 440 h 800"/>
                  <a:gd name="T64" fmla="*/ 290 w 1304"/>
                  <a:gd name="T65" fmla="*/ 382 h 800"/>
                  <a:gd name="T66" fmla="*/ 334 w 1304"/>
                  <a:gd name="T67" fmla="*/ 332 h 800"/>
                  <a:gd name="T68" fmla="*/ 386 w 1304"/>
                  <a:gd name="T69" fmla="*/ 290 h 800"/>
                  <a:gd name="T70" fmla="*/ 444 w 1304"/>
                  <a:gd name="T71" fmla="*/ 256 h 800"/>
                  <a:gd name="T72" fmla="*/ 508 w 1304"/>
                  <a:gd name="T73" fmla="*/ 234 h 800"/>
                  <a:gd name="T74" fmla="*/ 578 w 1304"/>
                  <a:gd name="T75" fmla="*/ 222 h 800"/>
                  <a:gd name="T76" fmla="*/ 614 w 1304"/>
                  <a:gd name="T77" fmla="*/ 220 h 800"/>
                  <a:gd name="T78" fmla="*/ 694 w 1304"/>
                  <a:gd name="T79" fmla="*/ 228 h 800"/>
                  <a:gd name="T80" fmla="*/ 770 w 1304"/>
                  <a:gd name="T81" fmla="*/ 252 h 800"/>
                  <a:gd name="T82" fmla="*/ 838 w 1304"/>
                  <a:gd name="T83" fmla="*/ 288 h 800"/>
                  <a:gd name="T84" fmla="*/ 898 w 1304"/>
                  <a:gd name="T85" fmla="*/ 338 h 800"/>
                  <a:gd name="T86" fmla="*/ 948 w 1304"/>
                  <a:gd name="T87" fmla="*/ 398 h 800"/>
                  <a:gd name="T88" fmla="*/ 984 w 1304"/>
                  <a:gd name="T89" fmla="*/ 466 h 800"/>
                  <a:gd name="T90" fmla="*/ 1008 w 1304"/>
                  <a:gd name="T91" fmla="*/ 542 h 800"/>
                  <a:gd name="T92" fmla="*/ 1016 w 1304"/>
                  <a:gd name="T93" fmla="*/ 622 h 800"/>
                  <a:gd name="T94" fmla="*/ 948 w 1304"/>
                  <a:gd name="T95" fmla="*/ 622 h 800"/>
                  <a:gd name="T96" fmla="*/ 1304 w 1304"/>
                  <a:gd name="T97" fmla="*/ 622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04" h="800">
                    <a:moveTo>
                      <a:pt x="1236" y="622"/>
                    </a:moveTo>
                    <a:lnTo>
                      <a:pt x="1236" y="622"/>
                    </a:lnTo>
                    <a:lnTo>
                      <a:pt x="1236" y="622"/>
                    </a:lnTo>
                    <a:lnTo>
                      <a:pt x="1234" y="590"/>
                    </a:lnTo>
                    <a:lnTo>
                      <a:pt x="1232" y="558"/>
                    </a:lnTo>
                    <a:lnTo>
                      <a:pt x="1228" y="528"/>
                    </a:lnTo>
                    <a:lnTo>
                      <a:pt x="1222" y="498"/>
                    </a:lnTo>
                    <a:lnTo>
                      <a:pt x="1216" y="468"/>
                    </a:lnTo>
                    <a:lnTo>
                      <a:pt x="1208" y="438"/>
                    </a:lnTo>
                    <a:lnTo>
                      <a:pt x="1198" y="408"/>
                    </a:lnTo>
                    <a:lnTo>
                      <a:pt x="1186" y="380"/>
                    </a:lnTo>
                    <a:lnTo>
                      <a:pt x="1174" y="354"/>
                    </a:lnTo>
                    <a:lnTo>
                      <a:pt x="1160" y="326"/>
                    </a:lnTo>
                    <a:lnTo>
                      <a:pt x="1146" y="300"/>
                    </a:lnTo>
                    <a:lnTo>
                      <a:pt x="1128" y="276"/>
                    </a:lnTo>
                    <a:lnTo>
                      <a:pt x="1112" y="250"/>
                    </a:lnTo>
                    <a:lnTo>
                      <a:pt x="1094" y="228"/>
                    </a:lnTo>
                    <a:lnTo>
                      <a:pt x="1074" y="204"/>
                    </a:lnTo>
                    <a:lnTo>
                      <a:pt x="1052" y="182"/>
                    </a:lnTo>
                    <a:lnTo>
                      <a:pt x="1032" y="162"/>
                    </a:lnTo>
                    <a:lnTo>
                      <a:pt x="1008" y="142"/>
                    </a:lnTo>
                    <a:lnTo>
                      <a:pt x="986" y="124"/>
                    </a:lnTo>
                    <a:lnTo>
                      <a:pt x="960" y="106"/>
                    </a:lnTo>
                    <a:lnTo>
                      <a:pt x="936" y="90"/>
                    </a:lnTo>
                    <a:lnTo>
                      <a:pt x="910" y="76"/>
                    </a:lnTo>
                    <a:lnTo>
                      <a:pt x="882" y="62"/>
                    </a:lnTo>
                    <a:lnTo>
                      <a:pt x="856" y="50"/>
                    </a:lnTo>
                    <a:lnTo>
                      <a:pt x="826" y="38"/>
                    </a:lnTo>
                    <a:lnTo>
                      <a:pt x="798" y="28"/>
                    </a:lnTo>
                    <a:lnTo>
                      <a:pt x="768" y="20"/>
                    </a:lnTo>
                    <a:lnTo>
                      <a:pt x="738" y="14"/>
                    </a:lnTo>
                    <a:lnTo>
                      <a:pt x="708" y="8"/>
                    </a:lnTo>
                    <a:lnTo>
                      <a:pt x="676" y="4"/>
                    </a:lnTo>
                    <a:lnTo>
                      <a:pt x="646" y="2"/>
                    </a:lnTo>
                    <a:lnTo>
                      <a:pt x="614" y="0"/>
                    </a:lnTo>
                    <a:lnTo>
                      <a:pt x="614" y="0"/>
                    </a:lnTo>
                    <a:lnTo>
                      <a:pt x="584" y="2"/>
                    </a:lnTo>
                    <a:lnTo>
                      <a:pt x="556" y="4"/>
                    </a:lnTo>
                    <a:lnTo>
                      <a:pt x="528" y="6"/>
                    </a:lnTo>
                    <a:lnTo>
                      <a:pt x="500" y="10"/>
                    </a:lnTo>
                    <a:lnTo>
                      <a:pt x="474" y="16"/>
                    </a:lnTo>
                    <a:lnTo>
                      <a:pt x="446" y="24"/>
                    </a:lnTo>
                    <a:lnTo>
                      <a:pt x="420" y="32"/>
                    </a:lnTo>
                    <a:lnTo>
                      <a:pt x="394" y="40"/>
                    </a:lnTo>
                    <a:lnTo>
                      <a:pt x="346" y="62"/>
                    </a:lnTo>
                    <a:lnTo>
                      <a:pt x="298" y="86"/>
                    </a:lnTo>
                    <a:lnTo>
                      <a:pt x="252" y="116"/>
                    </a:lnTo>
                    <a:lnTo>
                      <a:pt x="210" y="150"/>
                    </a:lnTo>
                    <a:lnTo>
                      <a:pt x="172" y="186"/>
                    </a:lnTo>
                    <a:lnTo>
                      <a:pt x="136" y="226"/>
                    </a:lnTo>
                    <a:lnTo>
                      <a:pt x="102" y="268"/>
                    </a:lnTo>
                    <a:lnTo>
                      <a:pt x="74" y="314"/>
                    </a:lnTo>
                    <a:lnTo>
                      <a:pt x="50" y="362"/>
                    </a:lnTo>
                    <a:lnTo>
                      <a:pt x="28" y="412"/>
                    </a:lnTo>
                    <a:lnTo>
                      <a:pt x="20" y="438"/>
                    </a:lnTo>
                    <a:lnTo>
                      <a:pt x="12" y="464"/>
                    </a:lnTo>
                    <a:lnTo>
                      <a:pt x="6" y="490"/>
                    </a:lnTo>
                    <a:lnTo>
                      <a:pt x="0" y="518"/>
                    </a:lnTo>
                    <a:lnTo>
                      <a:pt x="100" y="418"/>
                    </a:lnTo>
                    <a:lnTo>
                      <a:pt x="220" y="536"/>
                    </a:lnTo>
                    <a:lnTo>
                      <a:pt x="220" y="536"/>
                    </a:lnTo>
                    <a:lnTo>
                      <a:pt x="228" y="504"/>
                    </a:lnTo>
                    <a:lnTo>
                      <a:pt x="240" y="472"/>
                    </a:lnTo>
                    <a:lnTo>
                      <a:pt x="254" y="440"/>
                    </a:lnTo>
                    <a:lnTo>
                      <a:pt x="270" y="410"/>
                    </a:lnTo>
                    <a:lnTo>
                      <a:pt x="290" y="382"/>
                    </a:lnTo>
                    <a:lnTo>
                      <a:pt x="310" y="356"/>
                    </a:lnTo>
                    <a:lnTo>
                      <a:pt x="334" y="332"/>
                    </a:lnTo>
                    <a:lnTo>
                      <a:pt x="360" y="310"/>
                    </a:lnTo>
                    <a:lnTo>
                      <a:pt x="386" y="290"/>
                    </a:lnTo>
                    <a:lnTo>
                      <a:pt x="414" y="272"/>
                    </a:lnTo>
                    <a:lnTo>
                      <a:pt x="444" y="256"/>
                    </a:lnTo>
                    <a:lnTo>
                      <a:pt x="476" y="244"/>
                    </a:lnTo>
                    <a:lnTo>
                      <a:pt x="508" y="234"/>
                    </a:lnTo>
                    <a:lnTo>
                      <a:pt x="542" y="226"/>
                    </a:lnTo>
                    <a:lnTo>
                      <a:pt x="578" y="222"/>
                    </a:lnTo>
                    <a:lnTo>
                      <a:pt x="614" y="220"/>
                    </a:lnTo>
                    <a:lnTo>
                      <a:pt x="614" y="220"/>
                    </a:lnTo>
                    <a:lnTo>
                      <a:pt x="654" y="222"/>
                    </a:lnTo>
                    <a:lnTo>
                      <a:pt x="694" y="228"/>
                    </a:lnTo>
                    <a:lnTo>
                      <a:pt x="734" y="238"/>
                    </a:lnTo>
                    <a:lnTo>
                      <a:pt x="770" y="252"/>
                    </a:lnTo>
                    <a:lnTo>
                      <a:pt x="806" y="268"/>
                    </a:lnTo>
                    <a:lnTo>
                      <a:pt x="838" y="288"/>
                    </a:lnTo>
                    <a:lnTo>
                      <a:pt x="870" y="312"/>
                    </a:lnTo>
                    <a:lnTo>
                      <a:pt x="898" y="338"/>
                    </a:lnTo>
                    <a:lnTo>
                      <a:pt x="924" y="366"/>
                    </a:lnTo>
                    <a:lnTo>
                      <a:pt x="948" y="398"/>
                    </a:lnTo>
                    <a:lnTo>
                      <a:pt x="968" y="430"/>
                    </a:lnTo>
                    <a:lnTo>
                      <a:pt x="984" y="466"/>
                    </a:lnTo>
                    <a:lnTo>
                      <a:pt x="998" y="502"/>
                    </a:lnTo>
                    <a:lnTo>
                      <a:pt x="1008" y="542"/>
                    </a:lnTo>
                    <a:lnTo>
                      <a:pt x="1014" y="582"/>
                    </a:lnTo>
                    <a:lnTo>
                      <a:pt x="1016" y="622"/>
                    </a:lnTo>
                    <a:lnTo>
                      <a:pt x="1016" y="622"/>
                    </a:lnTo>
                    <a:lnTo>
                      <a:pt x="948" y="622"/>
                    </a:lnTo>
                    <a:lnTo>
                      <a:pt x="1126" y="800"/>
                    </a:lnTo>
                    <a:lnTo>
                      <a:pt x="1304" y="622"/>
                    </a:lnTo>
                    <a:lnTo>
                      <a:pt x="1236" y="622"/>
                    </a:lnTo>
                    <a:close/>
                  </a:path>
                </a:pathLst>
              </a:custGeom>
              <a:solidFill>
                <a:srgbClr val="7890A8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b="1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0" name="矩形 45">
                <a:extLst>
                  <a:ext uri="{FF2B5EF4-FFF2-40B4-BE49-F238E27FC236}">
                    <a16:creationId xmlns:a16="http://schemas.microsoft.com/office/drawing/2014/main" id="{31AD0BF0-8AE1-4F19-BA07-7ECEA68B4909}"/>
                  </a:ext>
                </a:extLst>
              </p:cNvPr>
              <p:cNvSpPr/>
              <p:nvPr/>
            </p:nvSpPr>
            <p:spPr>
              <a:xfrm>
                <a:off x="6520646" y="2257427"/>
                <a:ext cx="1039480" cy="782232"/>
              </a:xfrm>
              <a:custGeom>
                <a:avLst/>
                <a:gdLst>
                  <a:gd name="connsiteX0" fmla="*/ 0 w 1511952"/>
                  <a:gd name="connsiteY0" fmla="*/ 0 h 295978"/>
                  <a:gd name="connsiteX1" fmla="*/ 1511952 w 1511952"/>
                  <a:gd name="connsiteY1" fmla="*/ 0 h 295978"/>
                  <a:gd name="connsiteX2" fmla="*/ 1511952 w 1511952"/>
                  <a:gd name="connsiteY2" fmla="*/ 295978 h 295978"/>
                  <a:gd name="connsiteX3" fmla="*/ 0 w 1511952"/>
                  <a:gd name="connsiteY3" fmla="*/ 295978 h 295978"/>
                  <a:gd name="connsiteX4" fmla="*/ 0 w 1511952"/>
                  <a:gd name="connsiteY4" fmla="*/ 0 h 295978"/>
                  <a:gd name="connsiteX0" fmla="*/ 0 w 1511952"/>
                  <a:gd name="connsiteY0" fmla="*/ 105833 h 401811"/>
                  <a:gd name="connsiteX1" fmla="*/ 1511952 w 1511952"/>
                  <a:gd name="connsiteY1" fmla="*/ 105833 h 401811"/>
                  <a:gd name="connsiteX2" fmla="*/ 1511952 w 1511952"/>
                  <a:gd name="connsiteY2" fmla="*/ 401811 h 401811"/>
                  <a:gd name="connsiteX3" fmla="*/ 0 w 1511952"/>
                  <a:gd name="connsiteY3" fmla="*/ 401811 h 401811"/>
                  <a:gd name="connsiteX4" fmla="*/ 0 w 1511952"/>
                  <a:gd name="connsiteY4" fmla="*/ 105833 h 401811"/>
                  <a:gd name="connsiteX0" fmla="*/ 0 w 1511952"/>
                  <a:gd name="connsiteY0" fmla="*/ 171524 h 467502"/>
                  <a:gd name="connsiteX1" fmla="*/ 1511952 w 1511952"/>
                  <a:gd name="connsiteY1" fmla="*/ 171524 h 467502"/>
                  <a:gd name="connsiteX2" fmla="*/ 1511952 w 1511952"/>
                  <a:gd name="connsiteY2" fmla="*/ 467502 h 467502"/>
                  <a:gd name="connsiteX3" fmla="*/ 0 w 1511952"/>
                  <a:gd name="connsiteY3" fmla="*/ 467502 h 467502"/>
                  <a:gd name="connsiteX4" fmla="*/ 0 w 1511952"/>
                  <a:gd name="connsiteY4" fmla="*/ 171524 h 467502"/>
                  <a:gd name="connsiteX0" fmla="*/ 0 w 1623871"/>
                  <a:gd name="connsiteY0" fmla="*/ 216069 h 431085"/>
                  <a:gd name="connsiteX1" fmla="*/ 1623871 w 1623871"/>
                  <a:gd name="connsiteY1" fmla="*/ 135107 h 431085"/>
                  <a:gd name="connsiteX2" fmla="*/ 1623871 w 1623871"/>
                  <a:gd name="connsiteY2" fmla="*/ 431085 h 431085"/>
                  <a:gd name="connsiteX3" fmla="*/ 111919 w 1623871"/>
                  <a:gd name="connsiteY3" fmla="*/ 431085 h 431085"/>
                  <a:gd name="connsiteX4" fmla="*/ 0 w 1623871"/>
                  <a:gd name="connsiteY4" fmla="*/ 216069 h 431085"/>
                  <a:gd name="connsiteX0" fmla="*/ 0 w 1811990"/>
                  <a:gd name="connsiteY0" fmla="*/ 178613 h 393629"/>
                  <a:gd name="connsiteX1" fmla="*/ 1811990 w 1811990"/>
                  <a:gd name="connsiteY1" fmla="*/ 164326 h 393629"/>
                  <a:gd name="connsiteX2" fmla="*/ 1623871 w 1811990"/>
                  <a:gd name="connsiteY2" fmla="*/ 393629 h 393629"/>
                  <a:gd name="connsiteX3" fmla="*/ 111919 w 1811990"/>
                  <a:gd name="connsiteY3" fmla="*/ 393629 h 393629"/>
                  <a:gd name="connsiteX4" fmla="*/ 0 w 1811990"/>
                  <a:gd name="connsiteY4" fmla="*/ 178613 h 393629"/>
                  <a:gd name="connsiteX0" fmla="*/ 0 w 1811990"/>
                  <a:gd name="connsiteY0" fmla="*/ 313434 h 528450"/>
                  <a:gd name="connsiteX1" fmla="*/ 1811990 w 1811990"/>
                  <a:gd name="connsiteY1" fmla="*/ 299147 h 528450"/>
                  <a:gd name="connsiteX2" fmla="*/ 1623871 w 1811990"/>
                  <a:gd name="connsiteY2" fmla="*/ 528450 h 528450"/>
                  <a:gd name="connsiteX3" fmla="*/ 111919 w 1811990"/>
                  <a:gd name="connsiteY3" fmla="*/ 528450 h 528450"/>
                  <a:gd name="connsiteX4" fmla="*/ 0 w 1811990"/>
                  <a:gd name="connsiteY4" fmla="*/ 313434 h 528450"/>
                  <a:gd name="connsiteX0" fmla="*/ 0 w 1811990"/>
                  <a:gd name="connsiteY0" fmla="*/ 416193 h 631209"/>
                  <a:gd name="connsiteX1" fmla="*/ 1811990 w 1811990"/>
                  <a:gd name="connsiteY1" fmla="*/ 401906 h 631209"/>
                  <a:gd name="connsiteX2" fmla="*/ 1623871 w 1811990"/>
                  <a:gd name="connsiteY2" fmla="*/ 631209 h 631209"/>
                  <a:gd name="connsiteX3" fmla="*/ 111919 w 1811990"/>
                  <a:gd name="connsiteY3" fmla="*/ 631209 h 631209"/>
                  <a:gd name="connsiteX4" fmla="*/ 0 w 1811990"/>
                  <a:gd name="connsiteY4" fmla="*/ 416193 h 631209"/>
                  <a:gd name="connsiteX0" fmla="*/ 160959 w 1972949"/>
                  <a:gd name="connsiteY0" fmla="*/ 35768 h 250784"/>
                  <a:gd name="connsiteX1" fmla="*/ 1972949 w 1972949"/>
                  <a:gd name="connsiteY1" fmla="*/ 21481 h 250784"/>
                  <a:gd name="connsiteX2" fmla="*/ 1784830 w 1972949"/>
                  <a:gd name="connsiteY2" fmla="*/ 250784 h 250784"/>
                  <a:gd name="connsiteX3" fmla="*/ 272878 w 1972949"/>
                  <a:gd name="connsiteY3" fmla="*/ 250784 h 250784"/>
                  <a:gd name="connsiteX4" fmla="*/ 160959 w 1972949"/>
                  <a:gd name="connsiteY4" fmla="*/ 35768 h 250784"/>
                  <a:gd name="connsiteX0" fmla="*/ 160959 w 1974753"/>
                  <a:gd name="connsiteY0" fmla="*/ 53432 h 268448"/>
                  <a:gd name="connsiteX1" fmla="*/ 1972949 w 1974753"/>
                  <a:gd name="connsiteY1" fmla="*/ 39145 h 268448"/>
                  <a:gd name="connsiteX2" fmla="*/ 1784830 w 1974753"/>
                  <a:gd name="connsiteY2" fmla="*/ 268448 h 268448"/>
                  <a:gd name="connsiteX3" fmla="*/ 272878 w 1974753"/>
                  <a:gd name="connsiteY3" fmla="*/ 268448 h 268448"/>
                  <a:gd name="connsiteX4" fmla="*/ 160959 w 1974753"/>
                  <a:gd name="connsiteY4" fmla="*/ 53432 h 268448"/>
                  <a:gd name="connsiteX0" fmla="*/ 160959 w 1974751"/>
                  <a:gd name="connsiteY0" fmla="*/ 53432 h 311846"/>
                  <a:gd name="connsiteX1" fmla="*/ 1972949 w 1974751"/>
                  <a:gd name="connsiteY1" fmla="*/ 39145 h 311846"/>
                  <a:gd name="connsiteX2" fmla="*/ 1784830 w 1974751"/>
                  <a:gd name="connsiteY2" fmla="*/ 268448 h 311846"/>
                  <a:gd name="connsiteX3" fmla="*/ 272878 w 1974751"/>
                  <a:gd name="connsiteY3" fmla="*/ 268448 h 311846"/>
                  <a:gd name="connsiteX4" fmla="*/ 160959 w 1974751"/>
                  <a:gd name="connsiteY4" fmla="*/ 53432 h 311846"/>
                  <a:gd name="connsiteX0" fmla="*/ 160959 w 1974753"/>
                  <a:gd name="connsiteY0" fmla="*/ 53432 h 296225"/>
                  <a:gd name="connsiteX1" fmla="*/ 1972949 w 1974753"/>
                  <a:gd name="connsiteY1" fmla="*/ 39145 h 296225"/>
                  <a:gd name="connsiteX2" fmla="*/ 1784830 w 1974753"/>
                  <a:gd name="connsiteY2" fmla="*/ 268448 h 296225"/>
                  <a:gd name="connsiteX3" fmla="*/ 272878 w 1974753"/>
                  <a:gd name="connsiteY3" fmla="*/ 268448 h 296225"/>
                  <a:gd name="connsiteX4" fmla="*/ 160959 w 1974753"/>
                  <a:gd name="connsiteY4" fmla="*/ 53432 h 296225"/>
                  <a:gd name="connsiteX0" fmla="*/ 122914 w 1936615"/>
                  <a:gd name="connsiteY0" fmla="*/ 119803 h 362596"/>
                  <a:gd name="connsiteX1" fmla="*/ 1934904 w 1936615"/>
                  <a:gd name="connsiteY1" fmla="*/ 105516 h 362596"/>
                  <a:gd name="connsiteX2" fmla="*/ 1746785 w 1936615"/>
                  <a:gd name="connsiteY2" fmla="*/ 334819 h 362596"/>
                  <a:gd name="connsiteX3" fmla="*/ 234833 w 1936615"/>
                  <a:gd name="connsiteY3" fmla="*/ 334819 h 362596"/>
                  <a:gd name="connsiteX4" fmla="*/ 122914 w 1936615"/>
                  <a:gd name="connsiteY4" fmla="*/ 119803 h 362596"/>
                  <a:gd name="connsiteX0" fmla="*/ 122914 w 2121812"/>
                  <a:gd name="connsiteY0" fmla="*/ 177507 h 420300"/>
                  <a:gd name="connsiteX1" fmla="*/ 1934904 w 2121812"/>
                  <a:gd name="connsiteY1" fmla="*/ 163220 h 420300"/>
                  <a:gd name="connsiteX2" fmla="*/ 1746785 w 2121812"/>
                  <a:gd name="connsiteY2" fmla="*/ 392523 h 420300"/>
                  <a:gd name="connsiteX3" fmla="*/ 234833 w 2121812"/>
                  <a:gd name="connsiteY3" fmla="*/ 392523 h 420300"/>
                  <a:gd name="connsiteX4" fmla="*/ 122914 w 2121812"/>
                  <a:gd name="connsiteY4" fmla="*/ 177507 h 420300"/>
                  <a:gd name="connsiteX0" fmla="*/ 121667 w 2160596"/>
                  <a:gd name="connsiteY0" fmla="*/ 142002 h 750303"/>
                  <a:gd name="connsiteX1" fmla="*/ 1933657 w 2160596"/>
                  <a:gd name="connsiteY1" fmla="*/ 127715 h 750303"/>
                  <a:gd name="connsiteX2" fmla="*/ 1745538 w 2160596"/>
                  <a:gd name="connsiteY2" fmla="*/ 357018 h 750303"/>
                  <a:gd name="connsiteX3" fmla="*/ 340073 w 2160596"/>
                  <a:gd name="connsiteY3" fmla="*/ 747543 h 750303"/>
                  <a:gd name="connsiteX4" fmla="*/ 121667 w 2160596"/>
                  <a:gd name="connsiteY4" fmla="*/ 142002 h 750303"/>
                  <a:gd name="connsiteX0" fmla="*/ 126823 w 2128132"/>
                  <a:gd name="connsiteY0" fmla="*/ 80912 h 739617"/>
                  <a:gd name="connsiteX1" fmla="*/ 1938813 w 2128132"/>
                  <a:gd name="connsiteY1" fmla="*/ 66625 h 739617"/>
                  <a:gd name="connsiteX2" fmla="*/ 1892677 w 2128132"/>
                  <a:gd name="connsiteY2" fmla="*/ 638828 h 739617"/>
                  <a:gd name="connsiteX3" fmla="*/ 345229 w 2128132"/>
                  <a:gd name="connsiteY3" fmla="*/ 686453 h 739617"/>
                  <a:gd name="connsiteX4" fmla="*/ 126823 w 2128132"/>
                  <a:gd name="connsiteY4" fmla="*/ 80912 h 739617"/>
                  <a:gd name="connsiteX0" fmla="*/ 150487 w 2151798"/>
                  <a:gd name="connsiteY0" fmla="*/ 138337 h 797042"/>
                  <a:gd name="connsiteX1" fmla="*/ 1962477 w 2151798"/>
                  <a:gd name="connsiteY1" fmla="*/ 124050 h 797042"/>
                  <a:gd name="connsiteX2" fmla="*/ 1916341 w 2151798"/>
                  <a:gd name="connsiteY2" fmla="*/ 696253 h 797042"/>
                  <a:gd name="connsiteX3" fmla="*/ 368893 w 2151798"/>
                  <a:gd name="connsiteY3" fmla="*/ 743878 h 797042"/>
                  <a:gd name="connsiteX4" fmla="*/ 150487 w 2151798"/>
                  <a:gd name="connsiteY4" fmla="*/ 138337 h 797042"/>
                  <a:gd name="connsiteX0" fmla="*/ 163275 w 2107709"/>
                  <a:gd name="connsiteY0" fmla="*/ 120535 h 845635"/>
                  <a:gd name="connsiteX1" fmla="*/ 1922021 w 2107709"/>
                  <a:gd name="connsiteY1" fmla="*/ 168160 h 845635"/>
                  <a:gd name="connsiteX2" fmla="*/ 1875885 w 2107709"/>
                  <a:gd name="connsiteY2" fmla="*/ 740363 h 845635"/>
                  <a:gd name="connsiteX3" fmla="*/ 328437 w 2107709"/>
                  <a:gd name="connsiteY3" fmla="*/ 787988 h 845635"/>
                  <a:gd name="connsiteX4" fmla="*/ 163275 w 2107709"/>
                  <a:gd name="connsiteY4" fmla="*/ 120535 h 845635"/>
                  <a:gd name="connsiteX0" fmla="*/ 163275 w 2186152"/>
                  <a:gd name="connsiteY0" fmla="*/ 187705 h 912805"/>
                  <a:gd name="connsiteX1" fmla="*/ 1922021 w 2186152"/>
                  <a:gd name="connsiteY1" fmla="*/ 235330 h 912805"/>
                  <a:gd name="connsiteX2" fmla="*/ 1875885 w 2186152"/>
                  <a:gd name="connsiteY2" fmla="*/ 807533 h 912805"/>
                  <a:gd name="connsiteX3" fmla="*/ 328437 w 2186152"/>
                  <a:gd name="connsiteY3" fmla="*/ 855158 h 912805"/>
                  <a:gd name="connsiteX4" fmla="*/ 163275 w 2186152"/>
                  <a:gd name="connsiteY4" fmla="*/ 187705 h 912805"/>
                  <a:gd name="connsiteX0" fmla="*/ 163275 w 2137129"/>
                  <a:gd name="connsiteY0" fmla="*/ 189457 h 914557"/>
                  <a:gd name="connsiteX1" fmla="*/ 1922021 w 2137129"/>
                  <a:gd name="connsiteY1" fmla="*/ 237082 h 914557"/>
                  <a:gd name="connsiteX2" fmla="*/ 1875885 w 2137129"/>
                  <a:gd name="connsiteY2" fmla="*/ 809285 h 914557"/>
                  <a:gd name="connsiteX3" fmla="*/ 328437 w 2137129"/>
                  <a:gd name="connsiteY3" fmla="*/ 856910 h 914557"/>
                  <a:gd name="connsiteX4" fmla="*/ 163275 w 2137129"/>
                  <a:gd name="connsiteY4" fmla="*/ 189457 h 914557"/>
                  <a:gd name="connsiteX0" fmla="*/ 186821 w 2685834"/>
                  <a:gd name="connsiteY0" fmla="*/ 142129 h 867451"/>
                  <a:gd name="connsiteX1" fmla="*/ 2584491 w 2685834"/>
                  <a:gd name="connsiteY1" fmla="*/ 184991 h 867451"/>
                  <a:gd name="connsiteX2" fmla="*/ 1899431 w 2685834"/>
                  <a:gd name="connsiteY2" fmla="*/ 761957 h 867451"/>
                  <a:gd name="connsiteX3" fmla="*/ 351983 w 2685834"/>
                  <a:gd name="connsiteY3" fmla="*/ 809582 h 867451"/>
                  <a:gd name="connsiteX4" fmla="*/ 186821 w 2685834"/>
                  <a:gd name="connsiteY4" fmla="*/ 142129 h 867451"/>
                  <a:gd name="connsiteX0" fmla="*/ 186821 w 2756339"/>
                  <a:gd name="connsiteY0" fmla="*/ 201141 h 926463"/>
                  <a:gd name="connsiteX1" fmla="*/ 2584491 w 2756339"/>
                  <a:gd name="connsiteY1" fmla="*/ 244003 h 926463"/>
                  <a:gd name="connsiteX2" fmla="*/ 1899431 w 2756339"/>
                  <a:gd name="connsiteY2" fmla="*/ 820969 h 926463"/>
                  <a:gd name="connsiteX3" fmla="*/ 351983 w 2756339"/>
                  <a:gd name="connsiteY3" fmla="*/ 868594 h 926463"/>
                  <a:gd name="connsiteX4" fmla="*/ 186821 w 2756339"/>
                  <a:gd name="connsiteY4" fmla="*/ 201141 h 926463"/>
                  <a:gd name="connsiteX0" fmla="*/ 198603 w 2768122"/>
                  <a:gd name="connsiteY0" fmla="*/ 284982 h 1010304"/>
                  <a:gd name="connsiteX1" fmla="*/ 2596273 w 2768122"/>
                  <a:gd name="connsiteY1" fmla="*/ 327844 h 1010304"/>
                  <a:gd name="connsiteX2" fmla="*/ 1911213 w 2768122"/>
                  <a:gd name="connsiteY2" fmla="*/ 904810 h 1010304"/>
                  <a:gd name="connsiteX3" fmla="*/ 363765 w 2768122"/>
                  <a:gd name="connsiteY3" fmla="*/ 952435 h 1010304"/>
                  <a:gd name="connsiteX4" fmla="*/ 198603 w 2768122"/>
                  <a:gd name="connsiteY4" fmla="*/ 284982 h 1010304"/>
                  <a:gd name="connsiteX0" fmla="*/ 229193 w 2627166"/>
                  <a:gd name="connsiteY0" fmla="*/ 172727 h 840252"/>
                  <a:gd name="connsiteX1" fmla="*/ 2626863 w 2627166"/>
                  <a:gd name="connsiteY1" fmla="*/ 215589 h 840252"/>
                  <a:gd name="connsiteX2" fmla="*/ 394355 w 2627166"/>
                  <a:gd name="connsiteY2" fmla="*/ 840180 h 840252"/>
                  <a:gd name="connsiteX3" fmla="*/ 229193 w 2627166"/>
                  <a:gd name="connsiteY3" fmla="*/ 172727 h 840252"/>
                  <a:gd name="connsiteX0" fmla="*/ 0 w 2397670"/>
                  <a:gd name="connsiteY0" fmla="*/ 172727 h 215589"/>
                  <a:gd name="connsiteX1" fmla="*/ 2397670 w 2397670"/>
                  <a:gd name="connsiteY1" fmla="*/ 215589 h 215589"/>
                  <a:gd name="connsiteX2" fmla="*/ 0 w 2397670"/>
                  <a:gd name="connsiteY2" fmla="*/ 172727 h 215589"/>
                  <a:gd name="connsiteX0" fmla="*/ 0 w 2388797"/>
                  <a:gd name="connsiteY0" fmla="*/ 176263 h 176263"/>
                  <a:gd name="connsiteX1" fmla="*/ 2388797 w 2388797"/>
                  <a:gd name="connsiteY1" fmla="*/ 114350 h 176263"/>
                  <a:gd name="connsiteX2" fmla="*/ 0 w 2388797"/>
                  <a:gd name="connsiteY2" fmla="*/ 176263 h 176263"/>
                  <a:gd name="connsiteX0" fmla="*/ 0 w 2388797"/>
                  <a:gd name="connsiteY0" fmla="*/ 168967 h 168967"/>
                  <a:gd name="connsiteX1" fmla="*/ 2388797 w 2388797"/>
                  <a:gd name="connsiteY1" fmla="*/ 130867 h 168967"/>
                  <a:gd name="connsiteX2" fmla="*/ 0 w 2388797"/>
                  <a:gd name="connsiteY2" fmla="*/ 168967 h 168967"/>
                  <a:gd name="connsiteX0" fmla="*/ 98544 w 2487341"/>
                  <a:gd name="connsiteY0" fmla="*/ 287217 h 557332"/>
                  <a:gd name="connsiteX1" fmla="*/ 2487341 w 2487341"/>
                  <a:gd name="connsiteY1" fmla="*/ 249117 h 557332"/>
                  <a:gd name="connsiteX2" fmla="*/ 98544 w 2487341"/>
                  <a:gd name="connsiteY2" fmla="*/ 287217 h 557332"/>
                  <a:gd name="connsiteX0" fmla="*/ 65757 w 2513543"/>
                  <a:gd name="connsiteY0" fmla="*/ 436393 h 838087"/>
                  <a:gd name="connsiteX1" fmla="*/ 2454554 w 2513543"/>
                  <a:gd name="connsiteY1" fmla="*/ 398293 h 838087"/>
                  <a:gd name="connsiteX2" fmla="*/ 65757 w 2513543"/>
                  <a:gd name="connsiteY2" fmla="*/ 436393 h 838087"/>
                  <a:gd name="connsiteX0" fmla="*/ 72144 w 2469823"/>
                  <a:gd name="connsiteY0" fmla="*/ 383166 h 736189"/>
                  <a:gd name="connsiteX1" fmla="*/ 2460941 w 2469823"/>
                  <a:gd name="connsiteY1" fmla="*/ 345066 h 736189"/>
                  <a:gd name="connsiteX2" fmla="*/ 72144 w 2469823"/>
                  <a:gd name="connsiteY2" fmla="*/ 383166 h 736189"/>
                  <a:gd name="connsiteX0" fmla="*/ 85 w 2399588"/>
                  <a:gd name="connsiteY0" fmla="*/ 322200 h 610927"/>
                  <a:gd name="connsiteX1" fmla="*/ 2388882 w 2399588"/>
                  <a:gd name="connsiteY1" fmla="*/ 284100 h 610927"/>
                  <a:gd name="connsiteX2" fmla="*/ 85 w 2399588"/>
                  <a:gd name="connsiteY2" fmla="*/ 322200 h 610927"/>
                  <a:gd name="connsiteX0" fmla="*/ 247 w 2399925"/>
                  <a:gd name="connsiteY0" fmla="*/ 272591 h 507119"/>
                  <a:gd name="connsiteX1" fmla="*/ 2389044 w 2399925"/>
                  <a:gd name="connsiteY1" fmla="*/ 234491 h 507119"/>
                  <a:gd name="connsiteX2" fmla="*/ 247 w 2399925"/>
                  <a:gd name="connsiteY2" fmla="*/ 272591 h 507119"/>
                  <a:gd name="connsiteX0" fmla="*/ 234 w 2389703"/>
                  <a:gd name="connsiteY0" fmla="*/ 276359 h 514260"/>
                  <a:gd name="connsiteX1" fmla="*/ 2389031 w 2389703"/>
                  <a:gd name="connsiteY1" fmla="*/ 238259 h 514260"/>
                  <a:gd name="connsiteX2" fmla="*/ 234 w 2389703"/>
                  <a:gd name="connsiteY2" fmla="*/ 276359 h 514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9703" h="514260">
                    <a:moveTo>
                      <a:pt x="234" y="276359"/>
                    </a:moveTo>
                    <a:cubicBezTo>
                      <a:pt x="-27012" y="-61101"/>
                      <a:pt x="2342275" y="-107816"/>
                      <a:pt x="2389031" y="238259"/>
                    </a:cubicBezTo>
                    <a:cubicBezTo>
                      <a:pt x="2435787" y="584334"/>
                      <a:pt x="27480" y="613819"/>
                      <a:pt x="234" y="276359"/>
                    </a:cubicBezTo>
                    <a:close/>
                  </a:path>
                </a:pathLst>
              </a:custGeom>
            </p:spPr>
            <p:txBody>
              <a:bodyPr wrap="none">
                <a:prstTxWarp prst="textArchUp">
                  <a:avLst/>
                </a:prstTxWarp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altLang="zh-CN" sz="1067" b="1" spc="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9F31E6D1-6A20-440F-91C0-30CC659CB6AE}"/>
                </a:ext>
              </a:extLst>
            </p:cNvPr>
            <p:cNvGrpSpPr/>
            <p:nvPr/>
          </p:nvGrpSpPr>
          <p:grpSpPr>
            <a:xfrm>
              <a:off x="6702918" y="3213411"/>
              <a:ext cx="2112857" cy="1298221"/>
              <a:chOff x="5053330" y="2629492"/>
              <a:chExt cx="1584643" cy="973666"/>
            </a:xfrm>
          </p:grpSpPr>
          <p:sp>
            <p:nvSpPr>
              <p:cNvPr id="37" name="Freeform 8">
                <a:extLst>
                  <a:ext uri="{FF2B5EF4-FFF2-40B4-BE49-F238E27FC236}">
                    <a16:creationId xmlns:a16="http://schemas.microsoft.com/office/drawing/2014/main" id="{9330E205-6024-4440-9637-62A48AB771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330" y="2629492"/>
                <a:ext cx="1584643" cy="973666"/>
              </a:xfrm>
              <a:custGeom>
                <a:avLst/>
                <a:gdLst>
                  <a:gd name="T0" fmla="*/ 946 w 1302"/>
                  <a:gd name="T1" fmla="*/ 178 h 800"/>
                  <a:gd name="T2" fmla="*/ 1016 w 1302"/>
                  <a:gd name="T3" fmla="*/ 178 h 800"/>
                  <a:gd name="T4" fmla="*/ 1008 w 1302"/>
                  <a:gd name="T5" fmla="*/ 260 h 800"/>
                  <a:gd name="T6" fmla="*/ 984 w 1302"/>
                  <a:gd name="T7" fmla="*/ 336 h 800"/>
                  <a:gd name="T8" fmla="*/ 946 w 1302"/>
                  <a:gd name="T9" fmla="*/ 404 h 800"/>
                  <a:gd name="T10" fmla="*/ 898 w 1302"/>
                  <a:gd name="T11" fmla="*/ 464 h 800"/>
                  <a:gd name="T12" fmla="*/ 838 w 1302"/>
                  <a:gd name="T13" fmla="*/ 512 h 800"/>
                  <a:gd name="T14" fmla="*/ 770 w 1302"/>
                  <a:gd name="T15" fmla="*/ 550 h 800"/>
                  <a:gd name="T16" fmla="*/ 694 w 1302"/>
                  <a:gd name="T17" fmla="*/ 574 h 800"/>
                  <a:gd name="T18" fmla="*/ 612 w 1302"/>
                  <a:gd name="T19" fmla="*/ 582 h 800"/>
                  <a:gd name="T20" fmla="*/ 576 w 1302"/>
                  <a:gd name="T21" fmla="*/ 580 h 800"/>
                  <a:gd name="T22" fmla="*/ 508 w 1302"/>
                  <a:gd name="T23" fmla="*/ 568 h 800"/>
                  <a:gd name="T24" fmla="*/ 444 w 1302"/>
                  <a:gd name="T25" fmla="*/ 544 h 800"/>
                  <a:gd name="T26" fmla="*/ 386 w 1302"/>
                  <a:gd name="T27" fmla="*/ 510 h 800"/>
                  <a:gd name="T28" fmla="*/ 334 w 1302"/>
                  <a:gd name="T29" fmla="*/ 468 h 800"/>
                  <a:gd name="T30" fmla="*/ 288 w 1302"/>
                  <a:gd name="T31" fmla="*/ 418 h 800"/>
                  <a:gd name="T32" fmla="*/ 254 w 1302"/>
                  <a:gd name="T33" fmla="*/ 360 h 800"/>
                  <a:gd name="T34" fmla="*/ 228 w 1302"/>
                  <a:gd name="T35" fmla="*/ 298 h 800"/>
                  <a:gd name="T36" fmla="*/ 100 w 1302"/>
                  <a:gd name="T37" fmla="*/ 384 h 800"/>
                  <a:gd name="T38" fmla="*/ 0 w 1302"/>
                  <a:gd name="T39" fmla="*/ 284 h 800"/>
                  <a:gd name="T40" fmla="*/ 12 w 1302"/>
                  <a:gd name="T41" fmla="*/ 338 h 800"/>
                  <a:gd name="T42" fmla="*/ 28 w 1302"/>
                  <a:gd name="T43" fmla="*/ 390 h 800"/>
                  <a:gd name="T44" fmla="*/ 74 w 1302"/>
                  <a:gd name="T45" fmla="*/ 488 h 800"/>
                  <a:gd name="T46" fmla="*/ 134 w 1302"/>
                  <a:gd name="T47" fmla="*/ 576 h 800"/>
                  <a:gd name="T48" fmla="*/ 210 w 1302"/>
                  <a:gd name="T49" fmla="*/ 652 h 800"/>
                  <a:gd name="T50" fmla="*/ 296 w 1302"/>
                  <a:gd name="T51" fmla="*/ 714 h 800"/>
                  <a:gd name="T52" fmla="*/ 394 w 1302"/>
                  <a:gd name="T53" fmla="*/ 760 h 800"/>
                  <a:gd name="T54" fmla="*/ 446 w 1302"/>
                  <a:gd name="T55" fmla="*/ 778 h 800"/>
                  <a:gd name="T56" fmla="*/ 500 w 1302"/>
                  <a:gd name="T57" fmla="*/ 790 h 800"/>
                  <a:gd name="T58" fmla="*/ 556 w 1302"/>
                  <a:gd name="T59" fmla="*/ 798 h 800"/>
                  <a:gd name="T60" fmla="*/ 612 w 1302"/>
                  <a:gd name="T61" fmla="*/ 800 h 800"/>
                  <a:gd name="T62" fmla="*/ 644 w 1302"/>
                  <a:gd name="T63" fmla="*/ 800 h 800"/>
                  <a:gd name="T64" fmla="*/ 708 w 1302"/>
                  <a:gd name="T65" fmla="*/ 794 h 800"/>
                  <a:gd name="T66" fmla="*/ 768 w 1302"/>
                  <a:gd name="T67" fmla="*/ 780 h 800"/>
                  <a:gd name="T68" fmla="*/ 826 w 1302"/>
                  <a:gd name="T69" fmla="*/ 762 h 800"/>
                  <a:gd name="T70" fmla="*/ 882 w 1302"/>
                  <a:gd name="T71" fmla="*/ 738 h 800"/>
                  <a:gd name="T72" fmla="*/ 934 w 1302"/>
                  <a:gd name="T73" fmla="*/ 710 h 800"/>
                  <a:gd name="T74" fmla="*/ 984 w 1302"/>
                  <a:gd name="T75" fmla="*/ 676 h 800"/>
                  <a:gd name="T76" fmla="*/ 1030 w 1302"/>
                  <a:gd name="T77" fmla="*/ 638 h 800"/>
                  <a:gd name="T78" fmla="*/ 1072 w 1302"/>
                  <a:gd name="T79" fmla="*/ 596 h 800"/>
                  <a:gd name="T80" fmla="*/ 1110 w 1302"/>
                  <a:gd name="T81" fmla="*/ 550 h 800"/>
                  <a:gd name="T82" fmla="*/ 1144 w 1302"/>
                  <a:gd name="T83" fmla="*/ 500 h 800"/>
                  <a:gd name="T84" fmla="*/ 1174 w 1302"/>
                  <a:gd name="T85" fmla="*/ 448 h 800"/>
                  <a:gd name="T86" fmla="*/ 1196 w 1302"/>
                  <a:gd name="T87" fmla="*/ 392 h 800"/>
                  <a:gd name="T88" fmla="*/ 1214 w 1302"/>
                  <a:gd name="T89" fmla="*/ 334 h 800"/>
                  <a:gd name="T90" fmla="*/ 1228 w 1302"/>
                  <a:gd name="T91" fmla="*/ 274 h 800"/>
                  <a:gd name="T92" fmla="*/ 1234 w 1302"/>
                  <a:gd name="T93" fmla="*/ 210 h 800"/>
                  <a:gd name="T94" fmla="*/ 1302 w 1302"/>
                  <a:gd name="T95" fmla="*/ 178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02" h="800">
                    <a:moveTo>
                      <a:pt x="1124" y="0"/>
                    </a:moveTo>
                    <a:lnTo>
                      <a:pt x="946" y="178"/>
                    </a:lnTo>
                    <a:lnTo>
                      <a:pt x="1016" y="178"/>
                    </a:lnTo>
                    <a:lnTo>
                      <a:pt x="1016" y="178"/>
                    </a:lnTo>
                    <a:lnTo>
                      <a:pt x="1014" y="220"/>
                    </a:lnTo>
                    <a:lnTo>
                      <a:pt x="1008" y="260"/>
                    </a:lnTo>
                    <a:lnTo>
                      <a:pt x="998" y="298"/>
                    </a:lnTo>
                    <a:lnTo>
                      <a:pt x="984" y="336"/>
                    </a:lnTo>
                    <a:lnTo>
                      <a:pt x="966" y="370"/>
                    </a:lnTo>
                    <a:lnTo>
                      <a:pt x="946" y="404"/>
                    </a:lnTo>
                    <a:lnTo>
                      <a:pt x="924" y="434"/>
                    </a:lnTo>
                    <a:lnTo>
                      <a:pt x="898" y="464"/>
                    </a:lnTo>
                    <a:lnTo>
                      <a:pt x="868" y="490"/>
                    </a:lnTo>
                    <a:lnTo>
                      <a:pt x="838" y="512"/>
                    </a:lnTo>
                    <a:lnTo>
                      <a:pt x="804" y="532"/>
                    </a:lnTo>
                    <a:lnTo>
                      <a:pt x="770" y="550"/>
                    </a:lnTo>
                    <a:lnTo>
                      <a:pt x="732" y="564"/>
                    </a:lnTo>
                    <a:lnTo>
                      <a:pt x="694" y="574"/>
                    </a:lnTo>
                    <a:lnTo>
                      <a:pt x="654" y="580"/>
                    </a:lnTo>
                    <a:lnTo>
                      <a:pt x="612" y="582"/>
                    </a:lnTo>
                    <a:lnTo>
                      <a:pt x="612" y="582"/>
                    </a:lnTo>
                    <a:lnTo>
                      <a:pt x="576" y="580"/>
                    </a:lnTo>
                    <a:lnTo>
                      <a:pt x="542" y="576"/>
                    </a:lnTo>
                    <a:lnTo>
                      <a:pt x="508" y="568"/>
                    </a:lnTo>
                    <a:lnTo>
                      <a:pt x="476" y="558"/>
                    </a:lnTo>
                    <a:lnTo>
                      <a:pt x="444" y="544"/>
                    </a:lnTo>
                    <a:lnTo>
                      <a:pt x="414" y="528"/>
                    </a:lnTo>
                    <a:lnTo>
                      <a:pt x="386" y="510"/>
                    </a:lnTo>
                    <a:lnTo>
                      <a:pt x="358" y="490"/>
                    </a:lnTo>
                    <a:lnTo>
                      <a:pt x="334" y="468"/>
                    </a:lnTo>
                    <a:lnTo>
                      <a:pt x="310" y="444"/>
                    </a:lnTo>
                    <a:lnTo>
                      <a:pt x="288" y="418"/>
                    </a:lnTo>
                    <a:lnTo>
                      <a:pt x="270" y="390"/>
                    </a:lnTo>
                    <a:lnTo>
                      <a:pt x="254" y="360"/>
                    </a:lnTo>
                    <a:lnTo>
                      <a:pt x="240" y="330"/>
                    </a:lnTo>
                    <a:lnTo>
                      <a:pt x="228" y="298"/>
                    </a:lnTo>
                    <a:lnTo>
                      <a:pt x="218" y="264"/>
                    </a:lnTo>
                    <a:lnTo>
                      <a:pt x="100" y="384"/>
                    </a:lnTo>
                    <a:lnTo>
                      <a:pt x="0" y="284"/>
                    </a:lnTo>
                    <a:lnTo>
                      <a:pt x="0" y="284"/>
                    </a:lnTo>
                    <a:lnTo>
                      <a:pt x="4" y="310"/>
                    </a:lnTo>
                    <a:lnTo>
                      <a:pt x="12" y="338"/>
                    </a:lnTo>
                    <a:lnTo>
                      <a:pt x="18" y="364"/>
                    </a:lnTo>
                    <a:lnTo>
                      <a:pt x="28" y="390"/>
                    </a:lnTo>
                    <a:lnTo>
                      <a:pt x="48" y="440"/>
                    </a:lnTo>
                    <a:lnTo>
                      <a:pt x="74" y="488"/>
                    </a:lnTo>
                    <a:lnTo>
                      <a:pt x="102" y="534"/>
                    </a:lnTo>
                    <a:lnTo>
                      <a:pt x="134" y="576"/>
                    </a:lnTo>
                    <a:lnTo>
                      <a:pt x="170" y="616"/>
                    </a:lnTo>
                    <a:lnTo>
                      <a:pt x="210" y="652"/>
                    </a:lnTo>
                    <a:lnTo>
                      <a:pt x="252" y="684"/>
                    </a:lnTo>
                    <a:lnTo>
                      <a:pt x="296" y="714"/>
                    </a:lnTo>
                    <a:lnTo>
                      <a:pt x="344" y="740"/>
                    </a:lnTo>
                    <a:lnTo>
                      <a:pt x="394" y="760"/>
                    </a:lnTo>
                    <a:lnTo>
                      <a:pt x="420" y="770"/>
                    </a:lnTo>
                    <a:lnTo>
                      <a:pt x="446" y="778"/>
                    </a:lnTo>
                    <a:lnTo>
                      <a:pt x="472" y="784"/>
                    </a:lnTo>
                    <a:lnTo>
                      <a:pt x="500" y="790"/>
                    </a:lnTo>
                    <a:lnTo>
                      <a:pt x="528" y="794"/>
                    </a:lnTo>
                    <a:lnTo>
                      <a:pt x="556" y="798"/>
                    </a:lnTo>
                    <a:lnTo>
                      <a:pt x="584" y="800"/>
                    </a:lnTo>
                    <a:lnTo>
                      <a:pt x="612" y="800"/>
                    </a:lnTo>
                    <a:lnTo>
                      <a:pt x="612" y="800"/>
                    </a:lnTo>
                    <a:lnTo>
                      <a:pt x="644" y="800"/>
                    </a:lnTo>
                    <a:lnTo>
                      <a:pt x="676" y="798"/>
                    </a:lnTo>
                    <a:lnTo>
                      <a:pt x="708" y="794"/>
                    </a:lnTo>
                    <a:lnTo>
                      <a:pt x="738" y="788"/>
                    </a:lnTo>
                    <a:lnTo>
                      <a:pt x="768" y="780"/>
                    </a:lnTo>
                    <a:lnTo>
                      <a:pt x="798" y="772"/>
                    </a:lnTo>
                    <a:lnTo>
                      <a:pt x="826" y="762"/>
                    </a:lnTo>
                    <a:lnTo>
                      <a:pt x="854" y="752"/>
                    </a:lnTo>
                    <a:lnTo>
                      <a:pt x="882" y="738"/>
                    </a:lnTo>
                    <a:lnTo>
                      <a:pt x="908" y="726"/>
                    </a:lnTo>
                    <a:lnTo>
                      <a:pt x="934" y="710"/>
                    </a:lnTo>
                    <a:lnTo>
                      <a:pt x="960" y="694"/>
                    </a:lnTo>
                    <a:lnTo>
                      <a:pt x="984" y="676"/>
                    </a:lnTo>
                    <a:lnTo>
                      <a:pt x="1008" y="658"/>
                    </a:lnTo>
                    <a:lnTo>
                      <a:pt x="1030" y="638"/>
                    </a:lnTo>
                    <a:lnTo>
                      <a:pt x="1052" y="618"/>
                    </a:lnTo>
                    <a:lnTo>
                      <a:pt x="1072" y="596"/>
                    </a:lnTo>
                    <a:lnTo>
                      <a:pt x="1092" y="574"/>
                    </a:lnTo>
                    <a:lnTo>
                      <a:pt x="1110" y="550"/>
                    </a:lnTo>
                    <a:lnTo>
                      <a:pt x="1128" y="526"/>
                    </a:lnTo>
                    <a:lnTo>
                      <a:pt x="1144" y="500"/>
                    </a:lnTo>
                    <a:lnTo>
                      <a:pt x="1160" y="474"/>
                    </a:lnTo>
                    <a:lnTo>
                      <a:pt x="1174" y="448"/>
                    </a:lnTo>
                    <a:lnTo>
                      <a:pt x="1186" y="420"/>
                    </a:lnTo>
                    <a:lnTo>
                      <a:pt x="1196" y="392"/>
                    </a:lnTo>
                    <a:lnTo>
                      <a:pt x="1206" y="364"/>
                    </a:lnTo>
                    <a:lnTo>
                      <a:pt x="1214" y="334"/>
                    </a:lnTo>
                    <a:lnTo>
                      <a:pt x="1222" y="304"/>
                    </a:lnTo>
                    <a:lnTo>
                      <a:pt x="1228" y="274"/>
                    </a:lnTo>
                    <a:lnTo>
                      <a:pt x="1232" y="242"/>
                    </a:lnTo>
                    <a:lnTo>
                      <a:pt x="1234" y="210"/>
                    </a:lnTo>
                    <a:lnTo>
                      <a:pt x="1234" y="178"/>
                    </a:lnTo>
                    <a:lnTo>
                      <a:pt x="1302" y="178"/>
                    </a:lnTo>
                    <a:lnTo>
                      <a:pt x="1124" y="0"/>
                    </a:lnTo>
                    <a:close/>
                  </a:path>
                </a:pathLst>
              </a:custGeom>
              <a:solidFill>
                <a:srgbClr val="486078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b="1">
                  <a:solidFill>
                    <a:srgbClr val="48607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8" name="矩形 45">
                <a:extLst>
                  <a:ext uri="{FF2B5EF4-FFF2-40B4-BE49-F238E27FC236}">
                    <a16:creationId xmlns:a16="http://schemas.microsoft.com/office/drawing/2014/main" id="{97839B87-F862-4D33-8452-519F017BFA26}"/>
                  </a:ext>
                </a:extLst>
              </p:cNvPr>
              <p:cNvSpPr/>
              <p:nvPr/>
            </p:nvSpPr>
            <p:spPr>
              <a:xfrm rot="10800000">
                <a:off x="5287402" y="2666484"/>
                <a:ext cx="1039480" cy="782232"/>
              </a:xfrm>
              <a:custGeom>
                <a:avLst/>
                <a:gdLst>
                  <a:gd name="connsiteX0" fmla="*/ 0 w 1511952"/>
                  <a:gd name="connsiteY0" fmla="*/ 0 h 295978"/>
                  <a:gd name="connsiteX1" fmla="*/ 1511952 w 1511952"/>
                  <a:gd name="connsiteY1" fmla="*/ 0 h 295978"/>
                  <a:gd name="connsiteX2" fmla="*/ 1511952 w 1511952"/>
                  <a:gd name="connsiteY2" fmla="*/ 295978 h 295978"/>
                  <a:gd name="connsiteX3" fmla="*/ 0 w 1511952"/>
                  <a:gd name="connsiteY3" fmla="*/ 295978 h 295978"/>
                  <a:gd name="connsiteX4" fmla="*/ 0 w 1511952"/>
                  <a:gd name="connsiteY4" fmla="*/ 0 h 295978"/>
                  <a:gd name="connsiteX0" fmla="*/ 0 w 1511952"/>
                  <a:gd name="connsiteY0" fmla="*/ 105833 h 401811"/>
                  <a:gd name="connsiteX1" fmla="*/ 1511952 w 1511952"/>
                  <a:gd name="connsiteY1" fmla="*/ 105833 h 401811"/>
                  <a:gd name="connsiteX2" fmla="*/ 1511952 w 1511952"/>
                  <a:gd name="connsiteY2" fmla="*/ 401811 h 401811"/>
                  <a:gd name="connsiteX3" fmla="*/ 0 w 1511952"/>
                  <a:gd name="connsiteY3" fmla="*/ 401811 h 401811"/>
                  <a:gd name="connsiteX4" fmla="*/ 0 w 1511952"/>
                  <a:gd name="connsiteY4" fmla="*/ 105833 h 401811"/>
                  <a:gd name="connsiteX0" fmla="*/ 0 w 1511952"/>
                  <a:gd name="connsiteY0" fmla="*/ 171524 h 467502"/>
                  <a:gd name="connsiteX1" fmla="*/ 1511952 w 1511952"/>
                  <a:gd name="connsiteY1" fmla="*/ 171524 h 467502"/>
                  <a:gd name="connsiteX2" fmla="*/ 1511952 w 1511952"/>
                  <a:gd name="connsiteY2" fmla="*/ 467502 h 467502"/>
                  <a:gd name="connsiteX3" fmla="*/ 0 w 1511952"/>
                  <a:gd name="connsiteY3" fmla="*/ 467502 h 467502"/>
                  <a:gd name="connsiteX4" fmla="*/ 0 w 1511952"/>
                  <a:gd name="connsiteY4" fmla="*/ 171524 h 467502"/>
                  <a:gd name="connsiteX0" fmla="*/ 0 w 1623871"/>
                  <a:gd name="connsiteY0" fmla="*/ 216069 h 431085"/>
                  <a:gd name="connsiteX1" fmla="*/ 1623871 w 1623871"/>
                  <a:gd name="connsiteY1" fmla="*/ 135107 h 431085"/>
                  <a:gd name="connsiteX2" fmla="*/ 1623871 w 1623871"/>
                  <a:gd name="connsiteY2" fmla="*/ 431085 h 431085"/>
                  <a:gd name="connsiteX3" fmla="*/ 111919 w 1623871"/>
                  <a:gd name="connsiteY3" fmla="*/ 431085 h 431085"/>
                  <a:gd name="connsiteX4" fmla="*/ 0 w 1623871"/>
                  <a:gd name="connsiteY4" fmla="*/ 216069 h 431085"/>
                  <a:gd name="connsiteX0" fmla="*/ 0 w 1811990"/>
                  <a:gd name="connsiteY0" fmla="*/ 178613 h 393629"/>
                  <a:gd name="connsiteX1" fmla="*/ 1811990 w 1811990"/>
                  <a:gd name="connsiteY1" fmla="*/ 164326 h 393629"/>
                  <a:gd name="connsiteX2" fmla="*/ 1623871 w 1811990"/>
                  <a:gd name="connsiteY2" fmla="*/ 393629 h 393629"/>
                  <a:gd name="connsiteX3" fmla="*/ 111919 w 1811990"/>
                  <a:gd name="connsiteY3" fmla="*/ 393629 h 393629"/>
                  <a:gd name="connsiteX4" fmla="*/ 0 w 1811990"/>
                  <a:gd name="connsiteY4" fmla="*/ 178613 h 393629"/>
                  <a:gd name="connsiteX0" fmla="*/ 0 w 1811990"/>
                  <a:gd name="connsiteY0" fmla="*/ 313434 h 528450"/>
                  <a:gd name="connsiteX1" fmla="*/ 1811990 w 1811990"/>
                  <a:gd name="connsiteY1" fmla="*/ 299147 h 528450"/>
                  <a:gd name="connsiteX2" fmla="*/ 1623871 w 1811990"/>
                  <a:gd name="connsiteY2" fmla="*/ 528450 h 528450"/>
                  <a:gd name="connsiteX3" fmla="*/ 111919 w 1811990"/>
                  <a:gd name="connsiteY3" fmla="*/ 528450 h 528450"/>
                  <a:gd name="connsiteX4" fmla="*/ 0 w 1811990"/>
                  <a:gd name="connsiteY4" fmla="*/ 313434 h 528450"/>
                  <a:gd name="connsiteX0" fmla="*/ 0 w 1811990"/>
                  <a:gd name="connsiteY0" fmla="*/ 416193 h 631209"/>
                  <a:gd name="connsiteX1" fmla="*/ 1811990 w 1811990"/>
                  <a:gd name="connsiteY1" fmla="*/ 401906 h 631209"/>
                  <a:gd name="connsiteX2" fmla="*/ 1623871 w 1811990"/>
                  <a:gd name="connsiteY2" fmla="*/ 631209 h 631209"/>
                  <a:gd name="connsiteX3" fmla="*/ 111919 w 1811990"/>
                  <a:gd name="connsiteY3" fmla="*/ 631209 h 631209"/>
                  <a:gd name="connsiteX4" fmla="*/ 0 w 1811990"/>
                  <a:gd name="connsiteY4" fmla="*/ 416193 h 631209"/>
                  <a:gd name="connsiteX0" fmla="*/ 160959 w 1972949"/>
                  <a:gd name="connsiteY0" fmla="*/ 35768 h 250784"/>
                  <a:gd name="connsiteX1" fmla="*/ 1972949 w 1972949"/>
                  <a:gd name="connsiteY1" fmla="*/ 21481 h 250784"/>
                  <a:gd name="connsiteX2" fmla="*/ 1784830 w 1972949"/>
                  <a:gd name="connsiteY2" fmla="*/ 250784 h 250784"/>
                  <a:gd name="connsiteX3" fmla="*/ 272878 w 1972949"/>
                  <a:gd name="connsiteY3" fmla="*/ 250784 h 250784"/>
                  <a:gd name="connsiteX4" fmla="*/ 160959 w 1972949"/>
                  <a:gd name="connsiteY4" fmla="*/ 35768 h 250784"/>
                  <a:gd name="connsiteX0" fmla="*/ 160959 w 1974753"/>
                  <a:gd name="connsiteY0" fmla="*/ 53432 h 268448"/>
                  <a:gd name="connsiteX1" fmla="*/ 1972949 w 1974753"/>
                  <a:gd name="connsiteY1" fmla="*/ 39145 h 268448"/>
                  <a:gd name="connsiteX2" fmla="*/ 1784830 w 1974753"/>
                  <a:gd name="connsiteY2" fmla="*/ 268448 h 268448"/>
                  <a:gd name="connsiteX3" fmla="*/ 272878 w 1974753"/>
                  <a:gd name="connsiteY3" fmla="*/ 268448 h 268448"/>
                  <a:gd name="connsiteX4" fmla="*/ 160959 w 1974753"/>
                  <a:gd name="connsiteY4" fmla="*/ 53432 h 268448"/>
                  <a:gd name="connsiteX0" fmla="*/ 160959 w 1974751"/>
                  <a:gd name="connsiteY0" fmla="*/ 53432 h 311846"/>
                  <a:gd name="connsiteX1" fmla="*/ 1972949 w 1974751"/>
                  <a:gd name="connsiteY1" fmla="*/ 39145 h 311846"/>
                  <a:gd name="connsiteX2" fmla="*/ 1784830 w 1974751"/>
                  <a:gd name="connsiteY2" fmla="*/ 268448 h 311846"/>
                  <a:gd name="connsiteX3" fmla="*/ 272878 w 1974751"/>
                  <a:gd name="connsiteY3" fmla="*/ 268448 h 311846"/>
                  <a:gd name="connsiteX4" fmla="*/ 160959 w 1974751"/>
                  <a:gd name="connsiteY4" fmla="*/ 53432 h 311846"/>
                  <a:gd name="connsiteX0" fmla="*/ 160959 w 1974753"/>
                  <a:gd name="connsiteY0" fmla="*/ 53432 h 296225"/>
                  <a:gd name="connsiteX1" fmla="*/ 1972949 w 1974753"/>
                  <a:gd name="connsiteY1" fmla="*/ 39145 h 296225"/>
                  <a:gd name="connsiteX2" fmla="*/ 1784830 w 1974753"/>
                  <a:gd name="connsiteY2" fmla="*/ 268448 h 296225"/>
                  <a:gd name="connsiteX3" fmla="*/ 272878 w 1974753"/>
                  <a:gd name="connsiteY3" fmla="*/ 268448 h 296225"/>
                  <a:gd name="connsiteX4" fmla="*/ 160959 w 1974753"/>
                  <a:gd name="connsiteY4" fmla="*/ 53432 h 296225"/>
                  <a:gd name="connsiteX0" fmla="*/ 122914 w 1936615"/>
                  <a:gd name="connsiteY0" fmla="*/ 119803 h 362596"/>
                  <a:gd name="connsiteX1" fmla="*/ 1934904 w 1936615"/>
                  <a:gd name="connsiteY1" fmla="*/ 105516 h 362596"/>
                  <a:gd name="connsiteX2" fmla="*/ 1746785 w 1936615"/>
                  <a:gd name="connsiteY2" fmla="*/ 334819 h 362596"/>
                  <a:gd name="connsiteX3" fmla="*/ 234833 w 1936615"/>
                  <a:gd name="connsiteY3" fmla="*/ 334819 h 362596"/>
                  <a:gd name="connsiteX4" fmla="*/ 122914 w 1936615"/>
                  <a:gd name="connsiteY4" fmla="*/ 119803 h 362596"/>
                  <a:gd name="connsiteX0" fmla="*/ 122914 w 2121812"/>
                  <a:gd name="connsiteY0" fmla="*/ 177507 h 420300"/>
                  <a:gd name="connsiteX1" fmla="*/ 1934904 w 2121812"/>
                  <a:gd name="connsiteY1" fmla="*/ 163220 h 420300"/>
                  <a:gd name="connsiteX2" fmla="*/ 1746785 w 2121812"/>
                  <a:gd name="connsiteY2" fmla="*/ 392523 h 420300"/>
                  <a:gd name="connsiteX3" fmla="*/ 234833 w 2121812"/>
                  <a:gd name="connsiteY3" fmla="*/ 392523 h 420300"/>
                  <a:gd name="connsiteX4" fmla="*/ 122914 w 2121812"/>
                  <a:gd name="connsiteY4" fmla="*/ 177507 h 420300"/>
                  <a:gd name="connsiteX0" fmla="*/ 121667 w 2160596"/>
                  <a:gd name="connsiteY0" fmla="*/ 142002 h 750303"/>
                  <a:gd name="connsiteX1" fmla="*/ 1933657 w 2160596"/>
                  <a:gd name="connsiteY1" fmla="*/ 127715 h 750303"/>
                  <a:gd name="connsiteX2" fmla="*/ 1745538 w 2160596"/>
                  <a:gd name="connsiteY2" fmla="*/ 357018 h 750303"/>
                  <a:gd name="connsiteX3" fmla="*/ 340073 w 2160596"/>
                  <a:gd name="connsiteY3" fmla="*/ 747543 h 750303"/>
                  <a:gd name="connsiteX4" fmla="*/ 121667 w 2160596"/>
                  <a:gd name="connsiteY4" fmla="*/ 142002 h 750303"/>
                  <a:gd name="connsiteX0" fmla="*/ 126823 w 2128132"/>
                  <a:gd name="connsiteY0" fmla="*/ 80912 h 739617"/>
                  <a:gd name="connsiteX1" fmla="*/ 1938813 w 2128132"/>
                  <a:gd name="connsiteY1" fmla="*/ 66625 h 739617"/>
                  <a:gd name="connsiteX2" fmla="*/ 1892677 w 2128132"/>
                  <a:gd name="connsiteY2" fmla="*/ 638828 h 739617"/>
                  <a:gd name="connsiteX3" fmla="*/ 345229 w 2128132"/>
                  <a:gd name="connsiteY3" fmla="*/ 686453 h 739617"/>
                  <a:gd name="connsiteX4" fmla="*/ 126823 w 2128132"/>
                  <a:gd name="connsiteY4" fmla="*/ 80912 h 739617"/>
                  <a:gd name="connsiteX0" fmla="*/ 150487 w 2151798"/>
                  <a:gd name="connsiteY0" fmla="*/ 138337 h 797042"/>
                  <a:gd name="connsiteX1" fmla="*/ 1962477 w 2151798"/>
                  <a:gd name="connsiteY1" fmla="*/ 124050 h 797042"/>
                  <a:gd name="connsiteX2" fmla="*/ 1916341 w 2151798"/>
                  <a:gd name="connsiteY2" fmla="*/ 696253 h 797042"/>
                  <a:gd name="connsiteX3" fmla="*/ 368893 w 2151798"/>
                  <a:gd name="connsiteY3" fmla="*/ 743878 h 797042"/>
                  <a:gd name="connsiteX4" fmla="*/ 150487 w 2151798"/>
                  <a:gd name="connsiteY4" fmla="*/ 138337 h 797042"/>
                  <a:gd name="connsiteX0" fmla="*/ 163275 w 2107709"/>
                  <a:gd name="connsiteY0" fmla="*/ 120535 h 845635"/>
                  <a:gd name="connsiteX1" fmla="*/ 1922021 w 2107709"/>
                  <a:gd name="connsiteY1" fmla="*/ 168160 h 845635"/>
                  <a:gd name="connsiteX2" fmla="*/ 1875885 w 2107709"/>
                  <a:gd name="connsiteY2" fmla="*/ 740363 h 845635"/>
                  <a:gd name="connsiteX3" fmla="*/ 328437 w 2107709"/>
                  <a:gd name="connsiteY3" fmla="*/ 787988 h 845635"/>
                  <a:gd name="connsiteX4" fmla="*/ 163275 w 2107709"/>
                  <a:gd name="connsiteY4" fmla="*/ 120535 h 845635"/>
                  <a:gd name="connsiteX0" fmla="*/ 163275 w 2186152"/>
                  <a:gd name="connsiteY0" fmla="*/ 187705 h 912805"/>
                  <a:gd name="connsiteX1" fmla="*/ 1922021 w 2186152"/>
                  <a:gd name="connsiteY1" fmla="*/ 235330 h 912805"/>
                  <a:gd name="connsiteX2" fmla="*/ 1875885 w 2186152"/>
                  <a:gd name="connsiteY2" fmla="*/ 807533 h 912805"/>
                  <a:gd name="connsiteX3" fmla="*/ 328437 w 2186152"/>
                  <a:gd name="connsiteY3" fmla="*/ 855158 h 912805"/>
                  <a:gd name="connsiteX4" fmla="*/ 163275 w 2186152"/>
                  <a:gd name="connsiteY4" fmla="*/ 187705 h 912805"/>
                  <a:gd name="connsiteX0" fmla="*/ 163275 w 2137129"/>
                  <a:gd name="connsiteY0" fmla="*/ 189457 h 914557"/>
                  <a:gd name="connsiteX1" fmla="*/ 1922021 w 2137129"/>
                  <a:gd name="connsiteY1" fmla="*/ 237082 h 914557"/>
                  <a:gd name="connsiteX2" fmla="*/ 1875885 w 2137129"/>
                  <a:gd name="connsiteY2" fmla="*/ 809285 h 914557"/>
                  <a:gd name="connsiteX3" fmla="*/ 328437 w 2137129"/>
                  <a:gd name="connsiteY3" fmla="*/ 856910 h 914557"/>
                  <a:gd name="connsiteX4" fmla="*/ 163275 w 2137129"/>
                  <a:gd name="connsiteY4" fmla="*/ 189457 h 914557"/>
                  <a:gd name="connsiteX0" fmla="*/ 186821 w 2685834"/>
                  <a:gd name="connsiteY0" fmla="*/ 142129 h 867451"/>
                  <a:gd name="connsiteX1" fmla="*/ 2584491 w 2685834"/>
                  <a:gd name="connsiteY1" fmla="*/ 184991 h 867451"/>
                  <a:gd name="connsiteX2" fmla="*/ 1899431 w 2685834"/>
                  <a:gd name="connsiteY2" fmla="*/ 761957 h 867451"/>
                  <a:gd name="connsiteX3" fmla="*/ 351983 w 2685834"/>
                  <a:gd name="connsiteY3" fmla="*/ 809582 h 867451"/>
                  <a:gd name="connsiteX4" fmla="*/ 186821 w 2685834"/>
                  <a:gd name="connsiteY4" fmla="*/ 142129 h 867451"/>
                  <a:gd name="connsiteX0" fmla="*/ 186821 w 2756339"/>
                  <a:gd name="connsiteY0" fmla="*/ 201141 h 926463"/>
                  <a:gd name="connsiteX1" fmla="*/ 2584491 w 2756339"/>
                  <a:gd name="connsiteY1" fmla="*/ 244003 h 926463"/>
                  <a:gd name="connsiteX2" fmla="*/ 1899431 w 2756339"/>
                  <a:gd name="connsiteY2" fmla="*/ 820969 h 926463"/>
                  <a:gd name="connsiteX3" fmla="*/ 351983 w 2756339"/>
                  <a:gd name="connsiteY3" fmla="*/ 868594 h 926463"/>
                  <a:gd name="connsiteX4" fmla="*/ 186821 w 2756339"/>
                  <a:gd name="connsiteY4" fmla="*/ 201141 h 926463"/>
                  <a:gd name="connsiteX0" fmla="*/ 198603 w 2768122"/>
                  <a:gd name="connsiteY0" fmla="*/ 284982 h 1010304"/>
                  <a:gd name="connsiteX1" fmla="*/ 2596273 w 2768122"/>
                  <a:gd name="connsiteY1" fmla="*/ 327844 h 1010304"/>
                  <a:gd name="connsiteX2" fmla="*/ 1911213 w 2768122"/>
                  <a:gd name="connsiteY2" fmla="*/ 904810 h 1010304"/>
                  <a:gd name="connsiteX3" fmla="*/ 363765 w 2768122"/>
                  <a:gd name="connsiteY3" fmla="*/ 952435 h 1010304"/>
                  <a:gd name="connsiteX4" fmla="*/ 198603 w 2768122"/>
                  <a:gd name="connsiteY4" fmla="*/ 284982 h 1010304"/>
                  <a:gd name="connsiteX0" fmla="*/ 229193 w 2627166"/>
                  <a:gd name="connsiteY0" fmla="*/ 172727 h 840252"/>
                  <a:gd name="connsiteX1" fmla="*/ 2626863 w 2627166"/>
                  <a:gd name="connsiteY1" fmla="*/ 215589 h 840252"/>
                  <a:gd name="connsiteX2" fmla="*/ 394355 w 2627166"/>
                  <a:gd name="connsiteY2" fmla="*/ 840180 h 840252"/>
                  <a:gd name="connsiteX3" fmla="*/ 229193 w 2627166"/>
                  <a:gd name="connsiteY3" fmla="*/ 172727 h 840252"/>
                  <a:gd name="connsiteX0" fmla="*/ 0 w 2397670"/>
                  <a:gd name="connsiteY0" fmla="*/ 172727 h 215589"/>
                  <a:gd name="connsiteX1" fmla="*/ 2397670 w 2397670"/>
                  <a:gd name="connsiteY1" fmla="*/ 215589 h 215589"/>
                  <a:gd name="connsiteX2" fmla="*/ 0 w 2397670"/>
                  <a:gd name="connsiteY2" fmla="*/ 172727 h 215589"/>
                  <a:gd name="connsiteX0" fmla="*/ 0 w 2388797"/>
                  <a:gd name="connsiteY0" fmla="*/ 176263 h 176263"/>
                  <a:gd name="connsiteX1" fmla="*/ 2388797 w 2388797"/>
                  <a:gd name="connsiteY1" fmla="*/ 114350 h 176263"/>
                  <a:gd name="connsiteX2" fmla="*/ 0 w 2388797"/>
                  <a:gd name="connsiteY2" fmla="*/ 176263 h 176263"/>
                  <a:gd name="connsiteX0" fmla="*/ 0 w 2388797"/>
                  <a:gd name="connsiteY0" fmla="*/ 168967 h 168967"/>
                  <a:gd name="connsiteX1" fmla="*/ 2388797 w 2388797"/>
                  <a:gd name="connsiteY1" fmla="*/ 130867 h 168967"/>
                  <a:gd name="connsiteX2" fmla="*/ 0 w 2388797"/>
                  <a:gd name="connsiteY2" fmla="*/ 168967 h 168967"/>
                  <a:gd name="connsiteX0" fmla="*/ 98544 w 2487341"/>
                  <a:gd name="connsiteY0" fmla="*/ 287217 h 557332"/>
                  <a:gd name="connsiteX1" fmla="*/ 2487341 w 2487341"/>
                  <a:gd name="connsiteY1" fmla="*/ 249117 h 557332"/>
                  <a:gd name="connsiteX2" fmla="*/ 98544 w 2487341"/>
                  <a:gd name="connsiteY2" fmla="*/ 287217 h 557332"/>
                  <a:gd name="connsiteX0" fmla="*/ 65757 w 2513543"/>
                  <a:gd name="connsiteY0" fmla="*/ 436393 h 838087"/>
                  <a:gd name="connsiteX1" fmla="*/ 2454554 w 2513543"/>
                  <a:gd name="connsiteY1" fmla="*/ 398293 h 838087"/>
                  <a:gd name="connsiteX2" fmla="*/ 65757 w 2513543"/>
                  <a:gd name="connsiteY2" fmla="*/ 436393 h 838087"/>
                  <a:gd name="connsiteX0" fmla="*/ 72144 w 2469823"/>
                  <a:gd name="connsiteY0" fmla="*/ 383166 h 736189"/>
                  <a:gd name="connsiteX1" fmla="*/ 2460941 w 2469823"/>
                  <a:gd name="connsiteY1" fmla="*/ 345066 h 736189"/>
                  <a:gd name="connsiteX2" fmla="*/ 72144 w 2469823"/>
                  <a:gd name="connsiteY2" fmla="*/ 383166 h 736189"/>
                  <a:gd name="connsiteX0" fmla="*/ 85 w 2399588"/>
                  <a:gd name="connsiteY0" fmla="*/ 322200 h 610927"/>
                  <a:gd name="connsiteX1" fmla="*/ 2388882 w 2399588"/>
                  <a:gd name="connsiteY1" fmla="*/ 284100 h 610927"/>
                  <a:gd name="connsiteX2" fmla="*/ 85 w 2399588"/>
                  <a:gd name="connsiteY2" fmla="*/ 322200 h 610927"/>
                  <a:gd name="connsiteX0" fmla="*/ 247 w 2399925"/>
                  <a:gd name="connsiteY0" fmla="*/ 272591 h 507119"/>
                  <a:gd name="connsiteX1" fmla="*/ 2389044 w 2399925"/>
                  <a:gd name="connsiteY1" fmla="*/ 234491 h 507119"/>
                  <a:gd name="connsiteX2" fmla="*/ 247 w 2399925"/>
                  <a:gd name="connsiteY2" fmla="*/ 272591 h 507119"/>
                  <a:gd name="connsiteX0" fmla="*/ 234 w 2389703"/>
                  <a:gd name="connsiteY0" fmla="*/ 276359 h 514260"/>
                  <a:gd name="connsiteX1" fmla="*/ 2389031 w 2389703"/>
                  <a:gd name="connsiteY1" fmla="*/ 238259 h 514260"/>
                  <a:gd name="connsiteX2" fmla="*/ 234 w 2389703"/>
                  <a:gd name="connsiteY2" fmla="*/ 276359 h 514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9703" h="514260">
                    <a:moveTo>
                      <a:pt x="234" y="276359"/>
                    </a:moveTo>
                    <a:cubicBezTo>
                      <a:pt x="-27012" y="-61101"/>
                      <a:pt x="2342275" y="-107816"/>
                      <a:pt x="2389031" y="238259"/>
                    </a:cubicBezTo>
                    <a:cubicBezTo>
                      <a:pt x="2435787" y="584334"/>
                      <a:pt x="27480" y="613819"/>
                      <a:pt x="234" y="276359"/>
                    </a:cubicBezTo>
                    <a:close/>
                  </a:path>
                </a:pathLst>
              </a:custGeom>
            </p:spPr>
            <p:txBody>
              <a:bodyPr wrap="none">
                <a:prstTxWarp prst="textArchUp">
                  <a:avLst/>
                </a:prstTxWarp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altLang="zh-CN" sz="1067" b="1" spc="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FE79DFB-ED3F-4B69-9C84-6B64C8BD3363}"/>
                </a:ext>
              </a:extLst>
            </p:cNvPr>
            <p:cNvGrpSpPr/>
            <p:nvPr/>
          </p:nvGrpSpPr>
          <p:grpSpPr>
            <a:xfrm>
              <a:off x="3376223" y="3213411"/>
              <a:ext cx="2112857" cy="1298221"/>
              <a:chOff x="2558309" y="2629492"/>
              <a:chExt cx="1584643" cy="973666"/>
            </a:xfrm>
          </p:grpSpPr>
          <p:sp>
            <p:nvSpPr>
              <p:cNvPr id="35" name="Freeform 6">
                <a:extLst>
                  <a:ext uri="{FF2B5EF4-FFF2-40B4-BE49-F238E27FC236}">
                    <a16:creationId xmlns:a16="http://schemas.microsoft.com/office/drawing/2014/main" id="{B1DDD195-2A45-452F-AF52-0811FC1A5C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8309" y="2629492"/>
                <a:ext cx="1584643" cy="973666"/>
              </a:xfrm>
              <a:custGeom>
                <a:avLst/>
                <a:gdLst>
                  <a:gd name="T0" fmla="*/ 946 w 1302"/>
                  <a:gd name="T1" fmla="*/ 178 h 800"/>
                  <a:gd name="T2" fmla="*/ 1016 w 1302"/>
                  <a:gd name="T3" fmla="*/ 178 h 800"/>
                  <a:gd name="T4" fmla="*/ 1008 w 1302"/>
                  <a:gd name="T5" fmla="*/ 260 h 800"/>
                  <a:gd name="T6" fmla="*/ 984 w 1302"/>
                  <a:gd name="T7" fmla="*/ 336 h 800"/>
                  <a:gd name="T8" fmla="*/ 948 w 1302"/>
                  <a:gd name="T9" fmla="*/ 404 h 800"/>
                  <a:gd name="T10" fmla="*/ 898 w 1302"/>
                  <a:gd name="T11" fmla="*/ 464 h 800"/>
                  <a:gd name="T12" fmla="*/ 838 w 1302"/>
                  <a:gd name="T13" fmla="*/ 512 h 800"/>
                  <a:gd name="T14" fmla="*/ 770 w 1302"/>
                  <a:gd name="T15" fmla="*/ 550 h 800"/>
                  <a:gd name="T16" fmla="*/ 694 w 1302"/>
                  <a:gd name="T17" fmla="*/ 574 h 800"/>
                  <a:gd name="T18" fmla="*/ 614 w 1302"/>
                  <a:gd name="T19" fmla="*/ 582 h 800"/>
                  <a:gd name="T20" fmla="*/ 578 w 1302"/>
                  <a:gd name="T21" fmla="*/ 580 h 800"/>
                  <a:gd name="T22" fmla="*/ 508 w 1302"/>
                  <a:gd name="T23" fmla="*/ 568 h 800"/>
                  <a:gd name="T24" fmla="*/ 444 w 1302"/>
                  <a:gd name="T25" fmla="*/ 544 h 800"/>
                  <a:gd name="T26" fmla="*/ 386 w 1302"/>
                  <a:gd name="T27" fmla="*/ 510 h 800"/>
                  <a:gd name="T28" fmla="*/ 334 w 1302"/>
                  <a:gd name="T29" fmla="*/ 468 h 800"/>
                  <a:gd name="T30" fmla="*/ 290 w 1302"/>
                  <a:gd name="T31" fmla="*/ 418 h 800"/>
                  <a:gd name="T32" fmla="*/ 254 w 1302"/>
                  <a:gd name="T33" fmla="*/ 360 h 800"/>
                  <a:gd name="T34" fmla="*/ 228 w 1302"/>
                  <a:gd name="T35" fmla="*/ 296 h 800"/>
                  <a:gd name="T36" fmla="*/ 100 w 1302"/>
                  <a:gd name="T37" fmla="*/ 384 h 800"/>
                  <a:gd name="T38" fmla="*/ 0 w 1302"/>
                  <a:gd name="T39" fmla="*/ 284 h 800"/>
                  <a:gd name="T40" fmla="*/ 12 w 1302"/>
                  <a:gd name="T41" fmla="*/ 338 h 800"/>
                  <a:gd name="T42" fmla="*/ 28 w 1302"/>
                  <a:gd name="T43" fmla="*/ 390 h 800"/>
                  <a:gd name="T44" fmla="*/ 74 w 1302"/>
                  <a:gd name="T45" fmla="*/ 488 h 800"/>
                  <a:gd name="T46" fmla="*/ 136 w 1302"/>
                  <a:gd name="T47" fmla="*/ 576 h 800"/>
                  <a:gd name="T48" fmla="*/ 210 w 1302"/>
                  <a:gd name="T49" fmla="*/ 652 h 800"/>
                  <a:gd name="T50" fmla="*/ 298 w 1302"/>
                  <a:gd name="T51" fmla="*/ 714 h 800"/>
                  <a:gd name="T52" fmla="*/ 394 w 1302"/>
                  <a:gd name="T53" fmla="*/ 760 h 800"/>
                  <a:gd name="T54" fmla="*/ 446 w 1302"/>
                  <a:gd name="T55" fmla="*/ 778 h 800"/>
                  <a:gd name="T56" fmla="*/ 500 w 1302"/>
                  <a:gd name="T57" fmla="*/ 790 h 800"/>
                  <a:gd name="T58" fmla="*/ 556 w 1302"/>
                  <a:gd name="T59" fmla="*/ 798 h 800"/>
                  <a:gd name="T60" fmla="*/ 614 w 1302"/>
                  <a:gd name="T61" fmla="*/ 800 h 800"/>
                  <a:gd name="T62" fmla="*/ 646 w 1302"/>
                  <a:gd name="T63" fmla="*/ 800 h 800"/>
                  <a:gd name="T64" fmla="*/ 708 w 1302"/>
                  <a:gd name="T65" fmla="*/ 794 h 800"/>
                  <a:gd name="T66" fmla="*/ 768 w 1302"/>
                  <a:gd name="T67" fmla="*/ 780 h 800"/>
                  <a:gd name="T68" fmla="*/ 826 w 1302"/>
                  <a:gd name="T69" fmla="*/ 762 h 800"/>
                  <a:gd name="T70" fmla="*/ 882 w 1302"/>
                  <a:gd name="T71" fmla="*/ 738 h 800"/>
                  <a:gd name="T72" fmla="*/ 936 w 1302"/>
                  <a:gd name="T73" fmla="*/ 710 h 800"/>
                  <a:gd name="T74" fmla="*/ 984 w 1302"/>
                  <a:gd name="T75" fmla="*/ 676 h 800"/>
                  <a:gd name="T76" fmla="*/ 1032 w 1302"/>
                  <a:gd name="T77" fmla="*/ 638 h 800"/>
                  <a:gd name="T78" fmla="*/ 1074 w 1302"/>
                  <a:gd name="T79" fmla="*/ 596 h 800"/>
                  <a:gd name="T80" fmla="*/ 1112 w 1302"/>
                  <a:gd name="T81" fmla="*/ 550 h 800"/>
                  <a:gd name="T82" fmla="*/ 1144 w 1302"/>
                  <a:gd name="T83" fmla="*/ 500 h 800"/>
                  <a:gd name="T84" fmla="*/ 1174 w 1302"/>
                  <a:gd name="T85" fmla="*/ 448 h 800"/>
                  <a:gd name="T86" fmla="*/ 1198 w 1302"/>
                  <a:gd name="T87" fmla="*/ 392 h 800"/>
                  <a:gd name="T88" fmla="*/ 1216 w 1302"/>
                  <a:gd name="T89" fmla="*/ 334 h 800"/>
                  <a:gd name="T90" fmla="*/ 1228 w 1302"/>
                  <a:gd name="T91" fmla="*/ 274 h 800"/>
                  <a:gd name="T92" fmla="*/ 1234 w 1302"/>
                  <a:gd name="T93" fmla="*/ 210 h 800"/>
                  <a:gd name="T94" fmla="*/ 1302 w 1302"/>
                  <a:gd name="T95" fmla="*/ 178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02" h="800">
                    <a:moveTo>
                      <a:pt x="1124" y="0"/>
                    </a:moveTo>
                    <a:lnTo>
                      <a:pt x="946" y="178"/>
                    </a:lnTo>
                    <a:lnTo>
                      <a:pt x="1016" y="178"/>
                    </a:lnTo>
                    <a:lnTo>
                      <a:pt x="1016" y="178"/>
                    </a:lnTo>
                    <a:lnTo>
                      <a:pt x="1014" y="220"/>
                    </a:lnTo>
                    <a:lnTo>
                      <a:pt x="1008" y="260"/>
                    </a:lnTo>
                    <a:lnTo>
                      <a:pt x="998" y="298"/>
                    </a:lnTo>
                    <a:lnTo>
                      <a:pt x="984" y="336"/>
                    </a:lnTo>
                    <a:lnTo>
                      <a:pt x="968" y="370"/>
                    </a:lnTo>
                    <a:lnTo>
                      <a:pt x="948" y="404"/>
                    </a:lnTo>
                    <a:lnTo>
                      <a:pt x="924" y="434"/>
                    </a:lnTo>
                    <a:lnTo>
                      <a:pt x="898" y="464"/>
                    </a:lnTo>
                    <a:lnTo>
                      <a:pt x="870" y="490"/>
                    </a:lnTo>
                    <a:lnTo>
                      <a:pt x="838" y="512"/>
                    </a:lnTo>
                    <a:lnTo>
                      <a:pt x="806" y="532"/>
                    </a:lnTo>
                    <a:lnTo>
                      <a:pt x="770" y="550"/>
                    </a:lnTo>
                    <a:lnTo>
                      <a:pt x="732" y="564"/>
                    </a:lnTo>
                    <a:lnTo>
                      <a:pt x="694" y="574"/>
                    </a:lnTo>
                    <a:lnTo>
                      <a:pt x="654" y="580"/>
                    </a:lnTo>
                    <a:lnTo>
                      <a:pt x="614" y="582"/>
                    </a:lnTo>
                    <a:lnTo>
                      <a:pt x="614" y="582"/>
                    </a:lnTo>
                    <a:lnTo>
                      <a:pt x="578" y="580"/>
                    </a:lnTo>
                    <a:lnTo>
                      <a:pt x="542" y="576"/>
                    </a:lnTo>
                    <a:lnTo>
                      <a:pt x="508" y="568"/>
                    </a:lnTo>
                    <a:lnTo>
                      <a:pt x="476" y="558"/>
                    </a:lnTo>
                    <a:lnTo>
                      <a:pt x="444" y="544"/>
                    </a:lnTo>
                    <a:lnTo>
                      <a:pt x="414" y="528"/>
                    </a:lnTo>
                    <a:lnTo>
                      <a:pt x="386" y="510"/>
                    </a:lnTo>
                    <a:lnTo>
                      <a:pt x="358" y="490"/>
                    </a:lnTo>
                    <a:lnTo>
                      <a:pt x="334" y="468"/>
                    </a:lnTo>
                    <a:lnTo>
                      <a:pt x="310" y="444"/>
                    </a:lnTo>
                    <a:lnTo>
                      <a:pt x="290" y="418"/>
                    </a:lnTo>
                    <a:lnTo>
                      <a:pt x="270" y="390"/>
                    </a:lnTo>
                    <a:lnTo>
                      <a:pt x="254" y="360"/>
                    </a:lnTo>
                    <a:lnTo>
                      <a:pt x="240" y="330"/>
                    </a:lnTo>
                    <a:lnTo>
                      <a:pt x="228" y="296"/>
                    </a:lnTo>
                    <a:lnTo>
                      <a:pt x="220" y="264"/>
                    </a:lnTo>
                    <a:lnTo>
                      <a:pt x="100" y="384"/>
                    </a:lnTo>
                    <a:lnTo>
                      <a:pt x="0" y="284"/>
                    </a:lnTo>
                    <a:lnTo>
                      <a:pt x="0" y="284"/>
                    </a:lnTo>
                    <a:lnTo>
                      <a:pt x="6" y="312"/>
                    </a:lnTo>
                    <a:lnTo>
                      <a:pt x="12" y="338"/>
                    </a:lnTo>
                    <a:lnTo>
                      <a:pt x="20" y="364"/>
                    </a:lnTo>
                    <a:lnTo>
                      <a:pt x="28" y="390"/>
                    </a:lnTo>
                    <a:lnTo>
                      <a:pt x="50" y="440"/>
                    </a:lnTo>
                    <a:lnTo>
                      <a:pt x="74" y="488"/>
                    </a:lnTo>
                    <a:lnTo>
                      <a:pt x="102" y="534"/>
                    </a:lnTo>
                    <a:lnTo>
                      <a:pt x="136" y="576"/>
                    </a:lnTo>
                    <a:lnTo>
                      <a:pt x="172" y="616"/>
                    </a:lnTo>
                    <a:lnTo>
                      <a:pt x="210" y="652"/>
                    </a:lnTo>
                    <a:lnTo>
                      <a:pt x="252" y="684"/>
                    </a:lnTo>
                    <a:lnTo>
                      <a:pt x="298" y="714"/>
                    </a:lnTo>
                    <a:lnTo>
                      <a:pt x="346" y="740"/>
                    </a:lnTo>
                    <a:lnTo>
                      <a:pt x="394" y="760"/>
                    </a:lnTo>
                    <a:lnTo>
                      <a:pt x="420" y="770"/>
                    </a:lnTo>
                    <a:lnTo>
                      <a:pt x="446" y="778"/>
                    </a:lnTo>
                    <a:lnTo>
                      <a:pt x="474" y="784"/>
                    </a:lnTo>
                    <a:lnTo>
                      <a:pt x="500" y="790"/>
                    </a:lnTo>
                    <a:lnTo>
                      <a:pt x="528" y="794"/>
                    </a:lnTo>
                    <a:lnTo>
                      <a:pt x="556" y="798"/>
                    </a:lnTo>
                    <a:lnTo>
                      <a:pt x="584" y="800"/>
                    </a:lnTo>
                    <a:lnTo>
                      <a:pt x="614" y="800"/>
                    </a:lnTo>
                    <a:lnTo>
                      <a:pt x="614" y="800"/>
                    </a:lnTo>
                    <a:lnTo>
                      <a:pt x="646" y="800"/>
                    </a:lnTo>
                    <a:lnTo>
                      <a:pt x="676" y="798"/>
                    </a:lnTo>
                    <a:lnTo>
                      <a:pt x="708" y="794"/>
                    </a:lnTo>
                    <a:lnTo>
                      <a:pt x="738" y="788"/>
                    </a:lnTo>
                    <a:lnTo>
                      <a:pt x="768" y="780"/>
                    </a:lnTo>
                    <a:lnTo>
                      <a:pt x="798" y="772"/>
                    </a:lnTo>
                    <a:lnTo>
                      <a:pt x="826" y="762"/>
                    </a:lnTo>
                    <a:lnTo>
                      <a:pt x="854" y="752"/>
                    </a:lnTo>
                    <a:lnTo>
                      <a:pt x="882" y="738"/>
                    </a:lnTo>
                    <a:lnTo>
                      <a:pt x="910" y="726"/>
                    </a:lnTo>
                    <a:lnTo>
                      <a:pt x="936" y="710"/>
                    </a:lnTo>
                    <a:lnTo>
                      <a:pt x="960" y="694"/>
                    </a:lnTo>
                    <a:lnTo>
                      <a:pt x="984" y="676"/>
                    </a:lnTo>
                    <a:lnTo>
                      <a:pt x="1008" y="658"/>
                    </a:lnTo>
                    <a:lnTo>
                      <a:pt x="1032" y="638"/>
                    </a:lnTo>
                    <a:lnTo>
                      <a:pt x="1052" y="618"/>
                    </a:lnTo>
                    <a:lnTo>
                      <a:pt x="1074" y="596"/>
                    </a:lnTo>
                    <a:lnTo>
                      <a:pt x="1092" y="574"/>
                    </a:lnTo>
                    <a:lnTo>
                      <a:pt x="1112" y="550"/>
                    </a:lnTo>
                    <a:lnTo>
                      <a:pt x="1128" y="526"/>
                    </a:lnTo>
                    <a:lnTo>
                      <a:pt x="1144" y="500"/>
                    </a:lnTo>
                    <a:lnTo>
                      <a:pt x="1160" y="474"/>
                    </a:lnTo>
                    <a:lnTo>
                      <a:pt x="1174" y="448"/>
                    </a:lnTo>
                    <a:lnTo>
                      <a:pt x="1186" y="420"/>
                    </a:lnTo>
                    <a:lnTo>
                      <a:pt x="1198" y="392"/>
                    </a:lnTo>
                    <a:lnTo>
                      <a:pt x="1206" y="364"/>
                    </a:lnTo>
                    <a:lnTo>
                      <a:pt x="1216" y="334"/>
                    </a:lnTo>
                    <a:lnTo>
                      <a:pt x="1222" y="304"/>
                    </a:lnTo>
                    <a:lnTo>
                      <a:pt x="1228" y="274"/>
                    </a:lnTo>
                    <a:lnTo>
                      <a:pt x="1232" y="242"/>
                    </a:lnTo>
                    <a:lnTo>
                      <a:pt x="1234" y="210"/>
                    </a:lnTo>
                    <a:lnTo>
                      <a:pt x="1236" y="178"/>
                    </a:lnTo>
                    <a:lnTo>
                      <a:pt x="1302" y="178"/>
                    </a:lnTo>
                    <a:lnTo>
                      <a:pt x="1124" y="0"/>
                    </a:lnTo>
                    <a:close/>
                  </a:path>
                </a:pathLst>
              </a:custGeom>
              <a:solidFill>
                <a:srgbClr val="486078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b="1">
                  <a:solidFill>
                    <a:srgbClr val="48607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6" name="矩形 45">
                <a:extLst>
                  <a:ext uri="{FF2B5EF4-FFF2-40B4-BE49-F238E27FC236}">
                    <a16:creationId xmlns:a16="http://schemas.microsoft.com/office/drawing/2014/main" id="{89A0F4CA-65D2-4069-8853-811371278B14}"/>
                  </a:ext>
                </a:extLst>
              </p:cNvPr>
              <p:cNvSpPr/>
              <p:nvPr/>
            </p:nvSpPr>
            <p:spPr>
              <a:xfrm rot="10800000">
                <a:off x="2795500" y="2666484"/>
                <a:ext cx="1039480" cy="782232"/>
              </a:xfrm>
              <a:custGeom>
                <a:avLst/>
                <a:gdLst>
                  <a:gd name="connsiteX0" fmla="*/ 0 w 1511952"/>
                  <a:gd name="connsiteY0" fmla="*/ 0 h 295978"/>
                  <a:gd name="connsiteX1" fmla="*/ 1511952 w 1511952"/>
                  <a:gd name="connsiteY1" fmla="*/ 0 h 295978"/>
                  <a:gd name="connsiteX2" fmla="*/ 1511952 w 1511952"/>
                  <a:gd name="connsiteY2" fmla="*/ 295978 h 295978"/>
                  <a:gd name="connsiteX3" fmla="*/ 0 w 1511952"/>
                  <a:gd name="connsiteY3" fmla="*/ 295978 h 295978"/>
                  <a:gd name="connsiteX4" fmla="*/ 0 w 1511952"/>
                  <a:gd name="connsiteY4" fmla="*/ 0 h 295978"/>
                  <a:gd name="connsiteX0" fmla="*/ 0 w 1511952"/>
                  <a:gd name="connsiteY0" fmla="*/ 105833 h 401811"/>
                  <a:gd name="connsiteX1" fmla="*/ 1511952 w 1511952"/>
                  <a:gd name="connsiteY1" fmla="*/ 105833 h 401811"/>
                  <a:gd name="connsiteX2" fmla="*/ 1511952 w 1511952"/>
                  <a:gd name="connsiteY2" fmla="*/ 401811 h 401811"/>
                  <a:gd name="connsiteX3" fmla="*/ 0 w 1511952"/>
                  <a:gd name="connsiteY3" fmla="*/ 401811 h 401811"/>
                  <a:gd name="connsiteX4" fmla="*/ 0 w 1511952"/>
                  <a:gd name="connsiteY4" fmla="*/ 105833 h 401811"/>
                  <a:gd name="connsiteX0" fmla="*/ 0 w 1511952"/>
                  <a:gd name="connsiteY0" fmla="*/ 171524 h 467502"/>
                  <a:gd name="connsiteX1" fmla="*/ 1511952 w 1511952"/>
                  <a:gd name="connsiteY1" fmla="*/ 171524 h 467502"/>
                  <a:gd name="connsiteX2" fmla="*/ 1511952 w 1511952"/>
                  <a:gd name="connsiteY2" fmla="*/ 467502 h 467502"/>
                  <a:gd name="connsiteX3" fmla="*/ 0 w 1511952"/>
                  <a:gd name="connsiteY3" fmla="*/ 467502 h 467502"/>
                  <a:gd name="connsiteX4" fmla="*/ 0 w 1511952"/>
                  <a:gd name="connsiteY4" fmla="*/ 171524 h 467502"/>
                  <a:gd name="connsiteX0" fmla="*/ 0 w 1623871"/>
                  <a:gd name="connsiteY0" fmla="*/ 216069 h 431085"/>
                  <a:gd name="connsiteX1" fmla="*/ 1623871 w 1623871"/>
                  <a:gd name="connsiteY1" fmla="*/ 135107 h 431085"/>
                  <a:gd name="connsiteX2" fmla="*/ 1623871 w 1623871"/>
                  <a:gd name="connsiteY2" fmla="*/ 431085 h 431085"/>
                  <a:gd name="connsiteX3" fmla="*/ 111919 w 1623871"/>
                  <a:gd name="connsiteY3" fmla="*/ 431085 h 431085"/>
                  <a:gd name="connsiteX4" fmla="*/ 0 w 1623871"/>
                  <a:gd name="connsiteY4" fmla="*/ 216069 h 431085"/>
                  <a:gd name="connsiteX0" fmla="*/ 0 w 1811990"/>
                  <a:gd name="connsiteY0" fmla="*/ 178613 h 393629"/>
                  <a:gd name="connsiteX1" fmla="*/ 1811990 w 1811990"/>
                  <a:gd name="connsiteY1" fmla="*/ 164326 h 393629"/>
                  <a:gd name="connsiteX2" fmla="*/ 1623871 w 1811990"/>
                  <a:gd name="connsiteY2" fmla="*/ 393629 h 393629"/>
                  <a:gd name="connsiteX3" fmla="*/ 111919 w 1811990"/>
                  <a:gd name="connsiteY3" fmla="*/ 393629 h 393629"/>
                  <a:gd name="connsiteX4" fmla="*/ 0 w 1811990"/>
                  <a:gd name="connsiteY4" fmla="*/ 178613 h 393629"/>
                  <a:gd name="connsiteX0" fmla="*/ 0 w 1811990"/>
                  <a:gd name="connsiteY0" fmla="*/ 313434 h 528450"/>
                  <a:gd name="connsiteX1" fmla="*/ 1811990 w 1811990"/>
                  <a:gd name="connsiteY1" fmla="*/ 299147 h 528450"/>
                  <a:gd name="connsiteX2" fmla="*/ 1623871 w 1811990"/>
                  <a:gd name="connsiteY2" fmla="*/ 528450 h 528450"/>
                  <a:gd name="connsiteX3" fmla="*/ 111919 w 1811990"/>
                  <a:gd name="connsiteY3" fmla="*/ 528450 h 528450"/>
                  <a:gd name="connsiteX4" fmla="*/ 0 w 1811990"/>
                  <a:gd name="connsiteY4" fmla="*/ 313434 h 528450"/>
                  <a:gd name="connsiteX0" fmla="*/ 0 w 1811990"/>
                  <a:gd name="connsiteY0" fmla="*/ 416193 h 631209"/>
                  <a:gd name="connsiteX1" fmla="*/ 1811990 w 1811990"/>
                  <a:gd name="connsiteY1" fmla="*/ 401906 h 631209"/>
                  <a:gd name="connsiteX2" fmla="*/ 1623871 w 1811990"/>
                  <a:gd name="connsiteY2" fmla="*/ 631209 h 631209"/>
                  <a:gd name="connsiteX3" fmla="*/ 111919 w 1811990"/>
                  <a:gd name="connsiteY3" fmla="*/ 631209 h 631209"/>
                  <a:gd name="connsiteX4" fmla="*/ 0 w 1811990"/>
                  <a:gd name="connsiteY4" fmla="*/ 416193 h 631209"/>
                  <a:gd name="connsiteX0" fmla="*/ 160959 w 1972949"/>
                  <a:gd name="connsiteY0" fmla="*/ 35768 h 250784"/>
                  <a:gd name="connsiteX1" fmla="*/ 1972949 w 1972949"/>
                  <a:gd name="connsiteY1" fmla="*/ 21481 h 250784"/>
                  <a:gd name="connsiteX2" fmla="*/ 1784830 w 1972949"/>
                  <a:gd name="connsiteY2" fmla="*/ 250784 h 250784"/>
                  <a:gd name="connsiteX3" fmla="*/ 272878 w 1972949"/>
                  <a:gd name="connsiteY3" fmla="*/ 250784 h 250784"/>
                  <a:gd name="connsiteX4" fmla="*/ 160959 w 1972949"/>
                  <a:gd name="connsiteY4" fmla="*/ 35768 h 250784"/>
                  <a:gd name="connsiteX0" fmla="*/ 160959 w 1974753"/>
                  <a:gd name="connsiteY0" fmla="*/ 53432 h 268448"/>
                  <a:gd name="connsiteX1" fmla="*/ 1972949 w 1974753"/>
                  <a:gd name="connsiteY1" fmla="*/ 39145 h 268448"/>
                  <a:gd name="connsiteX2" fmla="*/ 1784830 w 1974753"/>
                  <a:gd name="connsiteY2" fmla="*/ 268448 h 268448"/>
                  <a:gd name="connsiteX3" fmla="*/ 272878 w 1974753"/>
                  <a:gd name="connsiteY3" fmla="*/ 268448 h 268448"/>
                  <a:gd name="connsiteX4" fmla="*/ 160959 w 1974753"/>
                  <a:gd name="connsiteY4" fmla="*/ 53432 h 268448"/>
                  <a:gd name="connsiteX0" fmla="*/ 160959 w 1974751"/>
                  <a:gd name="connsiteY0" fmla="*/ 53432 h 311846"/>
                  <a:gd name="connsiteX1" fmla="*/ 1972949 w 1974751"/>
                  <a:gd name="connsiteY1" fmla="*/ 39145 h 311846"/>
                  <a:gd name="connsiteX2" fmla="*/ 1784830 w 1974751"/>
                  <a:gd name="connsiteY2" fmla="*/ 268448 h 311846"/>
                  <a:gd name="connsiteX3" fmla="*/ 272878 w 1974751"/>
                  <a:gd name="connsiteY3" fmla="*/ 268448 h 311846"/>
                  <a:gd name="connsiteX4" fmla="*/ 160959 w 1974751"/>
                  <a:gd name="connsiteY4" fmla="*/ 53432 h 311846"/>
                  <a:gd name="connsiteX0" fmla="*/ 160959 w 1974753"/>
                  <a:gd name="connsiteY0" fmla="*/ 53432 h 296225"/>
                  <a:gd name="connsiteX1" fmla="*/ 1972949 w 1974753"/>
                  <a:gd name="connsiteY1" fmla="*/ 39145 h 296225"/>
                  <a:gd name="connsiteX2" fmla="*/ 1784830 w 1974753"/>
                  <a:gd name="connsiteY2" fmla="*/ 268448 h 296225"/>
                  <a:gd name="connsiteX3" fmla="*/ 272878 w 1974753"/>
                  <a:gd name="connsiteY3" fmla="*/ 268448 h 296225"/>
                  <a:gd name="connsiteX4" fmla="*/ 160959 w 1974753"/>
                  <a:gd name="connsiteY4" fmla="*/ 53432 h 296225"/>
                  <a:gd name="connsiteX0" fmla="*/ 122914 w 1936615"/>
                  <a:gd name="connsiteY0" fmla="*/ 119803 h 362596"/>
                  <a:gd name="connsiteX1" fmla="*/ 1934904 w 1936615"/>
                  <a:gd name="connsiteY1" fmla="*/ 105516 h 362596"/>
                  <a:gd name="connsiteX2" fmla="*/ 1746785 w 1936615"/>
                  <a:gd name="connsiteY2" fmla="*/ 334819 h 362596"/>
                  <a:gd name="connsiteX3" fmla="*/ 234833 w 1936615"/>
                  <a:gd name="connsiteY3" fmla="*/ 334819 h 362596"/>
                  <a:gd name="connsiteX4" fmla="*/ 122914 w 1936615"/>
                  <a:gd name="connsiteY4" fmla="*/ 119803 h 362596"/>
                  <a:gd name="connsiteX0" fmla="*/ 122914 w 2121812"/>
                  <a:gd name="connsiteY0" fmla="*/ 177507 h 420300"/>
                  <a:gd name="connsiteX1" fmla="*/ 1934904 w 2121812"/>
                  <a:gd name="connsiteY1" fmla="*/ 163220 h 420300"/>
                  <a:gd name="connsiteX2" fmla="*/ 1746785 w 2121812"/>
                  <a:gd name="connsiteY2" fmla="*/ 392523 h 420300"/>
                  <a:gd name="connsiteX3" fmla="*/ 234833 w 2121812"/>
                  <a:gd name="connsiteY3" fmla="*/ 392523 h 420300"/>
                  <a:gd name="connsiteX4" fmla="*/ 122914 w 2121812"/>
                  <a:gd name="connsiteY4" fmla="*/ 177507 h 420300"/>
                  <a:gd name="connsiteX0" fmla="*/ 121667 w 2160596"/>
                  <a:gd name="connsiteY0" fmla="*/ 142002 h 750303"/>
                  <a:gd name="connsiteX1" fmla="*/ 1933657 w 2160596"/>
                  <a:gd name="connsiteY1" fmla="*/ 127715 h 750303"/>
                  <a:gd name="connsiteX2" fmla="*/ 1745538 w 2160596"/>
                  <a:gd name="connsiteY2" fmla="*/ 357018 h 750303"/>
                  <a:gd name="connsiteX3" fmla="*/ 340073 w 2160596"/>
                  <a:gd name="connsiteY3" fmla="*/ 747543 h 750303"/>
                  <a:gd name="connsiteX4" fmla="*/ 121667 w 2160596"/>
                  <a:gd name="connsiteY4" fmla="*/ 142002 h 750303"/>
                  <a:gd name="connsiteX0" fmla="*/ 126823 w 2128132"/>
                  <a:gd name="connsiteY0" fmla="*/ 80912 h 739617"/>
                  <a:gd name="connsiteX1" fmla="*/ 1938813 w 2128132"/>
                  <a:gd name="connsiteY1" fmla="*/ 66625 h 739617"/>
                  <a:gd name="connsiteX2" fmla="*/ 1892677 w 2128132"/>
                  <a:gd name="connsiteY2" fmla="*/ 638828 h 739617"/>
                  <a:gd name="connsiteX3" fmla="*/ 345229 w 2128132"/>
                  <a:gd name="connsiteY3" fmla="*/ 686453 h 739617"/>
                  <a:gd name="connsiteX4" fmla="*/ 126823 w 2128132"/>
                  <a:gd name="connsiteY4" fmla="*/ 80912 h 739617"/>
                  <a:gd name="connsiteX0" fmla="*/ 150487 w 2151798"/>
                  <a:gd name="connsiteY0" fmla="*/ 138337 h 797042"/>
                  <a:gd name="connsiteX1" fmla="*/ 1962477 w 2151798"/>
                  <a:gd name="connsiteY1" fmla="*/ 124050 h 797042"/>
                  <a:gd name="connsiteX2" fmla="*/ 1916341 w 2151798"/>
                  <a:gd name="connsiteY2" fmla="*/ 696253 h 797042"/>
                  <a:gd name="connsiteX3" fmla="*/ 368893 w 2151798"/>
                  <a:gd name="connsiteY3" fmla="*/ 743878 h 797042"/>
                  <a:gd name="connsiteX4" fmla="*/ 150487 w 2151798"/>
                  <a:gd name="connsiteY4" fmla="*/ 138337 h 797042"/>
                  <a:gd name="connsiteX0" fmla="*/ 163275 w 2107709"/>
                  <a:gd name="connsiteY0" fmla="*/ 120535 h 845635"/>
                  <a:gd name="connsiteX1" fmla="*/ 1922021 w 2107709"/>
                  <a:gd name="connsiteY1" fmla="*/ 168160 h 845635"/>
                  <a:gd name="connsiteX2" fmla="*/ 1875885 w 2107709"/>
                  <a:gd name="connsiteY2" fmla="*/ 740363 h 845635"/>
                  <a:gd name="connsiteX3" fmla="*/ 328437 w 2107709"/>
                  <a:gd name="connsiteY3" fmla="*/ 787988 h 845635"/>
                  <a:gd name="connsiteX4" fmla="*/ 163275 w 2107709"/>
                  <a:gd name="connsiteY4" fmla="*/ 120535 h 845635"/>
                  <a:gd name="connsiteX0" fmla="*/ 163275 w 2186152"/>
                  <a:gd name="connsiteY0" fmla="*/ 187705 h 912805"/>
                  <a:gd name="connsiteX1" fmla="*/ 1922021 w 2186152"/>
                  <a:gd name="connsiteY1" fmla="*/ 235330 h 912805"/>
                  <a:gd name="connsiteX2" fmla="*/ 1875885 w 2186152"/>
                  <a:gd name="connsiteY2" fmla="*/ 807533 h 912805"/>
                  <a:gd name="connsiteX3" fmla="*/ 328437 w 2186152"/>
                  <a:gd name="connsiteY3" fmla="*/ 855158 h 912805"/>
                  <a:gd name="connsiteX4" fmla="*/ 163275 w 2186152"/>
                  <a:gd name="connsiteY4" fmla="*/ 187705 h 912805"/>
                  <a:gd name="connsiteX0" fmla="*/ 163275 w 2137129"/>
                  <a:gd name="connsiteY0" fmla="*/ 189457 h 914557"/>
                  <a:gd name="connsiteX1" fmla="*/ 1922021 w 2137129"/>
                  <a:gd name="connsiteY1" fmla="*/ 237082 h 914557"/>
                  <a:gd name="connsiteX2" fmla="*/ 1875885 w 2137129"/>
                  <a:gd name="connsiteY2" fmla="*/ 809285 h 914557"/>
                  <a:gd name="connsiteX3" fmla="*/ 328437 w 2137129"/>
                  <a:gd name="connsiteY3" fmla="*/ 856910 h 914557"/>
                  <a:gd name="connsiteX4" fmla="*/ 163275 w 2137129"/>
                  <a:gd name="connsiteY4" fmla="*/ 189457 h 914557"/>
                  <a:gd name="connsiteX0" fmla="*/ 186821 w 2685834"/>
                  <a:gd name="connsiteY0" fmla="*/ 142129 h 867451"/>
                  <a:gd name="connsiteX1" fmla="*/ 2584491 w 2685834"/>
                  <a:gd name="connsiteY1" fmla="*/ 184991 h 867451"/>
                  <a:gd name="connsiteX2" fmla="*/ 1899431 w 2685834"/>
                  <a:gd name="connsiteY2" fmla="*/ 761957 h 867451"/>
                  <a:gd name="connsiteX3" fmla="*/ 351983 w 2685834"/>
                  <a:gd name="connsiteY3" fmla="*/ 809582 h 867451"/>
                  <a:gd name="connsiteX4" fmla="*/ 186821 w 2685834"/>
                  <a:gd name="connsiteY4" fmla="*/ 142129 h 867451"/>
                  <a:gd name="connsiteX0" fmla="*/ 186821 w 2756339"/>
                  <a:gd name="connsiteY0" fmla="*/ 201141 h 926463"/>
                  <a:gd name="connsiteX1" fmla="*/ 2584491 w 2756339"/>
                  <a:gd name="connsiteY1" fmla="*/ 244003 h 926463"/>
                  <a:gd name="connsiteX2" fmla="*/ 1899431 w 2756339"/>
                  <a:gd name="connsiteY2" fmla="*/ 820969 h 926463"/>
                  <a:gd name="connsiteX3" fmla="*/ 351983 w 2756339"/>
                  <a:gd name="connsiteY3" fmla="*/ 868594 h 926463"/>
                  <a:gd name="connsiteX4" fmla="*/ 186821 w 2756339"/>
                  <a:gd name="connsiteY4" fmla="*/ 201141 h 926463"/>
                  <a:gd name="connsiteX0" fmla="*/ 198603 w 2768122"/>
                  <a:gd name="connsiteY0" fmla="*/ 284982 h 1010304"/>
                  <a:gd name="connsiteX1" fmla="*/ 2596273 w 2768122"/>
                  <a:gd name="connsiteY1" fmla="*/ 327844 h 1010304"/>
                  <a:gd name="connsiteX2" fmla="*/ 1911213 w 2768122"/>
                  <a:gd name="connsiteY2" fmla="*/ 904810 h 1010304"/>
                  <a:gd name="connsiteX3" fmla="*/ 363765 w 2768122"/>
                  <a:gd name="connsiteY3" fmla="*/ 952435 h 1010304"/>
                  <a:gd name="connsiteX4" fmla="*/ 198603 w 2768122"/>
                  <a:gd name="connsiteY4" fmla="*/ 284982 h 1010304"/>
                  <a:gd name="connsiteX0" fmla="*/ 229193 w 2627166"/>
                  <a:gd name="connsiteY0" fmla="*/ 172727 h 840252"/>
                  <a:gd name="connsiteX1" fmla="*/ 2626863 w 2627166"/>
                  <a:gd name="connsiteY1" fmla="*/ 215589 h 840252"/>
                  <a:gd name="connsiteX2" fmla="*/ 394355 w 2627166"/>
                  <a:gd name="connsiteY2" fmla="*/ 840180 h 840252"/>
                  <a:gd name="connsiteX3" fmla="*/ 229193 w 2627166"/>
                  <a:gd name="connsiteY3" fmla="*/ 172727 h 840252"/>
                  <a:gd name="connsiteX0" fmla="*/ 0 w 2397670"/>
                  <a:gd name="connsiteY0" fmla="*/ 172727 h 215589"/>
                  <a:gd name="connsiteX1" fmla="*/ 2397670 w 2397670"/>
                  <a:gd name="connsiteY1" fmla="*/ 215589 h 215589"/>
                  <a:gd name="connsiteX2" fmla="*/ 0 w 2397670"/>
                  <a:gd name="connsiteY2" fmla="*/ 172727 h 215589"/>
                  <a:gd name="connsiteX0" fmla="*/ 0 w 2388797"/>
                  <a:gd name="connsiteY0" fmla="*/ 176263 h 176263"/>
                  <a:gd name="connsiteX1" fmla="*/ 2388797 w 2388797"/>
                  <a:gd name="connsiteY1" fmla="*/ 114350 h 176263"/>
                  <a:gd name="connsiteX2" fmla="*/ 0 w 2388797"/>
                  <a:gd name="connsiteY2" fmla="*/ 176263 h 176263"/>
                  <a:gd name="connsiteX0" fmla="*/ 0 w 2388797"/>
                  <a:gd name="connsiteY0" fmla="*/ 168967 h 168967"/>
                  <a:gd name="connsiteX1" fmla="*/ 2388797 w 2388797"/>
                  <a:gd name="connsiteY1" fmla="*/ 130867 h 168967"/>
                  <a:gd name="connsiteX2" fmla="*/ 0 w 2388797"/>
                  <a:gd name="connsiteY2" fmla="*/ 168967 h 168967"/>
                  <a:gd name="connsiteX0" fmla="*/ 98544 w 2487341"/>
                  <a:gd name="connsiteY0" fmla="*/ 287217 h 557332"/>
                  <a:gd name="connsiteX1" fmla="*/ 2487341 w 2487341"/>
                  <a:gd name="connsiteY1" fmla="*/ 249117 h 557332"/>
                  <a:gd name="connsiteX2" fmla="*/ 98544 w 2487341"/>
                  <a:gd name="connsiteY2" fmla="*/ 287217 h 557332"/>
                  <a:gd name="connsiteX0" fmla="*/ 65757 w 2513543"/>
                  <a:gd name="connsiteY0" fmla="*/ 436393 h 838087"/>
                  <a:gd name="connsiteX1" fmla="*/ 2454554 w 2513543"/>
                  <a:gd name="connsiteY1" fmla="*/ 398293 h 838087"/>
                  <a:gd name="connsiteX2" fmla="*/ 65757 w 2513543"/>
                  <a:gd name="connsiteY2" fmla="*/ 436393 h 838087"/>
                  <a:gd name="connsiteX0" fmla="*/ 72144 w 2469823"/>
                  <a:gd name="connsiteY0" fmla="*/ 383166 h 736189"/>
                  <a:gd name="connsiteX1" fmla="*/ 2460941 w 2469823"/>
                  <a:gd name="connsiteY1" fmla="*/ 345066 h 736189"/>
                  <a:gd name="connsiteX2" fmla="*/ 72144 w 2469823"/>
                  <a:gd name="connsiteY2" fmla="*/ 383166 h 736189"/>
                  <a:gd name="connsiteX0" fmla="*/ 85 w 2399588"/>
                  <a:gd name="connsiteY0" fmla="*/ 322200 h 610927"/>
                  <a:gd name="connsiteX1" fmla="*/ 2388882 w 2399588"/>
                  <a:gd name="connsiteY1" fmla="*/ 284100 h 610927"/>
                  <a:gd name="connsiteX2" fmla="*/ 85 w 2399588"/>
                  <a:gd name="connsiteY2" fmla="*/ 322200 h 610927"/>
                  <a:gd name="connsiteX0" fmla="*/ 247 w 2399925"/>
                  <a:gd name="connsiteY0" fmla="*/ 272591 h 507119"/>
                  <a:gd name="connsiteX1" fmla="*/ 2389044 w 2399925"/>
                  <a:gd name="connsiteY1" fmla="*/ 234491 h 507119"/>
                  <a:gd name="connsiteX2" fmla="*/ 247 w 2399925"/>
                  <a:gd name="connsiteY2" fmla="*/ 272591 h 507119"/>
                  <a:gd name="connsiteX0" fmla="*/ 234 w 2389703"/>
                  <a:gd name="connsiteY0" fmla="*/ 276359 h 514260"/>
                  <a:gd name="connsiteX1" fmla="*/ 2389031 w 2389703"/>
                  <a:gd name="connsiteY1" fmla="*/ 238259 h 514260"/>
                  <a:gd name="connsiteX2" fmla="*/ 234 w 2389703"/>
                  <a:gd name="connsiteY2" fmla="*/ 276359 h 514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9703" h="514260">
                    <a:moveTo>
                      <a:pt x="234" y="276359"/>
                    </a:moveTo>
                    <a:cubicBezTo>
                      <a:pt x="-27012" y="-61101"/>
                      <a:pt x="2342275" y="-107816"/>
                      <a:pt x="2389031" y="238259"/>
                    </a:cubicBezTo>
                    <a:cubicBezTo>
                      <a:pt x="2435787" y="584334"/>
                      <a:pt x="27480" y="613819"/>
                      <a:pt x="234" y="276359"/>
                    </a:cubicBezTo>
                    <a:close/>
                  </a:path>
                </a:pathLst>
              </a:custGeom>
            </p:spPr>
            <p:txBody>
              <a:bodyPr wrap="none">
                <a:prstTxWarp prst="textArchUp">
                  <a:avLst/>
                </a:prstTxWarp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altLang="zh-CN" sz="1067" b="1" spc="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18A4964B-EB61-43A4-9906-ED363D015C66}"/>
                </a:ext>
              </a:extLst>
            </p:cNvPr>
            <p:cNvSpPr/>
            <p:nvPr/>
          </p:nvSpPr>
          <p:spPr>
            <a:xfrm>
              <a:off x="1822928" y="3942348"/>
              <a:ext cx="1711234" cy="7310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基础台账</a:t>
              </a:r>
              <a:endParaRPr lang="en-US" altLang="zh-CN" sz="11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能力建设</a:t>
              </a:r>
              <a:endParaRPr lang="en-US" altLang="zh-CN" sz="11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源头减量</a:t>
              </a:r>
              <a:endParaRPr lang="en-US" altLang="zh-CN" sz="11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C7C69FB2-BD6C-4047-87C2-CF43C7DDF569}"/>
                </a:ext>
              </a:extLst>
            </p:cNvPr>
            <p:cNvSpPr/>
            <p:nvPr/>
          </p:nvSpPr>
          <p:spPr>
            <a:xfrm>
              <a:off x="5444243" y="3954119"/>
              <a:ext cx="1062232" cy="7310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上车称重</a:t>
              </a:r>
              <a:endParaRPr lang="en-US" altLang="zh-CN" sz="11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车载终端</a:t>
              </a:r>
              <a:endParaRPr lang="en-US" altLang="zh-CN" sz="11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车联网</a:t>
              </a:r>
              <a:endParaRPr lang="en-US" altLang="zh-CN" sz="11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73EEDE5A-8835-406E-8DC6-AF3B75AE052E}"/>
                </a:ext>
              </a:extLst>
            </p:cNvPr>
            <p:cNvSpPr/>
            <p:nvPr/>
          </p:nvSpPr>
          <p:spPr>
            <a:xfrm>
              <a:off x="9012218" y="3959513"/>
              <a:ext cx="850318" cy="7310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b="1" dirty="0">
                  <a:solidFill>
                    <a:srgbClr val="7979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环保平台</a:t>
              </a:r>
              <a:endParaRPr lang="en-US" altLang="zh-CN" sz="1100" b="1" dirty="0">
                <a:solidFill>
                  <a:srgbClr val="7979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b="1" dirty="0">
                  <a:solidFill>
                    <a:srgbClr val="7979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执法案件</a:t>
              </a:r>
              <a:endParaRPr lang="en-US" altLang="zh-CN" sz="1100" b="1" dirty="0">
                <a:solidFill>
                  <a:srgbClr val="7979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b="1" dirty="0">
                  <a:solidFill>
                    <a:srgbClr val="7979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其余固废</a:t>
              </a:r>
              <a:endParaRPr lang="en-US" altLang="zh-CN" sz="1100" b="1" dirty="0">
                <a:solidFill>
                  <a:srgbClr val="7979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BAC8910D-55F6-4260-9EAE-541B4107D6C6}"/>
                </a:ext>
              </a:extLst>
            </p:cNvPr>
            <p:cNvSpPr/>
            <p:nvPr/>
          </p:nvSpPr>
          <p:spPr>
            <a:xfrm>
              <a:off x="7026242" y="2282202"/>
              <a:ext cx="1346528" cy="7310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b="1" dirty="0">
                  <a:solidFill>
                    <a:srgbClr val="7979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进厂称重</a:t>
              </a:r>
              <a:endParaRPr lang="en-US" altLang="zh-CN" sz="1100" b="1" dirty="0">
                <a:solidFill>
                  <a:srgbClr val="7979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b="1" dirty="0">
                  <a:solidFill>
                    <a:srgbClr val="7979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流程工艺</a:t>
              </a:r>
              <a:endParaRPr lang="en-US" altLang="zh-CN" sz="1100" b="1" dirty="0">
                <a:solidFill>
                  <a:srgbClr val="7979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b="1" dirty="0">
                  <a:solidFill>
                    <a:srgbClr val="7979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环保监测设备</a:t>
              </a:r>
              <a:endParaRPr lang="en-US" altLang="zh-CN" sz="1100" b="1" dirty="0">
                <a:solidFill>
                  <a:srgbClr val="7979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4ED34E92-919C-45EB-BA2C-8CFFE5D8D46F}"/>
                </a:ext>
              </a:extLst>
            </p:cNvPr>
            <p:cNvSpPr/>
            <p:nvPr/>
          </p:nvSpPr>
          <p:spPr>
            <a:xfrm>
              <a:off x="3798144" y="2136298"/>
              <a:ext cx="1120124" cy="951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实时称重</a:t>
              </a:r>
              <a:endParaRPr lang="en-US" altLang="zh-CN" sz="11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智能投放</a:t>
              </a:r>
              <a:endParaRPr lang="en-US" altLang="zh-CN" sz="11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视频监控</a:t>
              </a:r>
              <a:endParaRPr lang="en-US" altLang="zh-CN" sz="11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en-US" altLang="zh-CN" sz="11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RFID</a:t>
              </a: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20B93101-3924-47ED-B8A8-5DB3DEBCEB0C}"/>
                </a:ext>
              </a:extLst>
            </p:cNvPr>
            <p:cNvSpPr/>
            <p:nvPr/>
          </p:nvSpPr>
          <p:spPr>
            <a:xfrm>
              <a:off x="8985904" y="3135844"/>
              <a:ext cx="732838" cy="73283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接口</a:t>
              </a: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3D5A3558-8D6F-4B66-AB84-ED24DACDB3B8}"/>
                </a:ext>
              </a:extLst>
            </p:cNvPr>
            <p:cNvSpPr/>
            <p:nvPr/>
          </p:nvSpPr>
          <p:spPr>
            <a:xfrm>
              <a:off x="2332640" y="3135844"/>
              <a:ext cx="732838" cy="73283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静态</a:t>
              </a: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3DCC31A7-DD92-48E4-9190-B894C2970076}"/>
                </a:ext>
              </a:extLst>
            </p:cNvPr>
            <p:cNvSpPr/>
            <p:nvPr/>
          </p:nvSpPr>
          <p:spPr>
            <a:xfrm>
              <a:off x="7322588" y="3135844"/>
              <a:ext cx="732838" cy="73283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末端</a:t>
              </a: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4AD22FC-2807-4AD6-A6A3-F7E55AB8FA2A}"/>
                </a:ext>
              </a:extLst>
            </p:cNvPr>
            <p:cNvSpPr/>
            <p:nvPr/>
          </p:nvSpPr>
          <p:spPr>
            <a:xfrm>
              <a:off x="3995956" y="3135844"/>
              <a:ext cx="732838" cy="73283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前端</a:t>
              </a: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7115B599-3CF5-483F-B2A7-82374EB19961}"/>
                </a:ext>
              </a:extLst>
            </p:cNvPr>
            <p:cNvSpPr/>
            <p:nvPr/>
          </p:nvSpPr>
          <p:spPr>
            <a:xfrm>
              <a:off x="5659272" y="3135844"/>
              <a:ext cx="732838" cy="73283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中端</a:t>
              </a: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244CD633-EBF5-424B-9BDB-9A016C02FB48}"/>
              </a:ext>
            </a:extLst>
          </p:cNvPr>
          <p:cNvSpPr txBox="1"/>
          <p:nvPr/>
        </p:nvSpPr>
        <p:spPr>
          <a:xfrm>
            <a:off x="6862418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54E5807A-72DB-4E4D-87D9-E7A4A8B03F30}"/>
              </a:ext>
            </a:extLst>
          </p:cNvPr>
          <p:cNvSpPr txBox="1"/>
          <p:nvPr/>
        </p:nvSpPr>
        <p:spPr>
          <a:xfrm>
            <a:off x="8717780" y="4693885"/>
            <a:ext cx="38582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3124412"/>
      </p:ext>
    </p:extLst>
  </p:cSld>
  <p:clrMapOvr>
    <a:masterClrMapping/>
  </p:clrMapOvr>
  <p:transition spd="slow" advTm="0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4646311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智能化阶段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-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打造实时数据“大脑”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7BE6F1E-2096-4471-87B7-343A56234972}"/>
              </a:ext>
            </a:extLst>
          </p:cNvPr>
          <p:cNvGrpSpPr/>
          <p:nvPr/>
        </p:nvGrpSpPr>
        <p:grpSpPr>
          <a:xfrm>
            <a:off x="364098" y="973229"/>
            <a:ext cx="8550119" cy="3364906"/>
            <a:chOff x="-807007" y="743258"/>
            <a:chExt cx="11402937" cy="4366643"/>
          </a:xfrm>
        </p:grpSpPr>
        <p:sp>
          <p:nvSpPr>
            <p:cNvPr id="3" name="원호 74">
              <a:extLst>
                <a:ext uri="{FF2B5EF4-FFF2-40B4-BE49-F238E27FC236}">
                  <a16:creationId xmlns:a16="http://schemas.microsoft.com/office/drawing/2014/main" id="{92F95598-D512-4651-B88A-15FB981FAEC6}"/>
                </a:ext>
              </a:extLst>
            </p:cNvPr>
            <p:cNvSpPr/>
            <p:nvPr/>
          </p:nvSpPr>
          <p:spPr>
            <a:xfrm>
              <a:off x="2450897" y="743258"/>
              <a:ext cx="4242205" cy="4242205"/>
            </a:xfrm>
            <a:prstGeom prst="arc">
              <a:avLst>
                <a:gd name="adj1" fmla="val 12272767"/>
                <a:gd name="adj2" fmla="val 20003823"/>
              </a:avLst>
            </a:prstGeom>
            <a:noFill/>
            <a:ln>
              <a:solidFill>
                <a:srgbClr val="486078"/>
              </a:solidFill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rgbClr val="797978"/>
                </a:solidFill>
              </a:endParaRPr>
            </a:p>
          </p:txBody>
        </p:sp>
        <p:sp>
          <p:nvSpPr>
            <p:cNvPr id="4" name="원호 75">
              <a:extLst>
                <a:ext uri="{FF2B5EF4-FFF2-40B4-BE49-F238E27FC236}">
                  <a16:creationId xmlns:a16="http://schemas.microsoft.com/office/drawing/2014/main" id="{B9415928-5385-4826-BB4C-7BD936756133}"/>
                </a:ext>
              </a:extLst>
            </p:cNvPr>
            <p:cNvSpPr/>
            <p:nvPr/>
          </p:nvSpPr>
          <p:spPr>
            <a:xfrm>
              <a:off x="2450897" y="743258"/>
              <a:ext cx="4242205" cy="4242205"/>
            </a:xfrm>
            <a:prstGeom prst="arc">
              <a:avLst>
                <a:gd name="adj1" fmla="val 1657893"/>
                <a:gd name="adj2" fmla="val 9194934"/>
              </a:avLst>
            </a:prstGeom>
            <a:noFill/>
            <a:ln>
              <a:solidFill>
                <a:srgbClr val="7890A8"/>
              </a:solidFill>
              <a:prstDash val="dash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n>
                  <a:solidFill>
                    <a:srgbClr val="2D3A4B"/>
                  </a:solidFill>
                </a:ln>
                <a:solidFill>
                  <a:srgbClr val="797978"/>
                </a:solidFill>
              </a:endParaRPr>
            </a:p>
          </p:txBody>
        </p:sp>
        <p:sp>
          <p:nvSpPr>
            <p:cNvPr id="5" name="Freeform 93">
              <a:extLst>
                <a:ext uri="{FF2B5EF4-FFF2-40B4-BE49-F238E27FC236}">
                  <a16:creationId xmlns:a16="http://schemas.microsoft.com/office/drawing/2014/main" id="{ABE36F51-A134-422D-9404-397C1F2B6A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1685" y="2278298"/>
              <a:ext cx="750450" cy="444890"/>
            </a:xfrm>
            <a:custGeom>
              <a:avLst/>
              <a:gdLst>
                <a:gd name="T0" fmla="*/ 331 w 661"/>
                <a:gd name="T1" fmla="*/ 58 h 392"/>
                <a:gd name="T2" fmla="*/ 50 w 661"/>
                <a:gd name="T3" fmla="*/ 224 h 392"/>
                <a:gd name="T4" fmla="*/ 309 w 661"/>
                <a:gd name="T5" fmla="*/ 390 h 392"/>
                <a:gd name="T6" fmla="*/ 351 w 661"/>
                <a:gd name="T7" fmla="*/ 390 h 392"/>
                <a:gd name="T8" fmla="*/ 612 w 661"/>
                <a:gd name="T9" fmla="*/ 224 h 392"/>
                <a:gd name="T10" fmla="*/ 350 w 661"/>
                <a:gd name="T11" fmla="*/ 371 h 392"/>
                <a:gd name="T12" fmla="*/ 311 w 661"/>
                <a:gd name="T13" fmla="*/ 371 h 392"/>
                <a:gd name="T14" fmla="*/ 237 w 661"/>
                <a:gd name="T15" fmla="*/ 113 h 392"/>
                <a:gd name="T16" fmla="*/ 323 w 661"/>
                <a:gd name="T17" fmla="*/ 232 h 392"/>
                <a:gd name="T18" fmla="*/ 325 w 661"/>
                <a:gd name="T19" fmla="*/ 234 h 392"/>
                <a:gd name="T20" fmla="*/ 327 w 661"/>
                <a:gd name="T21" fmla="*/ 235 h 392"/>
                <a:gd name="T22" fmla="*/ 467 w 661"/>
                <a:gd name="T23" fmla="*/ 280 h 392"/>
                <a:gd name="T24" fmla="*/ 321 w 661"/>
                <a:gd name="T25" fmla="*/ 80 h 392"/>
                <a:gd name="T26" fmla="*/ 253 w 661"/>
                <a:gd name="T27" fmla="*/ 102 h 392"/>
                <a:gd name="T28" fmla="*/ 340 w 661"/>
                <a:gd name="T29" fmla="*/ 219 h 392"/>
                <a:gd name="T30" fmla="*/ 368 w 661"/>
                <a:gd name="T31" fmla="*/ 84 h 392"/>
                <a:gd name="T32" fmla="*/ 378 w 661"/>
                <a:gd name="T33" fmla="*/ 87 h 392"/>
                <a:gd name="T34" fmla="*/ 392 w 661"/>
                <a:gd name="T35" fmla="*/ 93 h 392"/>
                <a:gd name="T36" fmla="*/ 405 w 661"/>
                <a:gd name="T37" fmla="*/ 100 h 392"/>
                <a:gd name="T38" fmla="*/ 417 w 661"/>
                <a:gd name="T39" fmla="*/ 108 h 392"/>
                <a:gd name="T40" fmla="*/ 458 w 661"/>
                <a:gd name="T41" fmla="*/ 154 h 392"/>
                <a:gd name="T42" fmla="*/ 465 w 661"/>
                <a:gd name="T43" fmla="*/ 167 h 392"/>
                <a:gd name="T44" fmla="*/ 476 w 661"/>
                <a:gd name="T45" fmla="*/ 211 h 392"/>
                <a:gd name="T46" fmla="*/ 477 w 661"/>
                <a:gd name="T47" fmla="*/ 225 h 392"/>
                <a:gd name="T48" fmla="*/ 476 w 661"/>
                <a:gd name="T49" fmla="*/ 238 h 392"/>
                <a:gd name="T50" fmla="*/ 475 w 661"/>
                <a:gd name="T51" fmla="*/ 250 h 392"/>
                <a:gd name="T52" fmla="*/ 473 w 661"/>
                <a:gd name="T53" fmla="*/ 262 h 392"/>
                <a:gd name="T54" fmla="*/ 71 w 661"/>
                <a:gd name="T55" fmla="*/ 224 h 392"/>
                <a:gd name="T56" fmla="*/ 165 w 661"/>
                <a:gd name="T57" fmla="*/ 226 h 392"/>
                <a:gd name="T58" fmla="*/ 71 w 661"/>
                <a:gd name="T59" fmla="*/ 224 h 392"/>
                <a:gd name="T60" fmla="*/ 488 w 661"/>
                <a:gd name="T61" fmla="*/ 277 h 392"/>
                <a:gd name="T62" fmla="*/ 488 w 661"/>
                <a:gd name="T63" fmla="*/ 276 h 392"/>
                <a:gd name="T64" fmla="*/ 491 w 661"/>
                <a:gd name="T65" fmla="*/ 268 h 392"/>
                <a:gd name="T66" fmla="*/ 493 w 661"/>
                <a:gd name="T67" fmla="*/ 260 h 392"/>
                <a:gd name="T68" fmla="*/ 494 w 661"/>
                <a:gd name="T69" fmla="*/ 251 h 392"/>
                <a:gd name="T70" fmla="*/ 493 w 661"/>
                <a:gd name="T71" fmla="*/ 192 h 392"/>
                <a:gd name="T72" fmla="*/ 491 w 661"/>
                <a:gd name="T73" fmla="*/ 185 h 392"/>
                <a:gd name="T74" fmla="*/ 489 w 661"/>
                <a:gd name="T75" fmla="*/ 178 h 392"/>
                <a:gd name="T76" fmla="*/ 487 w 661"/>
                <a:gd name="T77" fmla="*/ 171 h 392"/>
                <a:gd name="T78" fmla="*/ 484 w 661"/>
                <a:gd name="T79" fmla="*/ 163 h 392"/>
                <a:gd name="T80" fmla="*/ 481 w 661"/>
                <a:gd name="T81" fmla="*/ 156 h 392"/>
                <a:gd name="T82" fmla="*/ 478 w 661"/>
                <a:gd name="T83" fmla="*/ 150 h 392"/>
                <a:gd name="T84" fmla="*/ 471 w 661"/>
                <a:gd name="T85" fmla="*/ 138 h 392"/>
                <a:gd name="T86" fmla="*/ 463 w 661"/>
                <a:gd name="T87" fmla="*/ 125 h 392"/>
                <a:gd name="T88" fmla="*/ 453 w 661"/>
                <a:gd name="T89" fmla="*/ 114 h 392"/>
                <a:gd name="T90" fmla="*/ 442 w 661"/>
                <a:gd name="T91" fmla="*/ 103 h 392"/>
                <a:gd name="T92" fmla="*/ 430 w 661"/>
                <a:gd name="T93" fmla="*/ 93 h 392"/>
                <a:gd name="T94" fmla="*/ 437 w 661"/>
                <a:gd name="T95" fmla="*/ 353 h 392"/>
                <a:gd name="T96" fmla="*/ 331 w 661"/>
                <a:gd name="T97" fmla="*/ 19 h 392"/>
                <a:gd name="T98" fmla="*/ 0 w 661"/>
                <a:gd name="T99" fmla="*/ 194 h 392"/>
                <a:gd name="T100" fmla="*/ 661 w 661"/>
                <a:gd name="T101" fmla="*/ 194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61" h="392">
                  <a:moveTo>
                    <a:pt x="609" y="220"/>
                  </a:moveTo>
                  <a:cubicBezTo>
                    <a:pt x="559" y="121"/>
                    <a:pt x="450" y="58"/>
                    <a:pt x="331" y="58"/>
                  </a:cubicBezTo>
                  <a:cubicBezTo>
                    <a:pt x="211" y="58"/>
                    <a:pt x="102" y="121"/>
                    <a:pt x="52" y="220"/>
                  </a:cubicBezTo>
                  <a:cubicBezTo>
                    <a:pt x="50" y="224"/>
                    <a:pt x="50" y="224"/>
                    <a:pt x="50" y="224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99" y="321"/>
                    <a:pt x="198" y="383"/>
                    <a:pt x="309" y="390"/>
                  </a:cubicBezTo>
                  <a:cubicBezTo>
                    <a:pt x="316" y="391"/>
                    <a:pt x="323" y="392"/>
                    <a:pt x="331" y="392"/>
                  </a:cubicBezTo>
                  <a:cubicBezTo>
                    <a:pt x="338" y="392"/>
                    <a:pt x="344" y="391"/>
                    <a:pt x="351" y="390"/>
                  </a:cubicBezTo>
                  <a:cubicBezTo>
                    <a:pt x="462" y="383"/>
                    <a:pt x="562" y="321"/>
                    <a:pt x="609" y="229"/>
                  </a:cubicBezTo>
                  <a:cubicBezTo>
                    <a:pt x="612" y="224"/>
                    <a:pt x="612" y="224"/>
                    <a:pt x="612" y="224"/>
                  </a:cubicBezTo>
                  <a:lnTo>
                    <a:pt x="609" y="220"/>
                  </a:lnTo>
                  <a:close/>
                  <a:moveTo>
                    <a:pt x="350" y="371"/>
                  </a:moveTo>
                  <a:cubicBezTo>
                    <a:pt x="344" y="371"/>
                    <a:pt x="337" y="371"/>
                    <a:pt x="331" y="371"/>
                  </a:cubicBezTo>
                  <a:cubicBezTo>
                    <a:pt x="324" y="371"/>
                    <a:pt x="317" y="371"/>
                    <a:pt x="311" y="371"/>
                  </a:cubicBezTo>
                  <a:cubicBezTo>
                    <a:pt x="239" y="361"/>
                    <a:pt x="184" y="300"/>
                    <a:pt x="184" y="226"/>
                  </a:cubicBezTo>
                  <a:cubicBezTo>
                    <a:pt x="184" y="180"/>
                    <a:pt x="202" y="141"/>
                    <a:pt x="237" y="113"/>
                  </a:cubicBezTo>
                  <a:cubicBezTo>
                    <a:pt x="323" y="231"/>
                    <a:pt x="323" y="231"/>
                    <a:pt x="323" y="231"/>
                  </a:cubicBezTo>
                  <a:cubicBezTo>
                    <a:pt x="323" y="231"/>
                    <a:pt x="323" y="231"/>
                    <a:pt x="323" y="232"/>
                  </a:cubicBezTo>
                  <a:cubicBezTo>
                    <a:pt x="323" y="232"/>
                    <a:pt x="324" y="233"/>
                    <a:pt x="325" y="233"/>
                  </a:cubicBezTo>
                  <a:cubicBezTo>
                    <a:pt x="325" y="233"/>
                    <a:pt x="325" y="233"/>
                    <a:pt x="325" y="234"/>
                  </a:cubicBezTo>
                  <a:cubicBezTo>
                    <a:pt x="325" y="234"/>
                    <a:pt x="325" y="234"/>
                    <a:pt x="325" y="234"/>
                  </a:cubicBezTo>
                  <a:cubicBezTo>
                    <a:pt x="326" y="234"/>
                    <a:pt x="327" y="234"/>
                    <a:pt x="327" y="235"/>
                  </a:cubicBezTo>
                  <a:cubicBezTo>
                    <a:pt x="327" y="235"/>
                    <a:pt x="327" y="235"/>
                    <a:pt x="328" y="235"/>
                  </a:cubicBezTo>
                  <a:cubicBezTo>
                    <a:pt x="467" y="280"/>
                    <a:pt x="467" y="280"/>
                    <a:pt x="467" y="280"/>
                  </a:cubicBezTo>
                  <a:cubicBezTo>
                    <a:pt x="447" y="328"/>
                    <a:pt x="403" y="364"/>
                    <a:pt x="350" y="371"/>
                  </a:cubicBezTo>
                  <a:close/>
                  <a:moveTo>
                    <a:pt x="321" y="80"/>
                  </a:moveTo>
                  <a:cubicBezTo>
                    <a:pt x="321" y="196"/>
                    <a:pt x="321" y="196"/>
                    <a:pt x="321" y="196"/>
                  </a:cubicBezTo>
                  <a:cubicBezTo>
                    <a:pt x="253" y="102"/>
                    <a:pt x="253" y="102"/>
                    <a:pt x="253" y="102"/>
                  </a:cubicBezTo>
                  <a:cubicBezTo>
                    <a:pt x="274" y="88"/>
                    <a:pt x="296" y="81"/>
                    <a:pt x="321" y="80"/>
                  </a:cubicBezTo>
                  <a:close/>
                  <a:moveTo>
                    <a:pt x="340" y="219"/>
                  </a:moveTo>
                  <a:cubicBezTo>
                    <a:pt x="340" y="80"/>
                    <a:pt x="340" y="80"/>
                    <a:pt x="340" y="80"/>
                  </a:cubicBezTo>
                  <a:cubicBezTo>
                    <a:pt x="350" y="80"/>
                    <a:pt x="359" y="82"/>
                    <a:pt x="368" y="84"/>
                  </a:cubicBezTo>
                  <a:cubicBezTo>
                    <a:pt x="368" y="84"/>
                    <a:pt x="369" y="84"/>
                    <a:pt x="369" y="84"/>
                  </a:cubicBezTo>
                  <a:cubicBezTo>
                    <a:pt x="372" y="85"/>
                    <a:pt x="375" y="86"/>
                    <a:pt x="378" y="87"/>
                  </a:cubicBezTo>
                  <a:cubicBezTo>
                    <a:pt x="381" y="88"/>
                    <a:pt x="383" y="89"/>
                    <a:pt x="385" y="90"/>
                  </a:cubicBezTo>
                  <a:cubicBezTo>
                    <a:pt x="388" y="91"/>
                    <a:pt x="390" y="92"/>
                    <a:pt x="392" y="93"/>
                  </a:cubicBezTo>
                  <a:cubicBezTo>
                    <a:pt x="394" y="94"/>
                    <a:pt x="395" y="94"/>
                    <a:pt x="397" y="95"/>
                  </a:cubicBezTo>
                  <a:cubicBezTo>
                    <a:pt x="400" y="97"/>
                    <a:pt x="402" y="98"/>
                    <a:pt x="405" y="100"/>
                  </a:cubicBezTo>
                  <a:cubicBezTo>
                    <a:pt x="406" y="100"/>
                    <a:pt x="407" y="101"/>
                    <a:pt x="408" y="101"/>
                  </a:cubicBezTo>
                  <a:cubicBezTo>
                    <a:pt x="411" y="103"/>
                    <a:pt x="414" y="105"/>
                    <a:pt x="417" y="108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34" y="120"/>
                    <a:pt x="448" y="136"/>
                    <a:pt x="458" y="154"/>
                  </a:cubicBezTo>
                  <a:cubicBezTo>
                    <a:pt x="459" y="155"/>
                    <a:pt x="460" y="157"/>
                    <a:pt x="461" y="159"/>
                  </a:cubicBezTo>
                  <a:cubicBezTo>
                    <a:pt x="462" y="162"/>
                    <a:pt x="463" y="164"/>
                    <a:pt x="465" y="167"/>
                  </a:cubicBezTo>
                  <a:cubicBezTo>
                    <a:pt x="465" y="169"/>
                    <a:pt x="466" y="170"/>
                    <a:pt x="466" y="171"/>
                  </a:cubicBezTo>
                  <a:cubicBezTo>
                    <a:pt x="472" y="184"/>
                    <a:pt x="475" y="197"/>
                    <a:pt x="476" y="211"/>
                  </a:cubicBezTo>
                  <a:cubicBezTo>
                    <a:pt x="476" y="211"/>
                    <a:pt x="476" y="212"/>
                    <a:pt x="476" y="212"/>
                  </a:cubicBezTo>
                  <a:cubicBezTo>
                    <a:pt x="477" y="216"/>
                    <a:pt x="477" y="221"/>
                    <a:pt x="477" y="225"/>
                  </a:cubicBezTo>
                  <a:cubicBezTo>
                    <a:pt x="477" y="228"/>
                    <a:pt x="477" y="231"/>
                    <a:pt x="477" y="234"/>
                  </a:cubicBezTo>
                  <a:cubicBezTo>
                    <a:pt x="477" y="235"/>
                    <a:pt x="477" y="237"/>
                    <a:pt x="476" y="238"/>
                  </a:cubicBezTo>
                  <a:cubicBezTo>
                    <a:pt x="476" y="241"/>
                    <a:pt x="476" y="245"/>
                    <a:pt x="475" y="248"/>
                  </a:cubicBezTo>
                  <a:cubicBezTo>
                    <a:pt x="475" y="249"/>
                    <a:pt x="475" y="249"/>
                    <a:pt x="475" y="250"/>
                  </a:cubicBezTo>
                  <a:cubicBezTo>
                    <a:pt x="474" y="254"/>
                    <a:pt x="474" y="258"/>
                    <a:pt x="473" y="262"/>
                  </a:cubicBezTo>
                  <a:cubicBezTo>
                    <a:pt x="473" y="262"/>
                    <a:pt x="473" y="262"/>
                    <a:pt x="473" y="262"/>
                  </a:cubicBezTo>
                  <a:lnTo>
                    <a:pt x="340" y="219"/>
                  </a:lnTo>
                  <a:close/>
                  <a:moveTo>
                    <a:pt x="71" y="224"/>
                  </a:moveTo>
                  <a:cubicBezTo>
                    <a:pt x="104" y="163"/>
                    <a:pt x="162" y="116"/>
                    <a:pt x="231" y="93"/>
                  </a:cubicBezTo>
                  <a:cubicBezTo>
                    <a:pt x="188" y="125"/>
                    <a:pt x="165" y="172"/>
                    <a:pt x="165" y="226"/>
                  </a:cubicBezTo>
                  <a:cubicBezTo>
                    <a:pt x="165" y="277"/>
                    <a:pt x="188" y="322"/>
                    <a:pt x="224" y="353"/>
                  </a:cubicBezTo>
                  <a:cubicBezTo>
                    <a:pt x="158" y="329"/>
                    <a:pt x="103" y="284"/>
                    <a:pt x="71" y="224"/>
                  </a:cubicBezTo>
                  <a:close/>
                  <a:moveTo>
                    <a:pt x="437" y="353"/>
                  </a:moveTo>
                  <a:cubicBezTo>
                    <a:pt x="461" y="333"/>
                    <a:pt x="479" y="307"/>
                    <a:pt x="488" y="277"/>
                  </a:cubicBezTo>
                  <a:cubicBezTo>
                    <a:pt x="488" y="277"/>
                    <a:pt x="488" y="277"/>
                    <a:pt x="488" y="277"/>
                  </a:cubicBezTo>
                  <a:cubicBezTo>
                    <a:pt x="488" y="277"/>
                    <a:pt x="488" y="277"/>
                    <a:pt x="488" y="276"/>
                  </a:cubicBezTo>
                  <a:cubicBezTo>
                    <a:pt x="489" y="274"/>
                    <a:pt x="490" y="272"/>
                    <a:pt x="490" y="270"/>
                  </a:cubicBezTo>
                  <a:cubicBezTo>
                    <a:pt x="490" y="270"/>
                    <a:pt x="491" y="269"/>
                    <a:pt x="491" y="268"/>
                  </a:cubicBezTo>
                  <a:cubicBezTo>
                    <a:pt x="491" y="267"/>
                    <a:pt x="492" y="265"/>
                    <a:pt x="492" y="263"/>
                  </a:cubicBezTo>
                  <a:cubicBezTo>
                    <a:pt x="492" y="262"/>
                    <a:pt x="493" y="261"/>
                    <a:pt x="493" y="260"/>
                  </a:cubicBezTo>
                  <a:cubicBezTo>
                    <a:pt x="493" y="259"/>
                    <a:pt x="493" y="258"/>
                    <a:pt x="494" y="256"/>
                  </a:cubicBezTo>
                  <a:cubicBezTo>
                    <a:pt x="494" y="255"/>
                    <a:pt x="494" y="253"/>
                    <a:pt x="494" y="251"/>
                  </a:cubicBezTo>
                  <a:cubicBezTo>
                    <a:pt x="495" y="251"/>
                    <a:pt x="495" y="250"/>
                    <a:pt x="495" y="250"/>
                  </a:cubicBezTo>
                  <a:cubicBezTo>
                    <a:pt x="498" y="231"/>
                    <a:pt x="497" y="211"/>
                    <a:pt x="493" y="192"/>
                  </a:cubicBezTo>
                  <a:cubicBezTo>
                    <a:pt x="493" y="192"/>
                    <a:pt x="493" y="192"/>
                    <a:pt x="493" y="192"/>
                  </a:cubicBezTo>
                  <a:cubicBezTo>
                    <a:pt x="493" y="190"/>
                    <a:pt x="492" y="187"/>
                    <a:pt x="491" y="185"/>
                  </a:cubicBezTo>
                  <a:cubicBezTo>
                    <a:pt x="491" y="185"/>
                    <a:pt x="491" y="184"/>
                    <a:pt x="491" y="184"/>
                  </a:cubicBezTo>
                  <a:cubicBezTo>
                    <a:pt x="491" y="182"/>
                    <a:pt x="490" y="180"/>
                    <a:pt x="489" y="178"/>
                  </a:cubicBezTo>
                  <a:cubicBezTo>
                    <a:pt x="489" y="177"/>
                    <a:pt x="489" y="176"/>
                    <a:pt x="489" y="175"/>
                  </a:cubicBezTo>
                  <a:cubicBezTo>
                    <a:pt x="488" y="174"/>
                    <a:pt x="488" y="172"/>
                    <a:pt x="487" y="171"/>
                  </a:cubicBezTo>
                  <a:cubicBezTo>
                    <a:pt x="487" y="169"/>
                    <a:pt x="486" y="168"/>
                    <a:pt x="486" y="167"/>
                  </a:cubicBezTo>
                  <a:cubicBezTo>
                    <a:pt x="485" y="166"/>
                    <a:pt x="485" y="165"/>
                    <a:pt x="484" y="163"/>
                  </a:cubicBezTo>
                  <a:cubicBezTo>
                    <a:pt x="484" y="162"/>
                    <a:pt x="483" y="161"/>
                    <a:pt x="483" y="160"/>
                  </a:cubicBezTo>
                  <a:cubicBezTo>
                    <a:pt x="482" y="158"/>
                    <a:pt x="482" y="157"/>
                    <a:pt x="481" y="156"/>
                  </a:cubicBezTo>
                  <a:cubicBezTo>
                    <a:pt x="480" y="155"/>
                    <a:pt x="480" y="153"/>
                    <a:pt x="479" y="152"/>
                  </a:cubicBezTo>
                  <a:cubicBezTo>
                    <a:pt x="479" y="152"/>
                    <a:pt x="479" y="151"/>
                    <a:pt x="478" y="150"/>
                  </a:cubicBezTo>
                  <a:cubicBezTo>
                    <a:pt x="478" y="150"/>
                    <a:pt x="478" y="150"/>
                    <a:pt x="478" y="149"/>
                  </a:cubicBezTo>
                  <a:cubicBezTo>
                    <a:pt x="476" y="145"/>
                    <a:pt x="474" y="142"/>
                    <a:pt x="471" y="138"/>
                  </a:cubicBezTo>
                  <a:cubicBezTo>
                    <a:pt x="470" y="137"/>
                    <a:pt x="470" y="135"/>
                    <a:pt x="469" y="134"/>
                  </a:cubicBezTo>
                  <a:cubicBezTo>
                    <a:pt x="467" y="131"/>
                    <a:pt x="465" y="128"/>
                    <a:pt x="463" y="125"/>
                  </a:cubicBezTo>
                  <a:cubicBezTo>
                    <a:pt x="461" y="124"/>
                    <a:pt x="460" y="122"/>
                    <a:pt x="459" y="120"/>
                  </a:cubicBezTo>
                  <a:cubicBezTo>
                    <a:pt x="457" y="118"/>
                    <a:pt x="455" y="116"/>
                    <a:pt x="453" y="114"/>
                  </a:cubicBezTo>
                  <a:cubicBezTo>
                    <a:pt x="450" y="111"/>
                    <a:pt x="447" y="108"/>
                    <a:pt x="444" y="105"/>
                  </a:cubicBezTo>
                  <a:cubicBezTo>
                    <a:pt x="443" y="104"/>
                    <a:pt x="442" y="103"/>
                    <a:pt x="442" y="103"/>
                  </a:cubicBezTo>
                  <a:cubicBezTo>
                    <a:pt x="439" y="100"/>
                    <a:pt x="436" y="98"/>
                    <a:pt x="433" y="95"/>
                  </a:cubicBezTo>
                  <a:cubicBezTo>
                    <a:pt x="432" y="94"/>
                    <a:pt x="431" y="94"/>
                    <a:pt x="430" y="93"/>
                  </a:cubicBezTo>
                  <a:cubicBezTo>
                    <a:pt x="499" y="116"/>
                    <a:pt x="557" y="163"/>
                    <a:pt x="590" y="224"/>
                  </a:cubicBezTo>
                  <a:cubicBezTo>
                    <a:pt x="558" y="284"/>
                    <a:pt x="503" y="329"/>
                    <a:pt x="437" y="353"/>
                  </a:cubicBezTo>
                  <a:close/>
                  <a:moveTo>
                    <a:pt x="644" y="202"/>
                  </a:moveTo>
                  <a:cubicBezTo>
                    <a:pt x="587" y="91"/>
                    <a:pt x="464" y="19"/>
                    <a:pt x="331" y="19"/>
                  </a:cubicBezTo>
                  <a:cubicBezTo>
                    <a:pt x="197" y="19"/>
                    <a:pt x="74" y="91"/>
                    <a:pt x="17" y="202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60" y="76"/>
                    <a:pt x="190" y="0"/>
                    <a:pt x="331" y="0"/>
                  </a:cubicBezTo>
                  <a:cubicBezTo>
                    <a:pt x="472" y="0"/>
                    <a:pt x="601" y="76"/>
                    <a:pt x="661" y="194"/>
                  </a:cubicBezTo>
                  <a:lnTo>
                    <a:pt x="644" y="202"/>
                  </a:lnTo>
                  <a:close/>
                </a:path>
              </a:pathLst>
            </a:custGeom>
            <a:solidFill>
              <a:srgbClr val="404040"/>
            </a:solidFill>
            <a:ln w="19050">
              <a:solidFill>
                <a:srgbClr val="40404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rgbClr val="797978"/>
                </a:solidFill>
              </a:endParaRPr>
            </a:p>
          </p:txBody>
        </p:sp>
        <p:sp>
          <p:nvSpPr>
            <p:cNvPr id="6" name="TextBox 66">
              <a:extLst>
                <a:ext uri="{FF2B5EF4-FFF2-40B4-BE49-F238E27FC236}">
                  <a16:creationId xmlns:a16="http://schemas.microsoft.com/office/drawing/2014/main" id="{60D5A41A-D7E6-48CF-8A44-0177EE5C4D34}"/>
                </a:ext>
              </a:extLst>
            </p:cNvPr>
            <p:cNvSpPr txBox="1"/>
            <p:nvPr/>
          </p:nvSpPr>
          <p:spPr>
            <a:xfrm>
              <a:off x="3406286" y="2903499"/>
              <a:ext cx="2401244" cy="447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信息可视，精益分析</a:t>
              </a:r>
              <a:endParaRPr lang="en-GB" sz="1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Rectangle 67">
              <a:extLst>
                <a:ext uri="{FF2B5EF4-FFF2-40B4-BE49-F238E27FC236}">
                  <a16:creationId xmlns:a16="http://schemas.microsoft.com/office/drawing/2014/main" id="{16BDA31B-331B-4807-9D82-D5FE937B02EB}"/>
                </a:ext>
              </a:extLst>
            </p:cNvPr>
            <p:cNvSpPr/>
            <p:nvPr/>
          </p:nvSpPr>
          <p:spPr>
            <a:xfrm>
              <a:off x="8419554" y="1027513"/>
              <a:ext cx="2176376" cy="408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全流程全过程追溯</a:t>
              </a:r>
              <a:endParaRPr lang="en-US" altLang="zh-CN" sz="1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endParaRPr lang="en-US" sz="1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三化四分分析</a:t>
              </a:r>
              <a:endParaRPr lang="en-US" altLang="zh-CN" sz="1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endParaRPr lang="en-US" sz="1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规划分析</a:t>
              </a:r>
              <a:endParaRPr lang="en-US" altLang="zh-CN" sz="1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endParaRPr lang="en-US" sz="1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配置分析</a:t>
              </a:r>
              <a:endParaRPr lang="en-US" altLang="zh-CN" sz="1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endParaRPr lang="en-US" sz="1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产出分析</a:t>
              </a:r>
              <a:endParaRPr lang="en-US" altLang="zh-CN" sz="1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endParaRPr lang="en-US" sz="1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信息化预测</a:t>
              </a:r>
              <a:endParaRPr lang="en-GB" sz="1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Rectangle 67">
              <a:extLst>
                <a:ext uri="{FF2B5EF4-FFF2-40B4-BE49-F238E27FC236}">
                  <a16:creationId xmlns:a16="http://schemas.microsoft.com/office/drawing/2014/main" id="{FC6B6D0A-9718-4F71-8A41-A9BFA37A8042}"/>
                </a:ext>
              </a:extLst>
            </p:cNvPr>
            <p:cNvSpPr/>
            <p:nvPr/>
          </p:nvSpPr>
          <p:spPr>
            <a:xfrm>
              <a:off x="-807007" y="968414"/>
              <a:ext cx="1728767" cy="408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管理驾驶舱</a:t>
              </a:r>
              <a:endParaRPr lang="en-US" altLang="zh-CN" sz="1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endParaRPr lang="en-US" altLang="zh-CN" sz="1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实时状态监测</a:t>
              </a:r>
              <a:endParaRPr lang="en-US" altLang="zh-CN" sz="1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endParaRPr lang="en-US" altLang="zh-CN" sz="1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历史趋势分析</a:t>
              </a:r>
              <a:endParaRPr lang="en-US" altLang="zh-CN" sz="1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endParaRPr lang="en-US" altLang="zh-CN" sz="1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多维交叉分析</a:t>
              </a:r>
              <a:endParaRPr lang="en-US" altLang="zh-CN" sz="1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endParaRPr lang="en-US" altLang="zh-CN" sz="1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统计质量控制</a:t>
              </a:r>
              <a:endParaRPr lang="en-US" altLang="zh-CN" sz="1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endParaRPr lang="en-US" altLang="zh-CN" sz="1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实时信息推送</a:t>
              </a:r>
              <a:endParaRPr lang="en-GB" sz="1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7112D72C-9667-4C97-8C22-18F0D293EC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8871" y="2155653"/>
              <a:ext cx="2519846" cy="1417413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CBFCCA55-ABA6-49F3-8050-98ACF85D1AD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55099" y="2194843"/>
              <a:ext cx="2827482" cy="1339031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02DD89B6-F53A-40CC-80F2-D8E32DDDBA6D}"/>
              </a:ext>
            </a:extLst>
          </p:cNvPr>
          <p:cNvSpPr txBox="1"/>
          <p:nvPr/>
        </p:nvSpPr>
        <p:spPr>
          <a:xfrm>
            <a:off x="6862418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9630982-0766-4D77-A0BF-F04ECB897423}"/>
              </a:ext>
            </a:extLst>
          </p:cNvPr>
          <p:cNvSpPr txBox="1"/>
          <p:nvPr/>
        </p:nvSpPr>
        <p:spPr>
          <a:xfrm>
            <a:off x="8717780" y="4693885"/>
            <a:ext cx="38582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2367802"/>
      </p:ext>
    </p:extLst>
  </p:cSld>
  <p:clrMapOvr>
    <a:masterClrMapping/>
  </p:clrMapOvr>
  <p:transition spd="slow" advTm="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5323426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2020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年政府工作报告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-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环保关键目标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0356F93-49DD-4EFD-BB8D-06BBBA05C61C}"/>
              </a:ext>
            </a:extLst>
          </p:cNvPr>
          <p:cNvGrpSpPr/>
          <p:nvPr/>
        </p:nvGrpSpPr>
        <p:grpSpPr>
          <a:xfrm>
            <a:off x="2256332" y="1083521"/>
            <a:ext cx="6524738" cy="3485248"/>
            <a:chOff x="2434038" y="1136191"/>
            <a:chExt cx="6524738" cy="3485248"/>
          </a:xfrm>
        </p:grpSpPr>
        <p:sp>
          <p:nvSpPr>
            <p:cNvPr id="71" name="直接连接符 16"/>
            <p:cNvSpPr>
              <a:spLocks noChangeShapeType="1"/>
            </p:cNvSpPr>
            <p:nvPr/>
          </p:nvSpPr>
          <p:spPr bwMode="auto">
            <a:xfrm flipH="1">
              <a:off x="7117697" y="3446859"/>
              <a:ext cx="459581" cy="0"/>
            </a:xfrm>
            <a:prstGeom prst="line">
              <a:avLst/>
            </a:prstGeom>
            <a:noFill/>
            <a:ln w="12700" cmpd="sng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72" name="组合 19"/>
            <p:cNvGrpSpPr>
              <a:grpSpLocks/>
            </p:cNvGrpSpPr>
            <p:nvPr/>
          </p:nvGrpSpPr>
          <p:grpSpPr bwMode="auto">
            <a:xfrm flipH="1" flipV="1">
              <a:off x="5942550" y="4350544"/>
              <a:ext cx="771525" cy="145256"/>
              <a:chOff x="0" y="0"/>
              <a:chExt cx="1505426" cy="262890"/>
            </a:xfrm>
          </p:grpSpPr>
          <p:sp>
            <p:nvSpPr>
              <p:cNvPr id="73" name="直接连接符 20"/>
              <p:cNvSpPr>
                <a:spLocks noChangeShapeType="1"/>
              </p:cNvSpPr>
              <p:nvPr/>
            </p:nvSpPr>
            <p:spPr bwMode="auto">
              <a:xfrm flipH="1" flipV="1">
                <a:off x="1154906" y="0"/>
                <a:ext cx="350520" cy="262890"/>
              </a:xfrm>
              <a:prstGeom prst="line">
                <a:avLst/>
              </a:prstGeom>
              <a:noFill/>
              <a:ln w="12700" cmpd="sng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4" name="直接连接符 21"/>
              <p:cNvSpPr>
                <a:spLocks noChangeShapeType="1"/>
              </p:cNvSpPr>
              <p:nvPr/>
            </p:nvSpPr>
            <p:spPr bwMode="auto">
              <a:xfrm flipH="1">
                <a:off x="0" y="2381"/>
                <a:ext cx="1157287" cy="1"/>
              </a:xfrm>
              <a:prstGeom prst="line">
                <a:avLst/>
              </a:prstGeom>
              <a:noFill/>
              <a:ln w="12700" cmpd="sng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75" name="直接连接符 17"/>
            <p:cNvSpPr>
              <a:spLocks noChangeShapeType="1"/>
            </p:cNvSpPr>
            <p:nvPr/>
          </p:nvSpPr>
          <p:spPr bwMode="auto">
            <a:xfrm flipH="1" flipV="1">
              <a:off x="3791091" y="3446860"/>
              <a:ext cx="469106" cy="1190"/>
            </a:xfrm>
            <a:prstGeom prst="line">
              <a:avLst/>
            </a:prstGeom>
            <a:noFill/>
            <a:ln w="12700" cmpd="sng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6" name="直接连接符 14"/>
            <p:cNvSpPr>
              <a:spLocks noChangeShapeType="1"/>
            </p:cNvSpPr>
            <p:nvPr/>
          </p:nvSpPr>
          <p:spPr bwMode="auto">
            <a:xfrm flipH="1">
              <a:off x="3791090" y="2431256"/>
              <a:ext cx="458391" cy="0"/>
            </a:xfrm>
            <a:prstGeom prst="line">
              <a:avLst/>
            </a:prstGeom>
            <a:noFill/>
            <a:ln w="12700" cmpd="sng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77" name="组合 13"/>
            <p:cNvGrpSpPr>
              <a:grpSpLocks/>
            </p:cNvGrpSpPr>
            <p:nvPr/>
          </p:nvGrpSpPr>
          <p:grpSpPr bwMode="auto">
            <a:xfrm>
              <a:off x="4526897" y="1279922"/>
              <a:ext cx="912019" cy="196453"/>
              <a:chOff x="0" y="0"/>
              <a:chExt cx="1505426" cy="262890"/>
            </a:xfrm>
          </p:grpSpPr>
          <p:sp>
            <p:nvSpPr>
              <p:cNvPr id="78" name="直接连接符 9"/>
              <p:cNvSpPr>
                <a:spLocks noChangeShapeType="1"/>
              </p:cNvSpPr>
              <p:nvPr/>
            </p:nvSpPr>
            <p:spPr bwMode="auto">
              <a:xfrm flipH="1" flipV="1">
                <a:off x="1154906" y="0"/>
                <a:ext cx="350520" cy="262890"/>
              </a:xfrm>
              <a:prstGeom prst="line">
                <a:avLst/>
              </a:prstGeom>
              <a:noFill/>
              <a:ln w="12700" cmpd="sng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9" name="直接连接符 12"/>
              <p:cNvSpPr>
                <a:spLocks noChangeShapeType="1"/>
              </p:cNvSpPr>
              <p:nvPr/>
            </p:nvSpPr>
            <p:spPr bwMode="auto">
              <a:xfrm flipH="1">
                <a:off x="0" y="2381"/>
                <a:ext cx="1157287" cy="1"/>
              </a:xfrm>
              <a:prstGeom prst="line">
                <a:avLst/>
              </a:prstGeom>
              <a:noFill/>
              <a:ln w="12700" cmpd="sng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80" name="组合 11"/>
            <p:cNvGrpSpPr>
              <a:grpSpLocks/>
            </p:cNvGrpSpPr>
            <p:nvPr/>
          </p:nvGrpSpPr>
          <p:grpSpPr bwMode="auto">
            <a:xfrm>
              <a:off x="6227109" y="2035969"/>
              <a:ext cx="902494" cy="788194"/>
              <a:chOff x="0" y="0"/>
              <a:chExt cx="1203960" cy="1051560"/>
            </a:xfrm>
          </p:grpSpPr>
          <p:sp>
            <p:nvSpPr>
              <p:cNvPr id="81" name="六边形 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03960" cy="1051560"/>
              </a:xfrm>
              <a:prstGeom prst="hexagon">
                <a:avLst>
                  <a:gd name="adj" fmla="val 24998"/>
                  <a:gd name="vf" fmla="val 115470"/>
                </a:avLst>
              </a:prstGeom>
              <a:solidFill>
                <a:srgbClr val="7890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  <a:ea typeface="微软雅黑"/>
                  <a:sym typeface="Arial" pitchFamily="34" charset="0"/>
                </a:endParaRPr>
              </a:p>
            </p:txBody>
          </p:sp>
          <p:sp>
            <p:nvSpPr>
              <p:cNvPr id="82" name="文本框 43"/>
              <p:cNvSpPr>
                <a:spLocks noChangeArrowheads="1"/>
              </p:cNvSpPr>
              <p:nvPr/>
            </p:nvSpPr>
            <p:spPr bwMode="auto">
              <a:xfrm>
                <a:off x="181502" y="171837"/>
                <a:ext cx="820725" cy="6980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800" dirty="0">
                    <a:solidFill>
                      <a:schemeClr val="bg1"/>
                    </a:solidFill>
                    <a:latin typeface="微软雅黑"/>
                    <a:ea typeface="微软雅黑"/>
                    <a:sym typeface="Arial" pitchFamily="34" charset="0"/>
                  </a:rPr>
                  <a:t>02</a:t>
                </a:r>
                <a:endParaRPr lang="zh-CN" altLang="en-US" sz="2800" baseline="-3000" dirty="0">
                  <a:solidFill>
                    <a:schemeClr val="bg1"/>
                  </a:solidFill>
                  <a:latin typeface="微软雅黑"/>
                  <a:ea typeface="微软雅黑"/>
                  <a:sym typeface="Arial" pitchFamily="34" charset="0"/>
                </a:endParaRPr>
              </a:p>
            </p:txBody>
          </p:sp>
        </p:grpSp>
        <p:grpSp>
          <p:nvGrpSpPr>
            <p:cNvPr id="83" name="组合 10"/>
            <p:cNvGrpSpPr>
              <a:grpSpLocks/>
            </p:cNvGrpSpPr>
            <p:nvPr/>
          </p:nvGrpSpPr>
          <p:grpSpPr bwMode="auto">
            <a:xfrm>
              <a:off x="5238890" y="1466850"/>
              <a:ext cx="903685" cy="788194"/>
              <a:chOff x="0" y="0"/>
              <a:chExt cx="1203960" cy="1051560"/>
            </a:xfrm>
          </p:grpSpPr>
          <p:sp>
            <p:nvSpPr>
              <p:cNvPr id="84" name="六边形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03960" cy="1051560"/>
              </a:xfrm>
              <a:prstGeom prst="hexagon">
                <a:avLst>
                  <a:gd name="adj" fmla="val 24998"/>
                  <a:gd name="vf" fmla="val 115470"/>
                </a:avLst>
              </a:prstGeom>
              <a:solidFill>
                <a:srgbClr val="486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  <a:latin typeface="微软雅黑"/>
                  <a:ea typeface="微软雅黑"/>
                  <a:sym typeface="Arial" pitchFamily="34" charset="0"/>
                </a:endParaRPr>
              </a:p>
            </p:txBody>
          </p:sp>
          <p:sp>
            <p:nvSpPr>
              <p:cNvPr id="85" name="文本框 44"/>
              <p:cNvSpPr>
                <a:spLocks noChangeArrowheads="1"/>
              </p:cNvSpPr>
              <p:nvPr/>
            </p:nvSpPr>
            <p:spPr bwMode="auto">
              <a:xfrm>
                <a:off x="160817" y="110283"/>
                <a:ext cx="882327" cy="8130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en-US" altLang="zh-CN" sz="2800" dirty="0">
                    <a:solidFill>
                      <a:schemeClr val="bg1"/>
                    </a:solidFill>
                    <a:latin typeface="微软雅黑"/>
                    <a:ea typeface="微软雅黑"/>
                    <a:sym typeface="Arial" pitchFamily="34" charset="0"/>
                  </a:rPr>
                  <a:t>01</a:t>
                </a:r>
                <a:endParaRPr lang="zh-CN" altLang="en-US" sz="2800" baseline="-3000" dirty="0">
                  <a:solidFill>
                    <a:schemeClr val="bg1"/>
                  </a:solidFill>
                  <a:latin typeface="微软雅黑"/>
                  <a:ea typeface="微软雅黑"/>
                  <a:sym typeface="Arial" pitchFamily="34" charset="0"/>
                </a:endParaRPr>
              </a:p>
            </p:txBody>
          </p:sp>
        </p:grpSp>
        <p:grpSp>
          <p:nvGrpSpPr>
            <p:cNvPr id="86" name="组合 18"/>
            <p:cNvGrpSpPr>
              <a:grpSpLocks/>
            </p:cNvGrpSpPr>
            <p:nvPr/>
          </p:nvGrpSpPr>
          <p:grpSpPr bwMode="auto">
            <a:xfrm>
              <a:off x="6215203" y="3052762"/>
              <a:ext cx="902494" cy="788194"/>
              <a:chOff x="0" y="0"/>
              <a:chExt cx="1203960" cy="1051560"/>
            </a:xfrm>
          </p:grpSpPr>
          <p:sp>
            <p:nvSpPr>
              <p:cNvPr id="87" name="六边形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03960" cy="1051560"/>
              </a:xfrm>
              <a:prstGeom prst="hexagon">
                <a:avLst>
                  <a:gd name="adj" fmla="val 24998"/>
                  <a:gd name="vf" fmla="val 115470"/>
                </a:avLst>
              </a:prstGeom>
              <a:solidFill>
                <a:srgbClr val="486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  <a:ea typeface="微软雅黑"/>
                  <a:sym typeface="Arial" pitchFamily="34" charset="0"/>
                </a:endParaRPr>
              </a:p>
            </p:txBody>
          </p:sp>
          <p:sp>
            <p:nvSpPr>
              <p:cNvPr id="88" name="文本框 45"/>
              <p:cNvSpPr>
                <a:spLocks noChangeArrowheads="1"/>
              </p:cNvSpPr>
              <p:nvPr/>
            </p:nvSpPr>
            <p:spPr bwMode="auto">
              <a:xfrm>
                <a:off x="138875" y="110283"/>
                <a:ext cx="926211" cy="8130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en-US" altLang="zh-CN" sz="2800" dirty="0">
                    <a:solidFill>
                      <a:schemeClr val="bg1"/>
                    </a:solidFill>
                    <a:latin typeface="微软雅黑"/>
                    <a:ea typeface="微软雅黑"/>
                    <a:sym typeface="Arial" pitchFamily="34" charset="0"/>
                  </a:rPr>
                  <a:t>03</a:t>
                </a:r>
                <a:endParaRPr lang="zh-CN" altLang="en-US" sz="2800" baseline="-3000" dirty="0">
                  <a:solidFill>
                    <a:schemeClr val="bg1"/>
                  </a:solidFill>
                  <a:latin typeface="微软雅黑"/>
                  <a:ea typeface="微软雅黑"/>
                  <a:sym typeface="Arial" pitchFamily="34" charset="0"/>
                </a:endParaRPr>
              </a:p>
            </p:txBody>
          </p:sp>
        </p:grpSp>
        <p:grpSp>
          <p:nvGrpSpPr>
            <p:cNvPr id="89" name="组合 41"/>
            <p:cNvGrpSpPr>
              <a:grpSpLocks/>
            </p:cNvGrpSpPr>
            <p:nvPr/>
          </p:nvGrpSpPr>
          <p:grpSpPr bwMode="auto">
            <a:xfrm>
              <a:off x="4260197" y="3053953"/>
              <a:ext cx="902494" cy="788194"/>
              <a:chOff x="0" y="0"/>
              <a:chExt cx="1203960" cy="1051560"/>
            </a:xfrm>
          </p:grpSpPr>
          <p:sp>
            <p:nvSpPr>
              <p:cNvPr id="90" name="六边形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03960" cy="1051560"/>
              </a:xfrm>
              <a:prstGeom prst="hexagon">
                <a:avLst>
                  <a:gd name="adj" fmla="val 24998"/>
                  <a:gd name="vf" fmla="val 115470"/>
                </a:avLst>
              </a:prstGeom>
              <a:solidFill>
                <a:srgbClr val="486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  <a:latin typeface="微软雅黑"/>
                  <a:ea typeface="微软雅黑"/>
                  <a:sym typeface="Arial" pitchFamily="34" charset="0"/>
                </a:endParaRPr>
              </a:p>
            </p:txBody>
          </p:sp>
          <p:sp>
            <p:nvSpPr>
              <p:cNvPr id="91" name="文本框 46"/>
              <p:cNvSpPr>
                <a:spLocks noChangeArrowheads="1"/>
              </p:cNvSpPr>
              <p:nvPr/>
            </p:nvSpPr>
            <p:spPr bwMode="auto">
              <a:xfrm>
                <a:off x="191617" y="110283"/>
                <a:ext cx="820725" cy="8130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en-US" altLang="zh-CN" sz="2800" dirty="0">
                    <a:solidFill>
                      <a:schemeClr val="bg1"/>
                    </a:solidFill>
                    <a:latin typeface="微软雅黑"/>
                    <a:ea typeface="微软雅黑"/>
                    <a:sym typeface="Arial" pitchFamily="34" charset="0"/>
                  </a:rPr>
                  <a:t>05</a:t>
                </a:r>
                <a:endParaRPr lang="zh-CN" altLang="en-US" sz="2800" baseline="-3000" dirty="0">
                  <a:solidFill>
                    <a:schemeClr val="bg1"/>
                  </a:solidFill>
                  <a:latin typeface="微软雅黑"/>
                  <a:ea typeface="微软雅黑"/>
                  <a:sym typeface="Arial" pitchFamily="34" charset="0"/>
                </a:endParaRPr>
              </a:p>
            </p:txBody>
          </p:sp>
        </p:grpSp>
        <p:grpSp>
          <p:nvGrpSpPr>
            <p:cNvPr id="92" name="组合 22"/>
            <p:cNvGrpSpPr>
              <a:grpSpLocks/>
            </p:cNvGrpSpPr>
            <p:nvPr/>
          </p:nvGrpSpPr>
          <p:grpSpPr bwMode="auto">
            <a:xfrm>
              <a:off x="4249481" y="2035969"/>
              <a:ext cx="903684" cy="788194"/>
              <a:chOff x="0" y="0"/>
              <a:chExt cx="1203960" cy="1051560"/>
            </a:xfrm>
          </p:grpSpPr>
          <p:sp>
            <p:nvSpPr>
              <p:cNvPr id="93" name="六边形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03960" cy="1051560"/>
              </a:xfrm>
              <a:prstGeom prst="hexagon">
                <a:avLst>
                  <a:gd name="adj" fmla="val 24998"/>
                  <a:gd name="vf" fmla="val 115470"/>
                </a:avLst>
              </a:prstGeom>
              <a:solidFill>
                <a:srgbClr val="7890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  <a:latin typeface="微软雅黑"/>
                  <a:ea typeface="微软雅黑"/>
                  <a:sym typeface="Arial" pitchFamily="34" charset="0"/>
                </a:endParaRPr>
              </a:p>
            </p:txBody>
          </p:sp>
          <p:sp>
            <p:nvSpPr>
              <p:cNvPr id="94" name="文本框 47"/>
              <p:cNvSpPr>
                <a:spLocks noChangeArrowheads="1"/>
              </p:cNvSpPr>
              <p:nvPr/>
            </p:nvSpPr>
            <p:spPr bwMode="auto">
              <a:xfrm>
                <a:off x="181503" y="171837"/>
                <a:ext cx="820724" cy="6980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800" dirty="0">
                    <a:solidFill>
                      <a:schemeClr val="bg1"/>
                    </a:solidFill>
                    <a:latin typeface="微软雅黑"/>
                    <a:ea typeface="微软雅黑"/>
                    <a:sym typeface="Arial" pitchFamily="34" charset="0"/>
                  </a:rPr>
                  <a:t>06</a:t>
                </a:r>
                <a:endParaRPr lang="zh-CN" altLang="en-US" sz="2800" baseline="-3000" dirty="0">
                  <a:solidFill>
                    <a:schemeClr val="bg1"/>
                  </a:solidFill>
                  <a:latin typeface="微软雅黑"/>
                  <a:ea typeface="微软雅黑"/>
                  <a:sym typeface="Arial" pitchFamily="34" charset="0"/>
                </a:endParaRPr>
              </a:p>
            </p:txBody>
          </p:sp>
        </p:grpSp>
        <p:grpSp>
          <p:nvGrpSpPr>
            <p:cNvPr id="95" name="组合 66"/>
            <p:cNvGrpSpPr>
              <a:grpSpLocks/>
            </p:cNvGrpSpPr>
            <p:nvPr/>
          </p:nvGrpSpPr>
          <p:grpSpPr bwMode="auto">
            <a:xfrm>
              <a:off x="5238890" y="3581400"/>
              <a:ext cx="903685" cy="789385"/>
              <a:chOff x="0" y="0"/>
              <a:chExt cx="1203960" cy="1051560"/>
            </a:xfrm>
          </p:grpSpPr>
          <p:sp>
            <p:nvSpPr>
              <p:cNvPr id="96" name="六边形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03960" cy="1051560"/>
              </a:xfrm>
              <a:prstGeom prst="hexagon">
                <a:avLst>
                  <a:gd name="adj" fmla="val 24998"/>
                  <a:gd name="vf" fmla="val 115470"/>
                </a:avLst>
              </a:prstGeom>
              <a:solidFill>
                <a:srgbClr val="7890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  <a:ea typeface="微软雅黑"/>
                  <a:sym typeface="Arial" pitchFamily="34" charset="0"/>
                </a:endParaRPr>
              </a:p>
            </p:txBody>
          </p:sp>
          <p:sp>
            <p:nvSpPr>
              <p:cNvPr id="97" name="文本框 48"/>
              <p:cNvSpPr>
                <a:spLocks noChangeArrowheads="1"/>
              </p:cNvSpPr>
              <p:nvPr/>
            </p:nvSpPr>
            <p:spPr bwMode="auto">
              <a:xfrm>
                <a:off x="167429" y="171838"/>
                <a:ext cx="820723" cy="6969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800" dirty="0">
                    <a:solidFill>
                      <a:schemeClr val="bg1"/>
                    </a:solidFill>
                    <a:ea typeface="微软雅黑"/>
                    <a:sym typeface="Arial" pitchFamily="34" charset="0"/>
                  </a:rPr>
                  <a:t>04</a:t>
                </a:r>
                <a:endParaRPr lang="zh-CN" altLang="en-US" sz="2800" baseline="-3000" dirty="0">
                  <a:solidFill>
                    <a:schemeClr val="bg1"/>
                  </a:solidFill>
                  <a:ea typeface="微软雅黑"/>
                  <a:sym typeface="Arial" pitchFamily="34" charset="0"/>
                </a:endParaRPr>
              </a:p>
            </p:txBody>
          </p:sp>
        </p:grpSp>
        <p:grpSp>
          <p:nvGrpSpPr>
            <p:cNvPr id="98" name="组合 2"/>
            <p:cNvGrpSpPr>
              <a:grpSpLocks/>
            </p:cNvGrpSpPr>
            <p:nvPr/>
          </p:nvGrpSpPr>
          <p:grpSpPr bwMode="auto">
            <a:xfrm>
              <a:off x="4982906" y="2326481"/>
              <a:ext cx="1415653" cy="1194197"/>
              <a:chOff x="0" y="0"/>
              <a:chExt cx="1887055" cy="1592580"/>
            </a:xfrm>
          </p:grpSpPr>
          <p:sp>
            <p:nvSpPr>
              <p:cNvPr id="99" name="六边形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87055" cy="1592580"/>
              </a:xfrm>
              <a:prstGeom prst="hexagon">
                <a:avLst>
                  <a:gd name="adj" fmla="val 24998"/>
                  <a:gd name="vf" fmla="val 115470"/>
                </a:avLst>
              </a:prstGeom>
              <a:solidFill>
                <a:srgbClr val="7890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  <a:sym typeface="Arial" pitchFamily="34" charset="0"/>
                </a:endParaRPr>
              </a:p>
            </p:txBody>
          </p:sp>
          <p:grpSp>
            <p:nvGrpSpPr>
              <p:cNvPr id="100" name="组合 49"/>
              <p:cNvGrpSpPr>
                <a:grpSpLocks/>
              </p:cNvGrpSpPr>
              <p:nvPr/>
            </p:nvGrpSpPr>
            <p:grpSpPr bwMode="auto">
              <a:xfrm>
                <a:off x="445971" y="443715"/>
                <a:ext cx="966085" cy="648000"/>
                <a:chOff x="0" y="0"/>
                <a:chExt cx="935038" cy="568325"/>
              </a:xfrm>
            </p:grpSpPr>
            <p:sp>
              <p:nvSpPr>
                <p:cNvPr id="101" name="Freeform 8"/>
                <p:cNvSpPr>
                  <a:spLocks noChangeArrowheads="1"/>
                </p:cNvSpPr>
                <p:nvPr/>
              </p:nvSpPr>
              <p:spPr bwMode="auto">
                <a:xfrm>
                  <a:off x="87313" y="485775"/>
                  <a:ext cx="112713" cy="82550"/>
                </a:xfrm>
                <a:custGeom>
                  <a:avLst/>
                  <a:gdLst>
                    <a:gd name="T0" fmla="*/ 112713 w 30"/>
                    <a:gd name="T1" fmla="*/ 71293 h 22"/>
                    <a:gd name="T2" fmla="*/ 112713 w 30"/>
                    <a:gd name="T3" fmla="*/ 0 h 22"/>
                    <a:gd name="T4" fmla="*/ 3757 w 30"/>
                    <a:gd name="T5" fmla="*/ 82550 h 22"/>
                    <a:gd name="T6" fmla="*/ 101442 w 30"/>
                    <a:gd name="T7" fmla="*/ 82550 h 22"/>
                    <a:gd name="T8" fmla="*/ 112713 w 30"/>
                    <a:gd name="T9" fmla="*/ 71293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"/>
                    <a:gd name="T16" fmla="*/ 0 h 22"/>
                    <a:gd name="T17" fmla="*/ 30 w 30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" h="22">
                      <a:moveTo>
                        <a:pt x="30" y="19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0" y="22"/>
                        <a:pt x="1" y="22"/>
                      </a:cubicBezTo>
                      <a:cubicBezTo>
                        <a:pt x="27" y="22"/>
                        <a:pt x="27" y="22"/>
                        <a:pt x="27" y="22"/>
                      </a:cubicBezTo>
                      <a:cubicBezTo>
                        <a:pt x="29" y="22"/>
                        <a:pt x="30" y="21"/>
                        <a:pt x="30" y="19"/>
                      </a:cubicBezTo>
                      <a:close/>
                    </a:path>
                  </a:pathLst>
                </a:custGeom>
                <a:solidFill>
                  <a:srgbClr val="F0EF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/>
                    <a:sym typeface="Arial" pitchFamily="34" charset="0"/>
                  </a:endParaRPr>
                </a:p>
              </p:txBody>
            </p:sp>
            <p:sp>
              <p:nvSpPr>
                <p:cNvPr id="102" name="Freeform 9"/>
                <p:cNvSpPr>
                  <a:spLocks noChangeArrowheads="1"/>
                </p:cNvSpPr>
                <p:nvPr/>
              </p:nvSpPr>
              <p:spPr bwMode="auto">
                <a:xfrm>
                  <a:off x="235744" y="368300"/>
                  <a:ext cx="120650" cy="200025"/>
                </a:xfrm>
                <a:custGeom>
                  <a:avLst/>
                  <a:gdLst>
                    <a:gd name="T0" fmla="*/ 109339 w 32"/>
                    <a:gd name="T1" fmla="*/ 200025 h 53"/>
                    <a:gd name="T2" fmla="*/ 120650 w 32"/>
                    <a:gd name="T3" fmla="*/ 188703 h 53"/>
                    <a:gd name="T4" fmla="*/ 120650 w 32"/>
                    <a:gd name="T5" fmla="*/ 0 h 53"/>
                    <a:gd name="T6" fmla="*/ 0 w 32"/>
                    <a:gd name="T7" fmla="*/ 86803 h 53"/>
                    <a:gd name="T8" fmla="*/ 0 w 32"/>
                    <a:gd name="T9" fmla="*/ 90577 h 53"/>
                    <a:gd name="T10" fmla="*/ 0 w 32"/>
                    <a:gd name="T11" fmla="*/ 188703 h 53"/>
                    <a:gd name="T12" fmla="*/ 7541 w 32"/>
                    <a:gd name="T13" fmla="*/ 200025 h 53"/>
                    <a:gd name="T14" fmla="*/ 109339 w 32"/>
                    <a:gd name="T15" fmla="*/ 200025 h 5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2"/>
                    <a:gd name="T25" fmla="*/ 0 h 53"/>
                    <a:gd name="T26" fmla="*/ 32 w 32"/>
                    <a:gd name="T27" fmla="*/ 53 h 5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2" h="53">
                      <a:moveTo>
                        <a:pt x="29" y="53"/>
                      </a:moveTo>
                      <a:cubicBezTo>
                        <a:pt x="30" y="53"/>
                        <a:pt x="32" y="52"/>
                        <a:pt x="32" y="5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52"/>
                        <a:pt x="1" y="53"/>
                        <a:pt x="2" y="53"/>
                      </a:cubicBezTo>
                      <a:lnTo>
                        <a:pt x="29" y="53"/>
                      </a:lnTo>
                      <a:close/>
                    </a:path>
                  </a:pathLst>
                </a:custGeom>
                <a:solidFill>
                  <a:srgbClr val="F0EF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/>
                    <a:sym typeface="Arial" pitchFamily="34" charset="0"/>
                  </a:endParaRPr>
                </a:p>
              </p:txBody>
            </p:sp>
            <p:sp>
              <p:nvSpPr>
                <p:cNvPr id="103" name="Freeform 10"/>
                <p:cNvSpPr>
                  <a:spLocks noChangeArrowheads="1"/>
                </p:cNvSpPr>
                <p:nvPr/>
              </p:nvSpPr>
              <p:spPr bwMode="auto">
                <a:xfrm>
                  <a:off x="392112" y="274637"/>
                  <a:ext cx="120650" cy="293688"/>
                </a:xfrm>
                <a:custGeom>
                  <a:avLst/>
                  <a:gdLst>
                    <a:gd name="T0" fmla="*/ 109339 w 32"/>
                    <a:gd name="T1" fmla="*/ 293688 h 78"/>
                    <a:gd name="T2" fmla="*/ 120650 w 32"/>
                    <a:gd name="T3" fmla="*/ 282392 h 78"/>
                    <a:gd name="T4" fmla="*/ 120650 w 32"/>
                    <a:gd name="T5" fmla="*/ 33887 h 78"/>
                    <a:gd name="T6" fmla="*/ 86717 w 32"/>
                    <a:gd name="T7" fmla="*/ 0 h 78"/>
                    <a:gd name="T8" fmla="*/ 37703 w 32"/>
                    <a:gd name="T9" fmla="*/ 37652 h 78"/>
                    <a:gd name="T10" fmla="*/ 0 w 32"/>
                    <a:gd name="T11" fmla="*/ 64009 h 78"/>
                    <a:gd name="T12" fmla="*/ 0 w 32"/>
                    <a:gd name="T13" fmla="*/ 282392 h 78"/>
                    <a:gd name="T14" fmla="*/ 11311 w 32"/>
                    <a:gd name="T15" fmla="*/ 293688 h 78"/>
                    <a:gd name="T16" fmla="*/ 109339 w 32"/>
                    <a:gd name="T17" fmla="*/ 293688 h 7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2"/>
                    <a:gd name="T28" fmla="*/ 0 h 78"/>
                    <a:gd name="T29" fmla="*/ 32 w 32"/>
                    <a:gd name="T30" fmla="*/ 78 h 7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2" h="78">
                      <a:moveTo>
                        <a:pt x="29" y="78"/>
                      </a:moveTo>
                      <a:cubicBezTo>
                        <a:pt x="31" y="78"/>
                        <a:pt x="32" y="77"/>
                        <a:pt x="32" y="75"/>
                      </a:cubicBez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77"/>
                        <a:pt x="1" y="78"/>
                        <a:pt x="3" y="78"/>
                      </a:cubicBezTo>
                      <a:lnTo>
                        <a:pt x="29" y="78"/>
                      </a:lnTo>
                      <a:close/>
                    </a:path>
                  </a:pathLst>
                </a:custGeom>
                <a:solidFill>
                  <a:srgbClr val="F0EF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/>
                    <a:sym typeface="Arial" pitchFamily="34" charset="0"/>
                  </a:endParaRPr>
                </a:p>
              </p:txBody>
            </p:sp>
            <p:sp>
              <p:nvSpPr>
                <p:cNvPr id="104" name="Freeform 11"/>
                <p:cNvSpPr>
                  <a:spLocks noChangeArrowheads="1"/>
                </p:cNvSpPr>
                <p:nvPr/>
              </p:nvSpPr>
              <p:spPr bwMode="auto">
                <a:xfrm>
                  <a:off x="548481" y="315912"/>
                  <a:ext cx="120650" cy="252413"/>
                </a:xfrm>
                <a:custGeom>
                  <a:avLst/>
                  <a:gdLst>
                    <a:gd name="T0" fmla="*/ 113109 w 32"/>
                    <a:gd name="T1" fmla="*/ 252413 h 67"/>
                    <a:gd name="T2" fmla="*/ 120650 w 32"/>
                    <a:gd name="T3" fmla="*/ 241111 h 67"/>
                    <a:gd name="T4" fmla="*/ 120650 w 32"/>
                    <a:gd name="T5" fmla="*/ 0 h 67"/>
                    <a:gd name="T6" fmla="*/ 75406 w 32"/>
                    <a:gd name="T7" fmla="*/ 37674 h 67"/>
                    <a:gd name="T8" fmla="*/ 60325 w 32"/>
                    <a:gd name="T9" fmla="*/ 48976 h 67"/>
                    <a:gd name="T10" fmla="*/ 18852 w 32"/>
                    <a:gd name="T11" fmla="*/ 45208 h 67"/>
                    <a:gd name="T12" fmla="*/ 15081 w 32"/>
                    <a:gd name="T13" fmla="*/ 41441 h 67"/>
                    <a:gd name="T14" fmla="*/ 0 w 32"/>
                    <a:gd name="T15" fmla="*/ 26372 h 67"/>
                    <a:gd name="T16" fmla="*/ 0 w 32"/>
                    <a:gd name="T17" fmla="*/ 241111 h 67"/>
                    <a:gd name="T18" fmla="*/ 11311 w 32"/>
                    <a:gd name="T19" fmla="*/ 252413 h 67"/>
                    <a:gd name="T20" fmla="*/ 113109 w 32"/>
                    <a:gd name="T21" fmla="*/ 252413 h 6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2"/>
                    <a:gd name="T34" fmla="*/ 0 h 67"/>
                    <a:gd name="T35" fmla="*/ 32 w 32"/>
                    <a:gd name="T36" fmla="*/ 67 h 6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2" h="67">
                      <a:moveTo>
                        <a:pt x="30" y="67"/>
                      </a:moveTo>
                      <a:cubicBezTo>
                        <a:pt x="31" y="67"/>
                        <a:pt x="32" y="66"/>
                        <a:pt x="32" y="64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3" y="16"/>
                        <a:pt x="8" y="15"/>
                        <a:pt x="5" y="12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0" y="66"/>
                        <a:pt x="2" y="67"/>
                        <a:pt x="3" y="67"/>
                      </a:cubicBezTo>
                      <a:lnTo>
                        <a:pt x="30" y="67"/>
                      </a:lnTo>
                      <a:close/>
                    </a:path>
                  </a:pathLst>
                </a:custGeom>
                <a:solidFill>
                  <a:srgbClr val="F0EF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/>
                    <a:sym typeface="Arial" pitchFamily="34" charset="0"/>
                  </a:endParaRPr>
                </a:p>
              </p:txBody>
            </p:sp>
            <p:sp>
              <p:nvSpPr>
                <p:cNvPr id="105" name="Freeform 12"/>
                <p:cNvSpPr>
                  <a:spLocks noChangeArrowheads="1"/>
                </p:cNvSpPr>
                <p:nvPr/>
              </p:nvSpPr>
              <p:spPr bwMode="auto">
                <a:xfrm>
                  <a:off x="704850" y="195262"/>
                  <a:ext cx="120650" cy="373063"/>
                </a:xfrm>
                <a:custGeom>
                  <a:avLst/>
                  <a:gdLst>
                    <a:gd name="T0" fmla="*/ 109339 w 32"/>
                    <a:gd name="T1" fmla="*/ 373063 h 99"/>
                    <a:gd name="T2" fmla="*/ 120650 w 32"/>
                    <a:gd name="T3" fmla="*/ 361758 h 99"/>
                    <a:gd name="T4" fmla="*/ 120650 w 32"/>
                    <a:gd name="T5" fmla="*/ 0 h 99"/>
                    <a:gd name="T6" fmla="*/ 49014 w 32"/>
                    <a:gd name="T7" fmla="*/ 56525 h 99"/>
                    <a:gd name="T8" fmla="*/ 0 w 32"/>
                    <a:gd name="T9" fmla="*/ 94208 h 99"/>
                    <a:gd name="T10" fmla="*/ 0 w 32"/>
                    <a:gd name="T11" fmla="*/ 361758 h 99"/>
                    <a:gd name="T12" fmla="*/ 11311 w 32"/>
                    <a:gd name="T13" fmla="*/ 373063 h 99"/>
                    <a:gd name="T14" fmla="*/ 109339 w 32"/>
                    <a:gd name="T15" fmla="*/ 373063 h 9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2"/>
                    <a:gd name="T25" fmla="*/ 0 h 99"/>
                    <a:gd name="T26" fmla="*/ 32 w 32"/>
                    <a:gd name="T27" fmla="*/ 99 h 9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2" h="99">
                      <a:moveTo>
                        <a:pt x="29" y="99"/>
                      </a:moveTo>
                      <a:cubicBezTo>
                        <a:pt x="31" y="99"/>
                        <a:pt x="32" y="98"/>
                        <a:pt x="32" y="9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96"/>
                        <a:pt x="0" y="96"/>
                        <a:pt x="0" y="96"/>
                      </a:cubicBezTo>
                      <a:cubicBezTo>
                        <a:pt x="0" y="98"/>
                        <a:pt x="1" y="99"/>
                        <a:pt x="3" y="99"/>
                      </a:cubicBezTo>
                      <a:lnTo>
                        <a:pt x="29" y="99"/>
                      </a:lnTo>
                      <a:close/>
                    </a:path>
                  </a:pathLst>
                </a:custGeom>
                <a:solidFill>
                  <a:srgbClr val="F0EF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/>
                    <a:sym typeface="Arial" pitchFamily="34" charset="0"/>
                  </a:endParaRPr>
                </a:p>
              </p:txBody>
            </p:sp>
            <p:sp>
              <p:nvSpPr>
                <p:cNvPr id="106" name="Freeform 1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935038" cy="541338"/>
                </a:xfrm>
                <a:custGeom>
                  <a:avLst/>
                  <a:gdLst>
                    <a:gd name="T0" fmla="*/ 935038 w 248"/>
                    <a:gd name="T1" fmla="*/ 30074 h 144"/>
                    <a:gd name="T2" fmla="*/ 923727 w 248"/>
                    <a:gd name="T3" fmla="*/ 7519 h 144"/>
                    <a:gd name="T4" fmla="*/ 901105 w 248"/>
                    <a:gd name="T5" fmla="*/ 0 h 144"/>
                    <a:gd name="T6" fmla="*/ 867172 w 248"/>
                    <a:gd name="T7" fmla="*/ 0 h 144"/>
                    <a:gd name="T8" fmla="*/ 754063 w 248"/>
                    <a:gd name="T9" fmla="*/ 0 h 144"/>
                    <a:gd name="T10" fmla="*/ 742752 w 248"/>
                    <a:gd name="T11" fmla="*/ 3759 h 144"/>
                    <a:gd name="T12" fmla="*/ 738982 w 248"/>
                    <a:gd name="T13" fmla="*/ 3759 h 144"/>
                    <a:gd name="T14" fmla="*/ 720130 w 248"/>
                    <a:gd name="T15" fmla="*/ 30074 h 144"/>
                    <a:gd name="T16" fmla="*/ 742752 w 248"/>
                    <a:gd name="T17" fmla="*/ 60149 h 144"/>
                    <a:gd name="T18" fmla="*/ 754063 w 248"/>
                    <a:gd name="T19" fmla="*/ 63908 h 144"/>
                    <a:gd name="T20" fmla="*/ 791766 w 248"/>
                    <a:gd name="T21" fmla="*/ 63908 h 144"/>
                    <a:gd name="T22" fmla="*/ 810618 w 248"/>
                    <a:gd name="T23" fmla="*/ 63908 h 144"/>
                    <a:gd name="T24" fmla="*/ 776685 w 248"/>
                    <a:gd name="T25" fmla="*/ 90223 h 144"/>
                    <a:gd name="T26" fmla="*/ 712589 w 248"/>
                    <a:gd name="T27" fmla="*/ 146612 h 144"/>
                    <a:gd name="T28" fmla="*/ 674886 w 248"/>
                    <a:gd name="T29" fmla="*/ 176687 h 144"/>
                    <a:gd name="T30" fmla="*/ 625872 w 248"/>
                    <a:gd name="T31" fmla="*/ 214280 h 144"/>
                    <a:gd name="T32" fmla="*/ 595710 w 248"/>
                    <a:gd name="T33" fmla="*/ 236835 h 144"/>
                    <a:gd name="T34" fmla="*/ 565547 w 248"/>
                    <a:gd name="T35" fmla="*/ 206761 h 144"/>
                    <a:gd name="T36" fmla="*/ 550466 w 248"/>
                    <a:gd name="T37" fmla="*/ 195483 h 144"/>
                    <a:gd name="T38" fmla="*/ 512763 w 248"/>
                    <a:gd name="T39" fmla="*/ 157890 h 144"/>
                    <a:gd name="T40" fmla="*/ 505222 w 248"/>
                    <a:gd name="T41" fmla="*/ 150372 h 144"/>
                    <a:gd name="T42" fmla="*/ 463749 w 248"/>
                    <a:gd name="T43" fmla="*/ 146612 h 144"/>
                    <a:gd name="T44" fmla="*/ 429816 w 248"/>
                    <a:gd name="T45" fmla="*/ 172927 h 144"/>
                    <a:gd name="T46" fmla="*/ 392113 w 248"/>
                    <a:gd name="T47" fmla="*/ 203002 h 144"/>
                    <a:gd name="T48" fmla="*/ 365721 w 248"/>
                    <a:gd name="T49" fmla="*/ 218039 h 144"/>
                    <a:gd name="T50" fmla="*/ 354410 w 248"/>
                    <a:gd name="T51" fmla="*/ 229317 h 144"/>
                    <a:gd name="T52" fmla="*/ 233760 w 248"/>
                    <a:gd name="T53" fmla="*/ 319540 h 144"/>
                    <a:gd name="T54" fmla="*/ 229989 w 248"/>
                    <a:gd name="T55" fmla="*/ 323299 h 144"/>
                    <a:gd name="T56" fmla="*/ 192286 w 248"/>
                    <a:gd name="T57" fmla="*/ 349614 h 144"/>
                    <a:gd name="T58" fmla="*/ 33933 w 248"/>
                    <a:gd name="T59" fmla="*/ 466152 h 144"/>
                    <a:gd name="T60" fmla="*/ 15081 w 248"/>
                    <a:gd name="T61" fmla="*/ 481189 h 144"/>
                    <a:gd name="T62" fmla="*/ 11311 w 248"/>
                    <a:gd name="T63" fmla="*/ 526301 h 144"/>
                    <a:gd name="T64" fmla="*/ 41473 w 248"/>
                    <a:gd name="T65" fmla="*/ 537579 h 144"/>
                    <a:gd name="T66" fmla="*/ 56555 w 248"/>
                    <a:gd name="T67" fmla="*/ 533819 h 144"/>
                    <a:gd name="T68" fmla="*/ 192286 w 248"/>
                    <a:gd name="T69" fmla="*/ 428559 h 144"/>
                    <a:gd name="T70" fmla="*/ 229989 w 248"/>
                    <a:gd name="T71" fmla="*/ 402244 h 144"/>
                    <a:gd name="T72" fmla="*/ 233760 w 248"/>
                    <a:gd name="T73" fmla="*/ 402244 h 144"/>
                    <a:gd name="T74" fmla="*/ 354410 w 248"/>
                    <a:gd name="T75" fmla="*/ 308262 h 144"/>
                    <a:gd name="T76" fmla="*/ 369491 w 248"/>
                    <a:gd name="T77" fmla="*/ 300743 h 144"/>
                    <a:gd name="T78" fmla="*/ 392113 w 248"/>
                    <a:gd name="T79" fmla="*/ 281947 h 144"/>
                    <a:gd name="T80" fmla="*/ 429816 w 248"/>
                    <a:gd name="T81" fmla="*/ 251873 h 144"/>
                    <a:gd name="T82" fmla="*/ 478830 w 248"/>
                    <a:gd name="T83" fmla="*/ 214280 h 144"/>
                    <a:gd name="T84" fmla="*/ 512763 w 248"/>
                    <a:gd name="T85" fmla="*/ 248113 h 144"/>
                    <a:gd name="T86" fmla="*/ 550466 w 248"/>
                    <a:gd name="T87" fmla="*/ 285706 h 144"/>
                    <a:gd name="T88" fmla="*/ 565547 w 248"/>
                    <a:gd name="T89" fmla="*/ 296984 h 144"/>
                    <a:gd name="T90" fmla="*/ 569318 w 248"/>
                    <a:gd name="T91" fmla="*/ 304503 h 144"/>
                    <a:gd name="T92" fmla="*/ 610791 w 248"/>
                    <a:gd name="T93" fmla="*/ 308262 h 144"/>
                    <a:gd name="T94" fmla="*/ 625872 w 248"/>
                    <a:gd name="T95" fmla="*/ 296984 h 144"/>
                    <a:gd name="T96" fmla="*/ 674886 w 248"/>
                    <a:gd name="T97" fmla="*/ 259391 h 144"/>
                    <a:gd name="T98" fmla="*/ 712589 w 248"/>
                    <a:gd name="T99" fmla="*/ 229317 h 144"/>
                    <a:gd name="T100" fmla="*/ 761604 w 248"/>
                    <a:gd name="T101" fmla="*/ 191724 h 144"/>
                    <a:gd name="T102" fmla="*/ 867172 w 248"/>
                    <a:gd name="T103" fmla="*/ 101501 h 144"/>
                    <a:gd name="T104" fmla="*/ 870943 w 248"/>
                    <a:gd name="T105" fmla="*/ 97742 h 144"/>
                    <a:gd name="T106" fmla="*/ 870943 w 248"/>
                    <a:gd name="T107" fmla="*/ 172927 h 144"/>
                    <a:gd name="T108" fmla="*/ 901105 w 248"/>
                    <a:gd name="T109" fmla="*/ 203002 h 144"/>
                    <a:gd name="T110" fmla="*/ 935038 w 248"/>
                    <a:gd name="T111" fmla="*/ 172927 h 144"/>
                    <a:gd name="T112" fmla="*/ 935038 w 248"/>
                    <a:gd name="T113" fmla="*/ 30074 h 144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48"/>
                    <a:gd name="T172" fmla="*/ 0 h 144"/>
                    <a:gd name="T173" fmla="*/ 248 w 248"/>
                    <a:gd name="T174" fmla="*/ 144 h 144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48" h="144">
                      <a:moveTo>
                        <a:pt x="248" y="8"/>
                      </a:moveTo>
                      <a:cubicBezTo>
                        <a:pt x="248" y="6"/>
                        <a:pt x="247" y="4"/>
                        <a:pt x="245" y="2"/>
                      </a:cubicBezTo>
                      <a:cubicBezTo>
                        <a:pt x="243" y="1"/>
                        <a:pt x="241" y="0"/>
                        <a:pt x="239" y="0"/>
                      </a:cubicBezTo>
                      <a:cubicBezTo>
                        <a:pt x="230" y="0"/>
                        <a:pt x="230" y="0"/>
                        <a:pt x="230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99" y="0"/>
                        <a:pt x="198" y="0"/>
                        <a:pt x="197" y="1"/>
                      </a:cubicBezTo>
                      <a:cubicBezTo>
                        <a:pt x="197" y="1"/>
                        <a:pt x="196" y="1"/>
                        <a:pt x="196" y="1"/>
                      </a:cubicBezTo>
                      <a:cubicBezTo>
                        <a:pt x="193" y="2"/>
                        <a:pt x="191" y="5"/>
                        <a:pt x="191" y="8"/>
                      </a:cubicBezTo>
                      <a:cubicBezTo>
                        <a:pt x="191" y="12"/>
                        <a:pt x="194" y="15"/>
                        <a:pt x="197" y="16"/>
                      </a:cubicBezTo>
                      <a:cubicBezTo>
                        <a:pt x="198" y="17"/>
                        <a:pt x="199" y="17"/>
                        <a:pt x="200" y="17"/>
                      </a:cubicBezTo>
                      <a:cubicBezTo>
                        <a:pt x="210" y="17"/>
                        <a:pt x="210" y="17"/>
                        <a:pt x="210" y="17"/>
                      </a:cubicBezTo>
                      <a:cubicBezTo>
                        <a:pt x="215" y="17"/>
                        <a:pt x="215" y="17"/>
                        <a:pt x="215" y="17"/>
                      </a:cubicBezTo>
                      <a:cubicBezTo>
                        <a:pt x="206" y="24"/>
                        <a:pt x="206" y="24"/>
                        <a:pt x="206" y="24"/>
                      </a:cubicBezTo>
                      <a:cubicBezTo>
                        <a:pt x="189" y="39"/>
                        <a:pt x="189" y="39"/>
                        <a:pt x="189" y="39"/>
                      </a:cubicBezTo>
                      <a:cubicBezTo>
                        <a:pt x="179" y="47"/>
                        <a:pt x="179" y="47"/>
                        <a:pt x="179" y="47"/>
                      </a:cubicBezTo>
                      <a:cubicBezTo>
                        <a:pt x="166" y="57"/>
                        <a:pt x="166" y="57"/>
                        <a:pt x="166" y="57"/>
                      </a:cubicBezTo>
                      <a:cubicBezTo>
                        <a:pt x="158" y="63"/>
                        <a:pt x="158" y="63"/>
                        <a:pt x="158" y="63"/>
                      </a:cubicBezTo>
                      <a:cubicBezTo>
                        <a:pt x="150" y="55"/>
                        <a:pt x="150" y="55"/>
                        <a:pt x="150" y="55"/>
                      </a:cubicBezTo>
                      <a:cubicBezTo>
                        <a:pt x="146" y="52"/>
                        <a:pt x="146" y="52"/>
                        <a:pt x="146" y="52"/>
                      </a:cubicBezTo>
                      <a:cubicBezTo>
                        <a:pt x="136" y="42"/>
                        <a:pt x="136" y="42"/>
                        <a:pt x="136" y="42"/>
                      </a:cubicBezTo>
                      <a:cubicBezTo>
                        <a:pt x="134" y="40"/>
                        <a:pt x="134" y="40"/>
                        <a:pt x="134" y="40"/>
                      </a:cubicBezTo>
                      <a:cubicBezTo>
                        <a:pt x="131" y="37"/>
                        <a:pt x="127" y="36"/>
                        <a:pt x="123" y="39"/>
                      </a:cubicBezTo>
                      <a:cubicBezTo>
                        <a:pt x="114" y="46"/>
                        <a:pt x="114" y="46"/>
                        <a:pt x="114" y="46"/>
                      </a:cubicBezTo>
                      <a:cubicBezTo>
                        <a:pt x="104" y="54"/>
                        <a:pt x="104" y="54"/>
                        <a:pt x="104" y="54"/>
                      </a:cubicBezTo>
                      <a:cubicBezTo>
                        <a:pt x="97" y="58"/>
                        <a:pt x="97" y="58"/>
                        <a:pt x="97" y="58"/>
                      </a:cubicBezTo>
                      <a:cubicBezTo>
                        <a:pt x="94" y="61"/>
                        <a:pt x="94" y="61"/>
                        <a:pt x="94" y="61"/>
                      </a:cubicBezTo>
                      <a:cubicBezTo>
                        <a:pt x="62" y="85"/>
                        <a:pt x="62" y="85"/>
                        <a:pt x="62" y="85"/>
                      </a:cubicBezTo>
                      <a:cubicBezTo>
                        <a:pt x="61" y="86"/>
                        <a:pt x="61" y="86"/>
                        <a:pt x="61" y="86"/>
                      </a:cubicBezTo>
                      <a:cubicBezTo>
                        <a:pt x="51" y="93"/>
                        <a:pt x="51" y="93"/>
                        <a:pt x="51" y="93"/>
                      </a:cubicBezTo>
                      <a:cubicBezTo>
                        <a:pt x="9" y="124"/>
                        <a:pt x="9" y="124"/>
                        <a:pt x="9" y="124"/>
                      </a:cubicBezTo>
                      <a:cubicBezTo>
                        <a:pt x="4" y="128"/>
                        <a:pt x="4" y="128"/>
                        <a:pt x="4" y="128"/>
                      </a:cubicBezTo>
                      <a:cubicBezTo>
                        <a:pt x="1" y="131"/>
                        <a:pt x="0" y="136"/>
                        <a:pt x="3" y="140"/>
                      </a:cubicBezTo>
                      <a:cubicBezTo>
                        <a:pt x="5" y="143"/>
                        <a:pt x="8" y="144"/>
                        <a:pt x="11" y="143"/>
                      </a:cubicBezTo>
                      <a:cubicBezTo>
                        <a:pt x="12" y="143"/>
                        <a:pt x="14" y="143"/>
                        <a:pt x="15" y="142"/>
                      </a:cubicBezTo>
                      <a:cubicBezTo>
                        <a:pt x="51" y="114"/>
                        <a:pt x="51" y="114"/>
                        <a:pt x="51" y="114"/>
                      </a:cubicBezTo>
                      <a:cubicBezTo>
                        <a:pt x="61" y="107"/>
                        <a:pt x="61" y="107"/>
                        <a:pt x="61" y="107"/>
                      </a:cubicBezTo>
                      <a:cubicBezTo>
                        <a:pt x="62" y="107"/>
                        <a:pt x="62" y="107"/>
                        <a:pt x="62" y="107"/>
                      </a:cubicBezTo>
                      <a:cubicBezTo>
                        <a:pt x="94" y="82"/>
                        <a:pt x="94" y="82"/>
                        <a:pt x="94" y="82"/>
                      </a:cubicBezTo>
                      <a:cubicBezTo>
                        <a:pt x="98" y="80"/>
                        <a:pt x="98" y="80"/>
                        <a:pt x="98" y="80"/>
                      </a:cubicBezTo>
                      <a:cubicBezTo>
                        <a:pt x="104" y="75"/>
                        <a:pt x="104" y="75"/>
                        <a:pt x="104" y="75"/>
                      </a:cubicBezTo>
                      <a:cubicBezTo>
                        <a:pt x="114" y="67"/>
                        <a:pt x="114" y="67"/>
                        <a:pt x="114" y="67"/>
                      </a:cubicBezTo>
                      <a:cubicBezTo>
                        <a:pt x="127" y="57"/>
                        <a:pt x="127" y="57"/>
                        <a:pt x="127" y="57"/>
                      </a:cubicBezTo>
                      <a:cubicBezTo>
                        <a:pt x="136" y="66"/>
                        <a:pt x="136" y="66"/>
                        <a:pt x="136" y="66"/>
                      </a:cubicBezTo>
                      <a:cubicBezTo>
                        <a:pt x="146" y="76"/>
                        <a:pt x="146" y="76"/>
                        <a:pt x="146" y="76"/>
                      </a:cubicBezTo>
                      <a:cubicBezTo>
                        <a:pt x="150" y="79"/>
                        <a:pt x="150" y="79"/>
                        <a:pt x="150" y="79"/>
                      </a:cubicBezTo>
                      <a:cubicBezTo>
                        <a:pt x="151" y="81"/>
                        <a:pt x="151" y="81"/>
                        <a:pt x="151" y="81"/>
                      </a:cubicBezTo>
                      <a:cubicBezTo>
                        <a:pt x="154" y="84"/>
                        <a:pt x="159" y="84"/>
                        <a:pt x="162" y="82"/>
                      </a:cubicBezTo>
                      <a:cubicBezTo>
                        <a:pt x="166" y="79"/>
                        <a:pt x="166" y="79"/>
                        <a:pt x="166" y="79"/>
                      </a:cubicBezTo>
                      <a:cubicBezTo>
                        <a:pt x="179" y="69"/>
                        <a:pt x="179" y="69"/>
                        <a:pt x="179" y="69"/>
                      </a:cubicBezTo>
                      <a:cubicBezTo>
                        <a:pt x="189" y="61"/>
                        <a:pt x="189" y="61"/>
                        <a:pt x="189" y="61"/>
                      </a:cubicBezTo>
                      <a:cubicBezTo>
                        <a:pt x="202" y="51"/>
                        <a:pt x="202" y="51"/>
                        <a:pt x="202" y="51"/>
                      </a:cubicBezTo>
                      <a:cubicBezTo>
                        <a:pt x="230" y="27"/>
                        <a:pt x="230" y="27"/>
                        <a:pt x="230" y="27"/>
                      </a:cubicBezTo>
                      <a:cubicBezTo>
                        <a:pt x="231" y="26"/>
                        <a:pt x="231" y="26"/>
                        <a:pt x="231" y="26"/>
                      </a:cubicBezTo>
                      <a:cubicBezTo>
                        <a:pt x="231" y="46"/>
                        <a:pt x="231" y="46"/>
                        <a:pt x="231" y="46"/>
                      </a:cubicBezTo>
                      <a:cubicBezTo>
                        <a:pt x="231" y="50"/>
                        <a:pt x="234" y="54"/>
                        <a:pt x="239" y="54"/>
                      </a:cubicBezTo>
                      <a:cubicBezTo>
                        <a:pt x="244" y="54"/>
                        <a:pt x="248" y="50"/>
                        <a:pt x="248" y="46"/>
                      </a:cubicBezTo>
                      <a:lnTo>
                        <a:pt x="248" y="8"/>
                      </a:lnTo>
                      <a:close/>
                    </a:path>
                  </a:pathLst>
                </a:custGeom>
                <a:solidFill>
                  <a:srgbClr val="F0EF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/>
                    <a:sym typeface="Arial" pitchFamily="34" charset="0"/>
                  </a:endParaRPr>
                </a:p>
              </p:txBody>
            </p:sp>
          </p:grpSp>
        </p:grpSp>
        <p:sp>
          <p:nvSpPr>
            <p:cNvPr id="107" name="矩形 65"/>
            <p:cNvSpPr>
              <a:spLocks noChangeArrowheads="1"/>
            </p:cNvSpPr>
            <p:nvPr/>
          </p:nvSpPr>
          <p:spPr bwMode="auto">
            <a:xfrm>
              <a:off x="3179888" y="1136191"/>
              <a:ext cx="1369592" cy="43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sym typeface="方正兰亭黑_GBK" pitchFamily="2" charset="-122"/>
                </a:rPr>
                <a:t>突出依法、科学、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itchFamily="2" charset="-122"/>
              </a:endParaRPr>
            </a:p>
            <a:p>
              <a:pPr algn="r" eaLnBrk="1" hangingPunct="1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sym typeface="方正兰亭黑_GBK" pitchFamily="2" charset="-122"/>
                </a:rPr>
                <a:t>精准治污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itchFamily="2" charset="-122"/>
              </a:endParaRPr>
            </a:p>
          </p:txBody>
        </p:sp>
        <p:sp>
          <p:nvSpPr>
            <p:cNvPr id="109" name="矩形 69"/>
            <p:cNvSpPr>
              <a:spLocks noChangeArrowheads="1"/>
            </p:cNvSpPr>
            <p:nvPr/>
          </p:nvSpPr>
          <p:spPr bwMode="auto">
            <a:xfrm>
              <a:off x="2434038" y="2121693"/>
              <a:ext cx="1369592" cy="623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sym typeface="方正兰亭黑_GBK" pitchFamily="2" charset="-122"/>
                </a:rPr>
                <a:t>实施重要生态系统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itchFamily="2" charset="-122"/>
              </a:endParaRPr>
            </a:p>
            <a:p>
              <a:pPr algn="r" eaLnBrk="1" hangingPunct="1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sym typeface="方正兰亭黑_GBK" pitchFamily="2" charset="-122"/>
                </a:rPr>
                <a:t>保护和修复工程，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itchFamily="2" charset="-122"/>
              </a:endParaRPr>
            </a:p>
            <a:p>
              <a:pPr algn="r" eaLnBrk="1" hangingPunct="1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sym typeface="方正兰亭黑_GBK" pitchFamily="2" charset="-122"/>
                </a:rPr>
                <a:t>促进生态文明建设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itchFamily="2" charset="-122"/>
              </a:endParaRPr>
            </a:p>
          </p:txBody>
        </p:sp>
        <p:sp>
          <p:nvSpPr>
            <p:cNvPr id="111" name="矩形 72"/>
            <p:cNvSpPr>
              <a:spLocks noChangeArrowheads="1"/>
            </p:cNvSpPr>
            <p:nvPr/>
          </p:nvSpPr>
          <p:spPr bwMode="auto">
            <a:xfrm>
              <a:off x="2544289" y="3228762"/>
              <a:ext cx="1215703" cy="43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sym typeface="方正兰亭黑_GBK" pitchFamily="2" charset="-122"/>
                </a:rPr>
                <a:t>加快危化品生产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itchFamily="2" charset="-122"/>
              </a:endParaRPr>
            </a:p>
            <a:p>
              <a:pPr algn="r" eaLnBrk="1" hangingPunct="1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sym typeface="方正兰亭黑_GBK" pitchFamily="2" charset="-122"/>
                </a:rPr>
                <a:t>企业搬迁改造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itchFamily="2" charset="-122"/>
              </a:endParaRPr>
            </a:p>
          </p:txBody>
        </p:sp>
        <p:sp>
          <p:nvSpPr>
            <p:cNvPr id="113" name="矩形 76"/>
            <p:cNvSpPr>
              <a:spLocks noChangeArrowheads="1"/>
            </p:cNvSpPr>
            <p:nvPr/>
          </p:nvSpPr>
          <p:spPr bwMode="auto">
            <a:xfrm>
              <a:off x="7589184" y="1727979"/>
              <a:ext cx="1369592" cy="43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sym typeface="方正兰亭黑_GBK" pitchFamily="2" charset="-122"/>
                </a:rPr>
                <a:t>深化终点地区大气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itchFamily="2" charset="-122"/>
              </a:endParaRPr>
            </a:p>
            <a:p>
              <a:pPr algn="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sym typeface="方正兰亭黑_GBK" pitchFamily="2" charset="-122"/>
                </a:rPr>
                <a:t>污染治理攻坚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itchFamily="2" charset="-122"/>
              </a:endParaRPr>
            </a:p>
          </p:txBody>
        </p:sp>
        <p:sp>
          <p:nvSpPr>
            <p:cNvPr id="115" name="矩形 78"/>
            <p:cNvSpPr>
              <a:spLocks noChangeArrowheads="1"/>
            </p:cNvSpPr>
            <p:nvPr/>
          </p:nvSpPr>
          <p:spPr bwMode="auto">
            <a:xfrm>
              <a:off x="7617988" y="3301390"/>
              <a:ext cx="1215703" cy="43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sym typeface="方正兰亭黑_GBK" pitchFamily="2" charset="-122"/>
                </a:rPr>
                <a:t>加强污水、垃圾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itchFamily="2" charset="-122"/>
              </a:endParaRPr>
            </a:p>
            <a:p>
              <a:pPr eaLnBrk="1" hangingPunct="1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sym typeface="方正兰亭黑_GBK" pitchFamily="2" charset="-122"/>
                </a:rPr>
                <a:t>处置设施建设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itchFamily="2" charset="-122"/>
              </a:endParaRPr>
            </a:p>
          </p:txBody>
        </p:sp>
        <p:sp>
          <p:nvSpPr>
            <p:cNvPr id="117" name="矩形 80"/>
            <p:cNvSpPr>
              <a:spLocks noChangeArrowheads="1"/>
            </p:cNvSpPr>
            <p:nvPr/>
          </p:nvSpPr>
          <p:spPr bwMode="auto">
            <a:xfrm>
              <a:off x="6771225" y="4367529"/>
              <a:ext cx="1369592" cy="253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sym typeface="方正兰亭黑_GBK" pitchFamily="2" charset="-122"/>
                </a:rPr>
                <a:t>壮大节能环保产业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itchFamily="2" charset="-122"/>
              </a:endParaRPr>
            </a:p>
          </p:txBody>
        </p:sp>
        <p:grpSp>
          <p:nvGrpSpPr>
            <p:cNvPr id="119" name="组合 61"/>
            <p:cNvGrpSpPr>
              <a:grpSpLocks/>
            </p:cNvGrpSpPr>
            <p:nvPr/>
          </p:nvGrpSpPr>
          <p:grpSpPr bwMode="auto">
            <a:xfrm flipH="1">
              <a:off x="6926006" y="1849041"/>
              <a:ext cx="663178" cy="196453"/>
              <a:chOff x="0" y="0"/>
              <a:chExt cx="1505426" cy="262890"/>
            </a:xfrm>
          </p:grpSpPr>
          <p:sp>
            <p:nvSpPr>
              <p:cNvPr id="120" name="直接连接符 62"/>
              <p:cNvSpPr>
                <a:spLocks noChangeShapeType="1"/>
              </p:cNvSpPr>
              <p:nvPr/>
            </p:nvSpPr>
            <p:spPr bwMode="auto">
              <a:xfrm flipH="1" flipV="1">
                <a:off x="1154906" y="0"/>
                <a:ext cx="350520" cy="262890"/>
              </a:xfrm>
              <a:prstGeom prst="line">
                <a:avLst/>
              </a:prstGeom>
              <a:noFill/>
              <a:ln w="12700" cmpd="sng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21" name="直接连接符 63"/>
              <p:cNvSpPr>
                <a:spLocks noChangeShapeType="1"/>
              </p:cNvSpPr>
              <p:nvPr/>
            </p:nvSpPr>
            <p:spPr bwMode="auto">
              <a:xfrm flipH="1">
                <a:off x="0" y="2381"/>
                <a:ext cx="1157287" cy="1"/>
              </a:xfrm>
              <a:prstGeom prst="line">
                <a:avLst/>
              </a:prstGeom>
              <a:noFill/>
              <a:ln w="12700" cmpd="sng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sp>
        <p:nvSpPr>
          <p:cNvPr id="56" name="矩形 72">
            <a:extLst>
              <a:ext uri="{FF2B5EF4-FFF2-40B4-BE49-F238E27FC236}">
                <a16:creationId xmlns:a16="http://schemas.microsoft.com/office/drawing/2014/main" id="{F5581567-0243-4B09-94BC-792304E9CA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929" y="1083521"/>
            <a:ext cx="754038" cy="277395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itchFamily="2" charset="-122"/>
              </a:rPr>
              <a:t>提升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sym typeface="方正兰亭黑_GBK" pitchFamily="2" charset="-122"/>
            </a:endParaRPr>
          </a:p>
          <a:p>
            <a:pPr algn="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itchFamily="2" charset="-122"/>
              </a:rPr>
              <a:t>生态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sym typeface="方正兰亭黑_GBK" pitchFamily="2" charset="-122"/>
            </a:endParaRPr>
          </a:p>
          <a:p>
            <a:pPr algn="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itchFamily="2" charset="-122"/>
              </a:rPr>
              <a:t>环境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sym typeface="方正兰亭黑_GBK" pitchFamily="2" charset="-122"/>
            </a:endParaRPr>
          </a:p>
          <a:p>
            <a:pPr algn="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itchFamily="2" charset="-122"/>
              </a:rPr>
              <a:t>治理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sym typeface="方正兰亭黑_GBK" pitchFamily="2" charset="-122"/>
            </a:endParaRPr>
          </a:p>
          <a:p>
            <a:pPr algn="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itchFamily="2" charset="-122"/>
              </a:rPr>
              <a:t>成效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sym typeface="方正兰亭黑_GBK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3B3E8B8-2BB6-48C6-B188-FCA0B23B24B7}"/>
              </a:ext>
            </a:extLst>
          </p:cNvPr>
          <p:cNvSpPr/>
          <p:nvPr/>
        </p:nvSpPr>
        <p:spPr>
          <a:xfrm>
            <a:off x="502331" y="4196109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595959"/>
                </a:solidFill>
                <a:latin typeface="+mn-ea"/>
              </a:rPr>
              <a:t>加码大气、污水、固废、土壤治理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E204DBE-B39F-4A08-95FE-6FEF797D7285}"/>
              </a:ext>
            </a:extLst>
          </p:cNvPr>
          <p:cNvSpPr txBox="1"/>
          <p:nvPr/>
        </p:nvSpPr>
        <p:spPr>
          <a:xfrm>
            <a:off x="6901664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046AF28-FE49-48E6-9A23-ED0D72637E60}"/>
              </a:ext>
            </a:extLst>
          </p:cNvPr>
          <p:cNvSpPr txBox="1"/>
          <p:nvPr/>
        </p:nvSpPr>
        <p:spPr>
          <a:xfrm>
            <a:off x="8758172" y="4688301"/>
            <a:ext cx="25628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0082006"/>
      </p:ext>
    </p:extLst>
  </p:cSld>
  <p:clrMapOvr>
    <a:masterClrMapping/>
  </p:clrMapOvr>
  <p:transition spd="slow" advTm="0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4904576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智慧化阶段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-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数据说话、数据监管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838078A-7336-4C05-835B-2BEF95791596}"/>
              </a:ext>
            </a:extLst>
          </p:cNvPr>
          <p:cNvGrpSpPr/>
          <p:nvPr/>
        </p:nvGrpSpPr>
        <p:grpSpPr>
          <a:xfrm>
            <a:off x="180441" y="1103381"/>
            <a:ext cx="8768523" cy="3162475"/>
            <a:chOff x="-272863" y="934862"/>
            <a:chExt cx="9544407" cy="333851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86267250-DDD1-4D05-B15E-27B350CDB264}"/>
                </a:ext>
              </a:extLst>
            </p:cNvPr>
            <p:cNvGrpSpPr/>
            <p:nvPr/>
          </p:nvGrpSpPr>
          <p:grpSpPr>
            <a:xfrm>
              <a:off x="-272863" y="934862"/>
              <a:ext cx="9544407" cy="3338513"/>
              <a:chOff x="1191461" y="1988840"/>
              <a:chExt cx="9544407" cy="3338513"/>
            </a:xfrm>
          </p:grpSpPr>
          <p:sp>
            <p:nvSpPr>
              <p:cNvPr id="4" name="Freeform 12">
                <a:extLst>
                  <a:ext uri="{FF2B5EF4-FFF2-40B4-BE49-F238E27FC236}">
                    <a16:creationId xmlns:a16="http://schemas.microsoft.com/office/drawing/2014/main" id="{451A4628-036E-472A-B2C4-5972919B91FB}"/>
                  </a:ext>
                </a:extLst>
              </p:cNvPr>
              <p:cNvSpPr/>
              <p:nvPr/>
            </p:nvSpPr>
            <p:spPr>
              <a:xfrm>
                <a:off x="5332283" y="2338090"/>
                <a:ext cx="1368425" cy="2638425"/>
              </a:xfrm>
              <a:custGeom>
                <a:avLst/>
                <a:gdLst>
                  <a:gd name="connsiteX0" fmla="*/ 456215 w 912430"/>
                  <a:gd name="connsiteY0" fmla="*/ 0 h 2234896"/>
                  <a:gd name="connsiteX1" fmla="*/ 547224 w 912430"/>
                  <a:gd name="connsiteY1" fmla="*/ 100136 h 2234896"/>
                  <a:gd name="connsiteX2" fmla="*/ 912430 w 912430"/>
                  <a:gd name="connsiteY2" fmla="*/ 1117448 h 2234896"/>
                  <a:gd name="connsiteX3" fmla="*/ 547224 w 912430"/>
                  <a:gd name="connsiteY3" fmla="*/ 2134761 h 2234896"/>
                  <a:gd name="connsiteX4" fmla="*/ 456215 w 912430"/>
                  <a:gd name="connsiteY4" fmla="*/ 2234896 h 2234896"/>
                  <a:gd name="connsiteX5" fmla="*/ 365206 w 912430"/>
                  <a:gd name="connsiteY5" fmla="*/ 2134761 h 2234896"/>
                  <a:gd name="connsiteX6" fmla="*/ 0 w 912430"/>
                  <a:gd name="connsiteY6" fmla="*/ 1117448 h 2234896"/>
                  <a:gd name="connsiteX7" fmla="*/ 365206 w 912430"/>
                  <a:gd name="connsiteY7" fmla="*/ 100136 h 2234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2430" h="2234896">
                    <a:moveTo>
                      <a:pt x="456215" y="0"/>
                    </a:moveTo>
                    <a:lnTo>
                      <a:pt x="547224" y="100136"/>
                    </a:lnTo>
                    <a:cubicBezTo>
                      <a:pt x="775376" y="376592"/>
                      <a:pt x="912430" y="731015"/>
                      <a:pt x="912430" y="1117448"/>
                    </a:cubicBezTo>
                    <a:cubicBezTo>
                      <a:pt x="912430" y="1503882"/>
                      <a:pt x="775376" y="1858305"/>
                      <a:pt x="547224" y="2134761"/>
                    </a:cubicBezTo>
                    <a:lnTo>
                      <a:pt x="456215" y="2234896"/>
                    </a:lnTo>
                    <a:lnTo>
                      <a:pt x="365206" y="2134761"/>
                    </a:lnTo>
                    <a:cubicBezTo>
                      <a:pt x="137054" y="1858305"/>
                      <a:pt x="0" y="1503882"/>
                      <a:pt x="0" y="1117448"/>
                    </a:cubicBezTo>
                    <a:cubicBezTo>
                      <a:pt x="0" y="731015"/>
                      <a:pt x="137054" y="376592"/>
                      <a:pt x="365206" y="100136"/>
                    </a:cubicBezTo>
                    <a:close/>
                  </a:path>
                </a:pathLst>
              </a:custGeom>
              <a:solidFill>
                <a:srgbClr val="486078"/>
              </a:solidFill>
              <a:ln w="127000" cap="flat" cmpd="sng" algn="ctr">
                <a:solidFill>
                  <a:schemeClr val="bg1">
                    <a:lumMod val="65000"/>
                  </a:schemeClr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797978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" name="Oval 13">
                <a:extLst>
                  <a:ext uri="{FF2B5EF4-FFF2-40B4-BE49-F238E27FC236}">
                    <a16:creationId xmlns:a16="http://schemas.microsoft.com/office/drawing/2014/main" id="{867CB409-B913-4001-8989-E74FEAA4993F}"/>
                  </a:ext>
                </a:extLst>
              </p:cNvPr>
              <p:cNvSpPr/>
              <p:nvPr/>
            </p:nvSpPr>
            <p:spPr>
              <a:xfrm>
                <a:off x="3362195" y="1988840"/>
                <a:ext cx="3338513" cy="3338513"/>
              </a:xfrm>
              <a:prstGeom prst="ellipse">
                <a:avLst/>
              </a:prstGeom>
              <a:noFill/>
              <a:ln w="76200" cap="flat" cmpd="sng" algn="ctr">
                <a:solidFill>
                  <a:srgbClr val="7890A8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797978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" name="Oval 14">
                <a:extLst>
                  <a:ext uri="{FF2B5EF4-FFF2-40B4-BE49-F238E27FC236}">
                    <a16:creationId xmlns:a16="http://schemas.microsoft.com/office/drawing/2014/main" id="{25B5B5E2-0B7A-4F71-95F3-8E8648B0A340}"/>
                  </a:ext>
                </a:extLst>
              </p:cNvPr>
              <p:cNvSpPr/>
              <p:nvPr/>
            </p:nvSpPr>
            <p:spPr>
              <a:xfrm>
                <a:off x="5332283" y="1988840"/>
                <a:ext cx="3338512" cy="3338513"/>
              </a:xfrm>
              <a:prstGeom prst="ellipse">
                <a:avLst/>
              </a:prstGeom>
              <a:noFill/>
              <a:ln w="76200" cap="flat" cmpd="sng" algn="ctr">
                <a:solidFill>
                  <a:srgbClr val="4D6680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797978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" name="TextBox 15">
                <a:extLst>
                  <a:ext uri="{FF2B5EF4-FFF2-40B4-BE49-F238E27FC236}">
                    <a16:creationId xmlns:a16="http://schemas.microsoft.com/office/drawing/2014/main" id="{EC539374-123F-4D60-A547-6FC8B9F2C58B}"/>
                  </a:ext>
                </a:extLst>
              </p:cNvPr>
              <p:cNvSpPr txBox="1"/>
              <p:nvPr/>
            </p:nvSpPr>
            <p:spPr>
              <a:xfrm>
                <a:off x="5469602" y="3382963"/>
                <a:ext cx="1111250" cy="8772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Arial"/>
                    <a:ea typeface="微软雅黑"/>
                    <a:cs typeface="+mn-ea"/>
                    <a:sym typeface="+mn-lt"/>
                  </a:rPr>
                  <a:t>智慧化</a:t>
                </a:r>
                <a:endParaRPr lang="en-US" sz="2400" b="1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" name="TextBox 16">
                <a:extLst>
                  <a:ext uri="{FF2B5EF4-FFF2-40B4-BE49-F238E27FC236}">
                    <a16:creationId xmlns:a16="http://schemas.microsoft.com/office/drawing/2014/main" id="{DD186F4F-A294-4371-A1C4-810CD386B9D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84845" y="3510130"/>
                <a:ext cx="1604963" cy="3249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ctr" fontAlgn="base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Arial"/>
                    <a:ea typeface="微软雅黑"/>
                    <a:cs typeface="+mn-ea"/>
                  </a:defRPr>
                </a:lvl1pPr>
                <a:lvl2pPr marL="742950" indent="-285750">
                  <a:defRPr>
                    <a:latin typeface="Open Sans Light" pitchFamily="34" charset="0"/>
                  </a:defRPr>
                </a:lvl2pPr>
                <a:lvl3pPr marL="1143000" indent="-228600">
                  <a:defRPr>
                    <a:latin typeface="Open Sans Light" pitchFamily="34" charset="0"/>
                  </a:defRPr>
                </a:lvl3pPr>
                <a:lvl4pPr marL="1600200" indent="-228600">
                  <a:defRPr>
                    <a:latin typeface="Open Sans Light" pitchFamily="34" charset="0"/>
                  </a:defRPr>
                </a:lvl4pPr>
                <a:lvl5pPr marL="2057400" indent="-228600">
                  <a:defRPr>
                    <a:latin typeface="Open Sans Light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Open Sans Light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Open Sans Light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Open Sans Light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Open Sans Light" pitchFamily="34" charset="0"/>
                  </a:defRPr>
                </a:lvl9pPr>
              </a:lstStyle>
              <a:p>
                <a:r>
                  <a:rPr lang="zh-CN" altLang="en-US" dirty="0">
                    <a:solidFill>
                      <a:srgbClr val="4D6680"/>
                    </a:solidFill>
                    <a:sym typeface="+mn-lt"/>
                  </a:rPr>
                  <a:t>全面转型</a:t>
                </a:r>
                <a:endParaRPr lang="en-US" altLang="zh-CN" dirty="0">
                  <a:solidFill>
                    <a:srgbClr val="4D6680"/>
                  </a:solidFill>
                  <a:sym typeface="+mn-lt"/>
                </a:endParaRPr>
              </a:p>
            </p:txBody>
          </p:sp>
          <p:sp>
            <p:nvSpPr>
              <p:cNvPr id="10" name="TextBox 17">
                <a:extLst>
                  <a:ext uri="{FF2B5EF4-FFF2-40B4-BE49-F238E27FC236}">
                    <a16:creationId xmlns:a16="http://schemas.microsoft.com/office/drawing/2014/main" id="{8A03BF62-D593-426B-BD1D-8ACC8C57D4C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66983" y="3503413"/>
                <a:ext cx="1927225" cy="3249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Open Sans Light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Open Sans Light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Open Sans Light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Open Sans Light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Open Sans Light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 Light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 Light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 Light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 Light" pitchFamily="34" charset="0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00" b="1" dirty="0">
                    <a:solidFill>
                      <a:srgbClr val="7890A8"/>
                    </a:solidFill>
                    <a:latin typeface="Arial"/>
                    <a:ea typeface="微软雅黑"/>
                    <a:cs typeface="+mn-ea"/>
                    <a:sym typeface="+mn-lt"/>
                  </a:rPr>
                  <a:t>高阶分析</a:t>
                </a:r>
                <a:endParaRPr lang="en-US" altLang="zh-CN" sz="1400" b="1" dirty="0">
                  <a:solidFill>
                    <a:srgbClr val="7890A8"/>
                  </a:solidFill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1" name="Oval 19">
                <a:extLst>
                  <a:ext uri="{FF2B5EF4-FFF2-40B4-BE49-F238E27FC236}">
                    <a16:creationId xmlns:a16="http://schemas.microsoft.com/office/drawing/2014/main" id="{EA363C26-C397-4AB6-8B1F-B7158912B49D}"/>
                  </a:ext>
                </a:extLst>
              </p:cNvPr>
              <p:cNvSpPr/>
              <p:nvPr/>
            </p:nvSpPr>
            <p:spPr>
              <a:xfrm>
                <a:off x="7762745" y="2012653"/>
                <a:ext cx="725488" cy="723900"/>
              </a:xfrm>
              <a:prstGeom prst="ellipse">
                <a:avLst/>
              </a:prstGeom>
              <a:solidFill>
                <a:srgbClr val="5E738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4D6680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" name="Oval 21">
                <a:extLst>
                  <a:ext uri="{FF2B5EF4-FFF2-40B4-BE49-F238E27FC236}">
                    <a16:creationId xmlns:a16="http://schemas.microsoft.com/office/drawing/2014/main" id="{907D08A0-45DF-4693-ACAA-011454E4E82B}"/>
                  </a:ext>
                </a:extLst>
              </p:cNvPr>
              <p:cNvSpPr/>
              <p:nvPr/>
            </p:nvSpPr>
            <p:spPr>
              <a:xfrm>
                <a:off x="7762745" y="4571703"/>
                <a:ext cx="725488" cy="723900"/>
              </a:xfrm>
              <a:prstGeom prst="ellipse">
                <a:avLst/>
              </a:prstGeom>
              <a:solidFill>
                <a:srgbClr val="5E738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914400"/>
                <a:endParaRPr lang="en-US" sz="900" kern="0">
                  <a:solidFill>
                    <a:srgbClr val="4D6680"/>
                  </a:solidFill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3" name="Oval 22">
                <a:extLst>
                  <a:ext uri="{FF2B5EF4-FFF2-40B4-BE49-F238E27FC236}">
                    <a16:creationId xmlns:a16="http://schemas.microsoft.com/office/drawing/2014/main" id="{D37033A6-A308-4926-88D6-38FAEF226B5A}"/>
                  </a:ext>
                </a:extLst>
              </p:cNvPr>
              <p:cNvSpPr/>
              <p:nvPr/>
            </p:nvSpPr>
            <p:spPr>
              <a:xfrm>
                <a:off x="8319958" y="3295353"/>
                <a:ext cx="723900" cy="723900"/>
              </a:xfrm>
              <a:prstGeom prst="ellipse">
                <a:avLst/>
              </a:prstGeom>
              <a:solidFill>
                <a:srgbClr val="5E738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914400"/>
                <a:endParaRPr lang="en-US" sz="900" kern="0">
                  <a:solidFill>
                    <a:srgbClr val="4D6680"/>
                  </a:solidFill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4" name="Oval 23">
                <a:extLst>
                  <a:ext uri="{FF2B5EF4-FFF2-40B4-BE49-F238E27FC236}">
                    <a16:creationId xmlns:a16="http://schemas.microsoft.com/office/drawing/2014/main" id="{FF2389C8-5101-4CB5-9BD4-BCDF00E7932A}"/>
                  </a:ext>
                </a:extLst>
              </p:cNvPr>
              <p:cNvSpPr/>
              <p:nvPr/>
            </p:nvSpPr>
            <p:spPr>
              <a:xfrm flipH="1">
                <a:off x="3565395" y="2012653"/>
                <a:ext cx="723900" cy="723900"/>
              </a:xfrm>
              <a:prstGeom prst="ellipse">
                <a:avLst/>
              </a:prstGeom>
              <a:solidFill>
                <a:srgbClr val="7890A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797978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5" name="Oval 26">
                <a:extLst>
                  <a:ext uri="{FF2B5EF4-FFF2-40B4-BE49-F238E27FC236}">
                    <a16:creationId xmlns:a16="http://schemas.microsoft.com/office/drawing/2014/main" id="{4CA264FF-26E6-4FF3-BBCC-4BDA0F284F33}"/>
                  </a:ext>
                </a:extLst>
              </p:cNvPr>
              <p:cNvSpPr/>
              <p:nvPr/>
            </p:nvSpPr>
            <p:spPr>
              <a:xfrm flipH="1">
                <a:off x="3565395" y="4571703"/>
                <a:ext cx="723900" cy="723900"/>
              </a:xfrm>
              <a:prstGeom prst="ellipse">
                <a:avLst/>
              </a:prstGeom>
              <a:solidFill>
                <a:srgbClr val="7890A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914400"/>
                <a:endParaRPr lang="en-US" sz="900" kern="0">
                  <a:solidFill>
                    <a:srgbClr val="797978"/>
                  </a:solidFill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6" name="Oval 27">
                <a:extLst>
                  <a:ext uri="{FF2B5EF4-FFF2-40B4-BE49-F238E27FC236}">
                    <a16:creationId xmlns:a16="http://schemas.microsoft.com/office/drawing/2014/main" id="{B9FA4011-88DB-4765-9ADA-55ADA38D80C0}"/>
                  </a:ext>
                </a:extLst>
              </p:cNvPr>
              <p:cNvSpPr/>
              <p:nvPr/>
            </p:nvSpPr>
            <p:spPr>
              <a:xfrm flipH="1">
                <a:off x="3009770" y="3295353"/>
                <a:ext cx="723900" cy="723900"/>
              </a:xfrm>
              <a:prstGeom prst="ellipse">
                <a:avLst/>
              </a:prstGeom>
              <a:solidFill>
                <a:srgbClr val="7890A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914400"/>
                <a:endParaRPr lang="en-US" sz="900" kern="0">
                  <a:solidFill>
                    <a:srgbClr val="797978"/>
                  </a:solidFill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7" name="TextBox 38">
                <a:extLst>
                  <a:ext uri="{FF2B5EF4-FFF2-40B4-BE49-F238E27FC236}">
                    <a16:creationId xmlns:a16="http://schemas.microsoft.com/office/drawing/2014/main" id="{8E3C26BC-D62A-473D-9741-506E6F5E7CD6}"/>
                  </a:ext>
                </a:extLst>
              </p:cNvPr>
              <p:cNvSpPr txBox="1"/>
              <p:nvPr/>
            </p:nvSpPr>
            <p:spPr bwMode="auto">
              <a:xfrm>
                <a:off x="2204949" y="2180432"/>
                <a:ext cx="1178121" cy="32490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zh-CN" altLang="en-US" sz="1400" b="1" dirty="0">
                    <a:solidFill>
                      <a:srgbClr val="7890A8"/>
                    </a:solidFill>
                    <a:latin typeface="Arial"/>
                    <a:ea typeface="微软雅黑"/>
                    <a:cs typeface="+mn-ea"/>
                    <a:sym typeface="+mn-lt"/>
                  </a:rPr>
                  <a:t>预见性分析</a:t>
                </a:r>
                <a:endParaRPr lang="id-ID" sz="1400" b="1" dirty="0">
                  <a:solidFill>
                    <a:srgbClr val="7890A8"/>
                  </a:solidFill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8" name="TextBox 41">
                <a:extLst>
                  <a:ext uri="{FF2B5EF4-FFF2-40B4-BE49-F238E27FC236}">
                    <a16:creationId xmlns:a16="http://schemas.microsoft.com/office/drawing/2014/main" id="{B59084C3-9992-4345-AAED-4F7279EE5BE2}"/>
                  </a:ext>
                </a:extLst>
              </p:cNvPr>
              <p:cNvSpPr txBox="1"/>
              <p:nvPr/>
            </p:nvSpPr>
            <p:spPr bwMode="auto">
              <a:xfrm>
                <a:off x="1191461" y="3536851"/>
                <a:ext cx="1764388" cy="32490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 algn="r">
                  <a:defRPr sz="1400" b="1">
                    <a:solidFill>
                      <a:srgbClr val="7890A8"/>
                    </a:solidFill>
                    <a:latin typeface="Arial"/>
                    <a:ea typeface="微软雅黑"/>
                    <a:cs typeface="+mn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工艺操作智能评荐</a:t>
                </a:r>
                <a:endParaRPr lang="id-ID" dirty="0">
                  <a:sym typeface="+mn-lt"/>
                </a:endParaRPr>
              </a:p>
            </p:txBody>
          </p:sp>
          <p:sp>
            <p:nvSpPr>
              <p:cNvPr id="19" name="TextBox 44">
                <a:extLst>
                  <a:ext uri="{FF2B5EF4-FFF2-40B4-BE49-F238E27FC236}">
                    <a16:creationId xmlns:a16="http://schemas.microsoft.com/office/drawing/2014/main" id="{21D47708-3A79-47A1-8315-B13B4B56272E}"/>
                  </a:ext>
                </a:extLst>
              </p:cNvPr>
              <p:cNvSpPr txBox="1"/>
              <p:nvPr/>
            </p:nvSpPr>
            <p:spPr bwMode="auto">
              <a:xfrm>
                <a:off x="1871018" y="4893271"/>
                <a:ext cx="1568964" cy="32490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 algn="r">
                  <a:defRPr sz="1400" b="1">
                    <a:solidFill>
                      <a:srgbClr val="7890A8"/>
                    </a:solidFill>
                    <a:latin typeface="Arial"/>
                    <a:ea typeface="微软雅黑"/>
                    <a:cs typeface="+mn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异常检测于预警</a:t>
                </a:r>
                <a:endParaRPr lang="id-ID" dirty="0">
                  <a:sym typeface="+mn-lt"/>
                </a:endParaRPr>
              </a:p>
            </p:txBody>
          </p:sp>
          <p:sp>
            <p:nvSpPr>
              <p:cNvPr id="20" name="TextBox 47">
                <a:extLst>
                  <a:ext uri="{FF2B5EF4-FFF2-40B4-BE49-F238E27FC236}">
                    <a16:creationId xmlns:a16="http://schemas.microsoft.com/office/drawing/2014/main" id="{0D407625-FEE6-4E13-BDE1-68563A03EA15}"/>
                  </a:ext>
                </a:extLst>
              </p:cNvPr>
              <p:cNvSpPr txBox="1"/>
              <p:nvPr/>
            </p:nvSpPr>
            <p:spPr bwMode="auto">
              <a:xfrm>
                <a:off x="8641495" y="2164878"/>
                <a:ext cx="1568964" cy="3249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algn="ctr" fontAlgn="base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4D6680"/>
                    </a:solidFill>
                    <a:latin typeface="Arial"/>
                    <a:ea typeface="微软雅黑"/>
                    <a:cs typeface="+mn-ea"/>
                  </a:defRPr>
                </a:lvl1pPr>
                <a:lvl2pPr marL="742950" indent="-285750">
                  <a:defRPr>
                    <a:latin typeface="Open Sans Light" pitchFamily="34" charset="0"/>
                  </a:defRPr>
                </a:lvl2pPr>
                <a:lvl3pPr marL="1143000" indent="-228600">
                  <a:defRPr>
                    <a:latin typeface="Open Sans Light" pitchFamily="34" charset="0"/>
                  </a:defRPr>
                </a:lvl3pPr>
                <a:lvl4pPr marL="1600200" indent="-228600">
                  <a:defRPr>
                    <a:latin typeface="Open Sans Light" pitchFamily="34" charset="0"/>
                  </a:defRPr>
                </a:lvl4pPr>
                <a:lvl5pPr marL="2057400" indent="-228600">
                  <a:defRPr>
                    <a:latin typeface="Open Sans Light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Open Sans Light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Open Sans Light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Open Sans Light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Open Sans Light" pitchFamily="34" charset="0"/>
                  </a:defRPr>
                </a:lvl9pPr>
              </a:lstStyle>
              <a:p>
                <a:r>
                  <a:rPr lang="zh-CN" altLang="en-US" dirty="0">
                    <a:sym typeface="+mn-lt"/>
                  </a:rPr>
                  <a:t>跨系统继承分析</a:t>
                </a:r>
                <a:endParaRPr lang="id-ID" dirty="0">
                  <a:sym typeface="+mn-lt"/>
                </a:endParaRPr>
              </a:p>
            </p:txBody>
          </p:sp>
          <p:sp>
            <p:nvSpPr>
              <p:cNvPr id="21" name="TextBox 50">
                <a:extLst>
                  <a:ext uri="{FF2B5EF4-FFF2-40B4-BE49-F238E27FC236}">
                    <a16:creationId xmlns:a16="http://schemas.microsoft.com/office/drawing/2014/main" id="{62ABAE24-86D9-4256-95B3-EDA0240C4354}"/>
                  </a:ext>
                </a:extLst>
              </p:cNvPr>
              <p:cNvSpPr txBox="1"/>
              <p:nvPr/>
            </p:nvSpPr>
            <p:spPr bwMode="auto">
              <a:xfrm>
                <a:off x="9166904" y="3510130"/>
                <a:ext cx="1568964" cy="3249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algn="ctr" fontAlgn="base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4D6680"/>
                    </a:solidFill>
                    <a:latin typeface="Arial"/>
                    <a:ea typeface="微软雅黑"/>
                    <a:cs typeface="+mn-ea"/>
                  </a:defRPr>
                </a:lvl1pPr>
                <a:lvl2pPr marL="742950" indent="-285750">
                  <a:defRPr>
                    <a:latin typeface="Open Sans Light" pitchFamily="34" charset="0"/>
                  </a:defRPr>
                </a:lvl2pPr>
                <a:lvl3pPr marL="1143000" indent="-228600">
                  <a:defRPr>
                    <a:latin typeface="Open Sans Light" pitchFamily="34" charset="0"/>
                  </a:defRPr>
                </a:lvl3pPr>
                <a:lvl4pPr marL="1600200" indent="-228600">
                  <a:defRPr>
                    <a:latin typeface="Open Sans Light" pitchFamily="34" charset="0"/>
                  </a:defRPr>
                </a:lvl4pPr>
                <a:lvl5pPr marL="2057400" indent="-228600">
                  <a:defRPr>
                    <a:latin typeface="Open Sans Light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Open Sans Light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Open Sans Light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Open Sans Light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Open Sans Light" pitchFamily="34" charset="0"/>
                  </a:defRPr>
                </a:lvl9pPr>
              </a:lstStyle>
              <a:p>
                <a:r>
                  <a:rPr lang="zh-CN" altLang="en-US" dirty="0">
                    <a:sym typeface="+mn-lt"/>
                  </a:rPr>
                  <a:t>产业链优化分析</a:t>
                </a:r>
                <a:endParaRPr lang="id-ID" dirty="0">
                  <a:sym typeface="+mn-lt"/>
                </a:endParaRPr>
              </a:p>
            </p:txBody>
          </p:sp>
          <p:sp>
            <p:nvSpPr>
              <p:cNvPr id="22" name="TextBox 53">
                <a:extLst>
                  <a:ext uri="{FF2B5EF4-FFF2-40B4-BE49-F238E27FC236}">
                    <a16:creationId xmlns:a16="http://schemas.microsoft.com/office/drawing/2014/main" id="{1F58A4FC-B434-4BAE-9DF0-6680C55724FE}"/>
                  </a:ext>
                </a:extLst>
              </p:cNvPr>
              <p:cNvSpPr txBox="1"/>
              <p:nvPr/>
            </p:nvSpPr>
            <p:spPr bwMode="auto">
              <a:xfrm>
                <a:off x="8669079" y="4925029"/>
                <a:ext cx="1764388" cy="3249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algn="ctr" fontAlgn="base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4D6680"/>
                    </a:solidFill>
                    <a:latin typeface="Arial"/>
                    <a:ea typeface="微软雅黑"/>
                    <a:cs typeface="+mn-ea"/>
                  </a:defRPr>
                </a:lvl1pPr>
                <a:lvl2pPr marL="742950" indent="-285750">
                  <a:defRPr>
                    <a:latin typeface="Open Sans Light" pitchFamily="34" charset="0"/>
                  </a:defRPr>
                </a:lvl2pPr>
                <a:lvl3pPr marL="1143000" indent="-228600">
                  <a:defRPr>
                    <a:latin typeface="Open Sans Light" pitchFamily="34" charset="0"/>
                  </a:defRPr>
                </a:lvl3pPr>
                <a:lvl4pPr marL="1600200" indent="-228600">
                  <a:defRPr>
                    <a:latin typeface="Open Sans Light" pitchFamily="34" charset="0"/>
                  </a:defRPr>
                </a:lvl4pPr>
                <a:lvl5pPr marL="2057400" indent="-228600">
                  <a:defRPr>
                    <a:latin typeface="Open Sans Light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Open Sans Light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Open Sans Light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Open Sans Light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Open Sans Light" pitchFamily="34" charset="0"/>
                  </a:defRPr>
                </a:lvl9pPr>
              </a:lstStyle>
              <a:p>
                <a:r>
                  <a:rPr lang="zh-CN" altLang="en-US" dirty="0">
                    <a:sym typeface="+mn-lt"/>
                  </a:rPr>
                  <a:t>实时监测分析决策</a:t>
                </a:r>
                <a:endParaRPr lang="id-ID" dirty="0">
                  <a:sym typeface="+mn-lt"/>
                </a:endParaRPr>
              </a:p>
            </p:txBody>
          </p:sp>
        </p:grpSp>
        <p:pic>
          <p:nvPicPr>
            <p:cNvPr id="23" name="图形 22" descr="上升趋势条形图">
              <a:extLst>
                <a:ext uri="{FF2B5EF4-FFF2-40B4-BE49-F238E27FC236}">
                  <a16:creationId xmlns:a16="http://schemas.microsoft.com/office/drawing/2014/main" id="{C17210A0-787D-4EA9-AADF-541BF5DA7C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23924" y="1060019"/>
              <a:ext cx="490122" cy="490122"/>
            </a:xfrm>
            <a:prstGeom prst="rect">
              <a:avLst/>
            </a:prstGeom>
          </p:spPr>
        </p:pic>
        <p:pic>
          <p:nvPicPr>
            <p:cNvPr id="24" name="图形 23" descr="上升趋势条形图 RTL">
              <a:extLst>
                <a:ext uri="{FF2B5EF4-FFF2-40B4-BE49-F238E27FC236}">
                  <a16:creationId xmlns:a16="http://schemas.microsoft.com/office/drawing/2014/main" id="{81F11761-2C4F-44C2-9A44-7B8F56DC2E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447536" y="1081651"/>
              <a:ext cx="477948" cy="477948"/>
            </a:xfrm>
            <a:prstGeom prst="rect">
              <a:avLst/>
            </a:prstGeom>
          </p:spPr>
        </p:pic>
        <p:pic>
          <p:nvPicPr>
            <p:cNvPr id="25" name="图形 24" descr="警笛">
              <a:extLst>
                <a:ext uri="{FF2B5EF4-FFF2-40B4-BE49-F238E27FC236}">
                  <a16:creationId xmlns:a16="http://schemas.microsoft.com/office/drawing/2014/main" id="{FCDA707C-55CF-4CB2-BC08-9315E130303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205018" y="3598041"/>
              <a:ext cx="516006" cy="516006"/>
            </a:xfrm>
            <a:prstGeom prst="rect">
              <a:avLst/>
            </a:prstGeom>
          </p:spPr>
        </p:pic>
        <p:pic>
          <p:nvPicPr>
            <p:cNvPr id="26" name="图形 25" descr="警察">
              <a:extLst>
                <a:ext uri="{FF2B5EF4-FFF2-40B4-BE49-F238E27FC236}">
                  <a16:creationId xmlns:a16="http://schemas.microsoft.com/office/drawing/2014/main" id="{853556C1-ECA1-48BF-8AA2-7656C3A3DA4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406098" y="3668303"/>
              <a:ext cx="519386" cy="519386"/>
            </a:xfrm>
            <a:prstGeom prst="rect">
              <a:avLst/>
            </a:prstGeom>
          </p:spPr>
        </p:pic>
        <p:sp>
          <p:nvSpPr>
            <p:cNvPr id="27" name="Freeform 33">
              <a:extLst>
                <a:ext uri="{FF2B5EF4-FFF2-40B4-BE49-F238E27FC236}">
                  <a16:creationId xmlns:a16="http://schemas.microsoft.com/office/drawing/2014/main" id="{5B3AB0A4-661F-4A03-A6B6-42C1BDE40E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8530" y="2420066"/>
              <a:ext cx="388078" cy="366513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8 h 176"/>
                <a:gd name="T12" fmla="*/ 142 w 176"/>
                <a:gd name="T13" fmla="*/ 29 h 176"/>
                <a:gd name="T14" fmla="*/ 122 w 176"/>
                <a:gd name="T15" fmla="*/ 49 h 176"/>
                <a:gd name="T16" fmla="*/ 88 w 176"/>
                <a:gd name="T17" fmla="*/ 36 h 176"/>
                <a:gd name="T18" fmla="*/ 54 w 176"/>
                <a:gd name="T19" fmla="*/ 49 h 176"/>
                <a:gd name="T20" fmla="*/ 34 w 176"/>
                <a:gd name="T21" fmla="*/ 29 h 176"/>
                <a:gd name="T22" fmla="*/ 88 w 176"/>
                <a:gd name="T23" fmla="*/ 8 h 176"/>
                <a:gd name="T24" fmla="*/ 132 w 176"/>
                <a:gd name="T25" fmla="*/ 88 h 176"/>
                <a:gd name="T26" fmla="*/ 88 w 176"/>
                <a:gd name="T27" fmla="*/ 132 h 176"/>
                <a:gd name="T28" fmla="*/ 44 w 176"/>
                <a:gd name="T29" fmla="*/ 88 h 176"/>
                <a:gd name="T30" fmla="*/ 88 w 176"/>
                <a:gd name="T31" fmla="*/ 44 h 176"/>
                <a:gd name="T32" fmla="*/ 132 w 176"/>
                <a:gd name="T33" fmla="*/ 88 h 176"/>
                <a:gd name="T34" fmla="*/ 8 w 176"/>
                <a:gd name="T35" fmla="*/ 88 h 176"/>
                <a:gd name="T36" fmla="*/ 29 w 176"/>
                <a:gd name="T37" fmla="*/ 34 h 176"/>
                <a:gd name="T38" fmla="*/ 49 w 176"/>
                <a:gd name="T39" fmla="*/ 54 h 176"/>
                <a:gd name="T40" fmla="*/ 36 w 176"/>
                <a:gd name="T41" fmla="*/ 88 h 176"/>
                <a:gd name="T42" fmla="*/ 49 w 176"/>
                <a:gd name="T43" fmla="*/ 122 h 176"/>
                <a:gd name="T44" fmla="*/ 29 w 176"/>
                <a:gd name="T45" fmla="*/ 142 h 176"/>
                <a:gd name="T46" fmla="*/ 8 w 176"/>
                <a:gd name="T47" fmla="*/ 88 h 176"/>
                <a:gd name="T48" fmla="*/ 88 w 176"/>
                <a:gd name="T49" fmla="*/ 168 h 176"/>
                <a:gd name="T50" fmla="*/ 34 w 176"/>
                <a:gd name="T51" fmla="*/ 147 h 176"/>
                <a:gd name="T52" fmla="*/ 54 w 176"/>
                <a:gd name="T53" fmla="*/ 127 h 176"/>
                <a:gd name="T54" fmla="*/ 88 w 176"/>
                <a:gd name="T55" fmla="*/ 140 h 176"/>
                <a:gd name="T56" fmla="*/ 122 w 176"/>
                <a:gd name="T57" fmla="*/ 127 h 176"/>
                <a:gd name="T58" fmla="*/ 142 w 176"/>
                <a:gd name="T59" fmla="*/ 147 h 176"/>
                <a:gd name="T60" fmla="*/ 88 w 176"/>
                <a:gd name="T61" fmla="*/ 168 h 176"/>
                <a:gd name="T62" fmla="*/ 147 w 176"/>
                <a:gd name="T63" fmla="*/ 142 h 176"/>
                <a:gd name="T64" fmla="*/ 127 w 176"/>
                <a:gd name="T65" fmla="*/ 122 h 176"/>
                <a:gd name="T66" fmla="*/ 140 w 176"/>
                <a:gd name="T67" fmla="*/ 88 h 176"/>
                <a:gd name="T68" fmla="*/ 127 w 176"/>
                <a:gd name="T69" fmla="*/ 54 h 176"/>
                <a:gd name="T70" fmla="*/ 147 w 176"/>
                <a:gd name="T71" fmla="*/ 34 h 176"/>
                <a:gd name="T72" fmla="*/ 168 w 176"/>
                <a:gd name="T73" fmla="*/ 88 h 176"/>
                <a:gd name="T74" fmla="*/ 147 w 176"/>
                <a:gd name="T75" fmla="*/ 14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moveTo>
                    <a:pt x="88" y="8"/>
                  </a:moveTo>
                  <a:cubicBezTo>
                    <a:pt x="109" y="8"/>
                    <a:pt x="127" y="16"/>
                    <a:pt x="142" y="29"/>
                  </a:cubicBezTo>
                  <a:cubicBezTo>
                    <a:pt x="122" y="49"/>
                    <a:pt x="122" y="49"/>
                    <a:pt x="122" y="49"/>
                  </a:cubicBezTo>
                  <a:cubicBezTo>
                    <a:pt x="113" y="41"/>
                    <a:pt x="101" y="36"/>
                    <a:pt x="88" y="36"/>
                  </a:cubicBezTo>
                  <a:cubicBezTo>
                    <a:pt x="75" y="36"/>
                    <a:pt x="63" y="41"/>
                    <a:pt x="54" y="4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49" y="16"/>
                    <a:pt x="67" y="8"/>
                    <a:pt x="88" y="8"/>
                  </a:cubicBezTo>
                  <a:moveTo>
                    <a:pt x="132" y="88"/>
                  </a:moveTo>
                  <a:cubicBezTo>
                    <a:pt x="132" y="112"/>
                    <a:pt x="112" y="132"/>
                    <a:pt x="88" y="132"/>
                  </a:cubicBezTo>
                  <a:cubicBezTo>
                    <a:pt x="64" y="132"/>
                    <a:pt x="44" y="112"/>
                    <a:pt x="44" y="88"/>
                  </a:cubicBezTo>
                  <a:cubicBezTo>
                    <a:pt x="44" y="64"/>
                    <a:pt x="64" y="44"/>
                    <a:pt x="88" y="44"/>
                  </a:cubicBezTo>
                  <a:cubicBezTo>
                    <a:pt x="112" y="44"/>
                    <a:pt x="132" y="64"/>
                    <a:pt x="132" y="88"/>
                  </a:cubicBezTo>
                  <a:moveTo>
                    <a:pt x="8" y="88"/>
                  </a:moveTo>
                  <a:cubicBezTo>
                    <a:pt x="8" y="67"/>
                    <a:pt x="16" y="49"/>
                    <a:pt x="29" y="3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1" y="63"/>
                    <a:pt x="36" y="75"/>
                    <a:pt x="36" y="88"/>
                  </a:cubicBezTo>
                  <a:cubicBezTo>
                    <a:pt x="36" y="101"/>
                    <a:pt x="41" y="113"/>
                    <a:pt x="49" y="12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16" y="127"/>
                    <a:pt x="8" y="109"/>
                    <a:pt x="8" y="88"/>
                  </a:cubicBezTo>
                  <a:moveTo>
                    <a:pt x="88" y="168"/>
                  </a:moveTo>
                  <a:cubicBezTo>
                    <a:pt x="67" y="168"/>
                    <a:pt x="49" y="160"/>
                    <a:pt x="34" y="147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63" y="135"/>
                    <a:pt x="75" y="140"/>
                    <a:pt x="88" y="140"/>
                  </a:cubicBezTo>
                  <a:cubicBezTo>
                    <a:pt x="101" y="140"/>
                    <a:pt x="113" y="135"/>
                    <a:pt x="122" y="127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27" y="160"/>
                    <a:pt x="109" y="168"/>
                    <a:pt x="88" y="168"/>
                  </a:cubicBezTo>
                  <a:moveTo>
                    <a:pt x="147" y="142"/>
                  </a:moveTo>
                  <a:cubicBezTo>
                    <a:pt x="127" y="122"/>
                    <a:pt x="127" y="122"/>
                    <a:pt x="127" y="122"/>
                  </a:cubicBezTo>
                  <a:cubicBezTo>
                    <a:pt x="135" y="113"/>
                    <a:pt x="140" y="101"/>
                    <a:pt x="140" y="88"/>
                  </a:cubicBezTo>
                  <a:cubicBezTo>
                    <a:pt x="140" y="75"/>
                    <a:pt x="135" y="63"/>
                    <a:pt x="127" y="54"/>
                  </a:cubicBezTo>
                  <a:cubicBezTo>
                    <a:pt x="147" y="34"/>
                    <a:pt x="147" y="34"/>
                    <a:pt x="147" y="34"/>
                  </a:cubicBezTo>
                  <a:cubicBezTo>
                    <a:pt x="160" y="49"/>
                    <a:pt x="168" y="67"/>
                    <a:pt x="168" y="88"/>
                  </a:cubicBezTo>
                  <a:cubicBezTo>
                    <a:pt x="168" y="109"/>
                    <a:pt x="160" y="127"/>
                    <a:pt x="147" y="1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solidFill>
                  <a:srgbClr val="7979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13E6D41A-8601-4855-B1AA-A84CBE7690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9596" y="2410396"/>
              <a:ext cx="376238" cy="365125"/>
            </a:xfrm>
            <a:custGeom>
              <a:avLst/>
              <a:gdLst>
                <a:gd name="T0" fmla="*/ 269380 w 263"/>
                <a:gd name="T1" fmla="*/ 0 h 256"/>
                <a:gd name="T2" fmla="*/ 159049 w 263"/>
                <a:gd name="T3" fmla="*/ 77216 h 256"/>
                <a:gd name="T4" fmla="*/ 159049 w 263"/>
                <a:gd name="T5" fmla="*/ 78646 h 256"/>
                <a:gd name="T6" fmla="*/ 40120 w 263"/>
                <a:gd name="T7" fmla="*/ 197330 h 256"/>
                <a:gd name="T8" fmla="*/ 1433 w 263"/>
                <a:gd name="T9" fmla="*/ 314584 h 256"/>
                <a:gd name="T10" fmla="*/ 40120 w 263"/>
                <a:gd name="T11" fmla="*/ 366061 h 256"/>
                <a:gd name="T12" fmla="*/ 150452 w 263"/>
                <a:gd name="T13" fmla="*/ 338892 h 256"/>
                <a:gd name="T14" fmla="*/ 345323 w 263"/>
                <a:gd name="T15" fmla="*/ 150142 h 256"/>
                <a:gd name="T16" fmla="*/ 183408 w 263"/>
                <a:gd name="T17" fmla="*/ 271686 h 256"/>
                <a:gd name="T18" fmla="*/ 283709 w 263"/>
                <a:gd name="T19" fmla="*/ 134413 h 256"/>
                <a:gd name="T20" fmla="*/ 272246 w 263"/>
                <a:gd name="T21" fmla="*/ 191610 h 256"/>
                <a:gd name="T22" fmla="*/ 183408 w 263"/>
                <a:gd name="T23" fmla="*/ 280265 h 256"/>
                <a:gd name="T24" fmla="*/ 169079 w 263"/>
                <a:gd name="T25" fmla="*/ 231648 h 256"/>
                <a:gd name="T26" fmla="*/ 130392 w 263"/>
                <a:gd name="T27" fmla="*/ 194470 h 256"/>
                <a:gd name="T28" fmla="*/ 263649 w 263"/>
                <a:gd name="T29" fmla="*/ 102955 h 256"/>
                <a:gd name="T30" fmla="*/ 169079 w 263"/>
                <a:gd name="T31" fmla="*/ 231648 h 256"/>
                <a:gd name="T32" fmla="*/ 87405 w 263"/>
                <a:gd name="T33" fmla="*/ 183031 h 256"/>
                <a:gd name="T34" fmla="*/ 227827 w 263"/>
                <a:gd name="T35" fmla="*/ 81506 h 256"/>
                <a:gd name="T36" fmla="*/ 47285 w 263"/>
                <a:gd name="T37" fmla="*/ 341752 h 256"/>
                <a:gd name="T38" fmla="*/ 22926 w 263"/>
                <a:gd name="T39" fmla="*/ 326023 h 256"/>
                <a:gd name="T40" fmla="*/ 35822 w 263"/>
                <a:gd name="T41" fmla="*/ 275976 h 256"/>
                <a:gd name="T42" fmla="*/ 90271 w 263"/>
                <a:gd name="T43" fmla="*/ 330313 h 256"/>
                <a:gd name="T44" fmla="*/ 101734 w 263"/>
                <a:gd name="T45" fmla="*/ 327453 h 256"/>
                <a:gd name="T46" fmla="*/ 38688 w 263"/>
                <a:gd name="T47" fmla="*/ 264536 h 256"/>
                <a:gd name="T48" fmla="*/ 55882 w 263"/>
                <a:gd name="T49" fmla="*/ 214489 h 256"/>
                <a:gd name="T50" fmla="*/ 147586 w 263"/>
                <a:gd name="T51" fmla="*/ 314584 h 256"/>
                <a:gd name="T52" fmla="*/ 101734 w 263"/>
                <a:gd name="T53" fmla="*/ 327453 h 256"/>
                <a:gd name="T54" fmla="*/ 309501 w 263"/>
                <a:gd name="T55" fmla="*/ 154432 h 256"/>
                <a:gd name="T56" fmla="*/ 280843 w 263"/>
                <a:gd name="T57" fmla="*/ 85796 h 256"/>
                <a:gd name="T58" fmla="*/ 232126 w 263"/>
                <a:gd name="T59" fmla="*/ 37178 h 256"/>
                <a:gd name="T60" fmla="*/ 320964 w 263"/>
                <a:gd name="T61" fmla="*/ 45758 h 256"/>
                <a:gd name="T62" fmla="*/ 329561 w 263"/>
                <a:gd name="T63" fmla="*/ 134413 h 25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63" h="256">
                  <a:moveTo>
                    <a:pt x="235" y="21"/>
                  </a:moveTo>
                  <a:cubicBezTo>
                    <a:pt x="222" y="8"/>
                    <a:pt x="205" y="0"/>
                    <a:pt x="188" y="0"/>
                  </a:cubicBezTo>
                  <a:cubicBezTo>
                    <a:pt x="173" y="0"/>
                    <a:pt x="160" y="5"/>
                    <a:pt x="150" y="15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1" y="54"/>
                    <a:pt x="111" y="54"/>
                    <a:pt x="111" y="55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4" y="142"/>
                    <a:pt x="22" y="147"/>
                    <a:pt x="20" y="152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1" y="220"/>
                    <a:pt x="0" y="225"/>
                    <a:pt x="0" y="228"/>
                  </a:cubicBezTo>
                  <a:cubicBezTo>
                    <a:pt x="0" y="243"/>
                    <a:pt x="13" y="256"/>
                    <a:pt x="28" y="256"/>
                  </a:cubicBezTo>
                  <a:cubicBezTo>
                    <a:pt x="31" y="256"/>
                    <a:pt x="37" y="255"/>
                    <a:pt x="37" y="255"/>
                  </a:cubicBezTo>
                  <a:cubicBezTo>
                    <a:pt x="105" y="237"/>
                    <a:pt x="105" y="237"/>
                    <a:pt x="105" y="237"/>
                  </a:cubicBezTo>
                  <a:cubicBezTo>
                    <a:pt x="110" y="235"/>
                    <a:pt x="115" y="232"/>
                    <a:pt x="119" y="229"/>
                  </a:cubicBezTo>
                  <a:cubicBezTo>
                    <a:pt x="241" y="105"/>
                    <a:pt x="241" y="105"/>
                    <a:pt x="241" y="105"/>
                  </a:cubicBezTo>
                  <a:cubicBezTo>
                    <a:pt x="263" y="83"/>
                    <a:pt x="261" y="46"/>
                    <a:pt x="235" y="21"/>
                  </a:cubicBezTo>
                  <a:close/>
                  <a:moveTo>
                    <a:pt x="128" y="190"/>
                  </a:moveTo>
                  <a:cubicBezTo>
                    <a:pt x="127" y="183"/>
                    <a:pt x="125" y="176"/>
                    <a:pt x="122" y="169"/>
                  </a:cubicBezTo>
                  <a:cubicBezTo>
                    <a:pt x="198" y="94"/>
                    <a:pt x="198" y="94"/>
                    <a:pt x="198" y="94"/>
                  </a:cubicBezTo>
                  <a:cubicBezTo>
                    <a:pt x="203" y="108"/>
                    <a:pt x="200" y="12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4"/>
                    <a:pt x="128" y="192"/>
                    <a:pt x="128" y="190"/>
                  </a:cubicBezTo>
                  <a:close/>
                  <a:moveTo>
                    <a:pt x="118" y="162"/>
                  </a:moveTo>
                  <a:cubicBezTo>
                    <a:pt x="115" y="157"/>
                    <a:pt x="112" y="152"/>
                    <a:pt x="108" y="148"/>
                  </a:cubicBezTo>
                  <a:cubicBezTo>
                    <a:pt x="103" y="143"/>
                    <a:pt x="97" y="140"/>
                    <a:pt x="91" y="136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74" y="63"/>
                    <a:pt x="179" y="66"/>
                    <a:pt x="184" y="72"/>
                  </a:cubicBezTo>
                  <a:cubicBezTo>
                    <a:pt x="189" y="76"/>
                    <a:pt x="192" y="81"/>
                    <a:pt x="195" y="86"/>
                  </a:cubicBezTo>
                  <a:lnTo>
                    <a:pt x="118" y="162"/>
                  </a:lnTo>
                  <a:close/>
                  <a:moveTo>
                    <a:pt x="84" y="133"/>
                  </a:moveTo>
                  <a:cubicBezTo>
                    <a:pt x="76" y="130"/>
                    <a:pt x="69" y="128"/>
                    <a:pt x="61" y="128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32" y="56"/>
                    <a:pt x="146" y="54"/>
                    <a:pt x="159" y="57"/>
                  </a:cubicBezTo>
                  <a:lnTo>
                    <a:pt x="84" y="133"/>
                  </a:lnTo>
                  <a:close/>
                  <a:moveTo>
                    <a:pt x="33" y="239"/>
                  </a:moveTo>
                  <a:cubicBezTo>
                    <a:pt x="32" y="239"/>
                    <a:pt x="30" y="240"/>
                    <a:pt x="28" y="240"/>
                  </a:cubicBezTo>
                  <a:cubicBezTo>
                    <a:pt x="21" y="240"/>
                    <a:pt x="16" y="235"/>
                    <a:pt x="16" y="228"/>
                  </a:cubicBezTo>
                  <a:cubicBezTo>
                    <a:pt x="16" y="227"/>
                    <a:pt x="17" y="224"/>
                    <a:pt x="17" y="224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34" y="193"/>
                    <a:pt x="44" y="196"/>
                    <a:pt x="52" y="204"/>
                  </a:cubicBezTo>
                  <a:cubicBezTo>
                    <a:pt x="60" y="212"/>
                    <a:pt x="64" y="222"/>
                    <a:pt x="63" y="231"/>
                  </a:cubicBezTo>
                  <a:lnTo>
                    <a:pt x="33" y="239"/>
                  </a:lnTo>
                  <a:close/>
                  <a:moveTo>
                    <a:pt x="71" y="229"/>
                  </a:moveTo>
                  <a:cubicBezTo>
                    <a:pt x="71" y="218"/>
                    <a:pt x="66" y="207"/>
                    <a:pt x="58" y="198"/>
                  </a:cubicBezTo>
                  <a:cubicBezTo>
                    <a:pt x="49" y="190"/>
                    <a:pt x="38" y="185"/>
                    <a:pt x="27" y="185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6" y="154"/>
                    <a:pt x="37" y="152"/>
                    <a:pt x="39" y="150"/>
                  </a:cubicBezTo>
                  <a:cubicBezTo>
                    <a:pt x="55" y="139"/>
                    <a:pt x="79" y="142"/>
                    <a:pt x="96" y="160"/>
                  </a:cubicBezTo>
                  <a:cubicBezTo>
                    <a:pt x="115" y="178"/>
                    <a:pt x="117" y="204"/>
                    <a:pt x="103" y="220"/>
                  </a:cubicBezTo>
                  <a:cubicBezTo>
                    <a:pt x="103" y="221"/>
                    <a:pt x="102" y="221"/>
                    <a:pt x="101" y="221"/>
                  </a:cubicBezTo>
                  <a:lnTo>
                    <a:pt x="71" y="229"/>
                  </a:lnTo>
                  <a:close/>
                  <a:moveTo>
                    <a:pt x="230" y="94"/>
                  </a:moveTo>
                  <a:cubicBezTo>
                    <a:pt x="216" y="108"/>
                    <a:pt x="216" y="108"/>
                    <a:pt x="216" y="108"/>
                  </a:cubicBezTo>
                  <a:cubicBezTo>
                    <a:pt x="216" y="106"/>
                    <a:pt x="216" y="104"/>
                    <a:pt x="216" y="102"/>
                  </a:cubicBezTo>
                  <a:cubicBezTo>
                    <a:pt x="215" y="87"/>
                    <a:pt x="207" y="72"/>
                    <a:pt x="196" y="60"/>
                  </a:cubicBezTo>
                  <a:cubicBezTo>
                    <a:pt x="183" y="47"/>
                    <a:pt x="165" y="40"/>
                    <a:pt x="148" y="40"/>
                  </a:cubicBezTo>
                  <a:cubicBezTo>
                    <a:pt x="162" y="26"/>
                    <a:pt x="162" y="26"/>
                    <a:pt x="162" y="26"/>
                  </a:cubicBezTo>
                  <a:cubicBezTo>
                    <a:pt x="168" y="20"/>
                    <a:pt x="177" y="16"/>
                    <a:pt x="188" y="16"/>
                  </a:cubicBezTo>
                  <a:cubicBezTo>
                    <a:pt x="200" y="16"/>
                    <a:pt x="214" y="22"/>
                    <a:pt x="224" y="32"/>
                  </a:cubicBezTo>
                  <a:cubicBezTo>
                    <a:pt x="233" y="41"/>
                    <a:pt x="239" y="53"/>
                    <a:pt x="240" y="65"/>
                  </a:cubicBezTo>
                  <a:cubicBezTo>
                    <a:pt x="241" y="76"/>
                    <a:pt x="237" y="87"/>
                    <a:pt x="230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7979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ED745E6A-4BCE-440C-9D24-69320AB71E1C}"/>
              </a:ext>
            </a:extLst>
          </p:cNvPr>
          <p:cNvSpPr txBox="1"/>
          <p:nvPr/>
        </p:nvSpPr>
        <p:spPr>
          <a:xfrm>
            <a:off x="6862418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D418FAA-9618-44A2-96A6-863B1EA2D5C5}"/>
              </a:ext>
            </a:extLst>
          </p:cNvPr>
          <p:cNvSpPr txBox="1"/>
          <p:nvPr/>
        </p:nvSpPr>
        <p:spPr>
          <a:xfrm>
            <a:off x="8717780" y="4693885"/>
            <a:ext cx="38582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8070173"/>
      </p:ext>
    </p:extLst>
  </p:cSld>
  <p:clrMapOvr>
    <a:masterClrMapping/>
  </p:clrMapOvr>
  <p:transition spd="slow" advTm="0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3102665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-1" y="0"/>
            <a:ext cx="9144001" cy="3102665"/>
          </a:xfrm>
          <a:prstGeom prst="rect">
            <a:avLst/>
          </a:prstGeom>
          <a:gradFill flip="none" rotWithShape="1">
            <a:gsLst>
              <a:gs pos="100000">
                <a:srgbClr val="000000">
                  <a:alpha val="40000"/>
                </a:srgbClr>
              </a:gs>
              <a:gs pos="54000">
                <a:schemeClr val="tx1">
                  <a:alpha val="40000"/>
                </a:schemeClr>
              </a:gs>
              <a:gs pos="0">
                <a:srgbClr val="000000">
                  <a:alpha val="2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a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11" y="1574422"/>
            <a:ext cx="9144000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/>
                <a:ea typeface="微软雅黑"/>
              </a:rPr>
              <a:t>选择联运，选择共同的奋斗伙伴</a:t>
            </a:r>
          </a:p>
        </p:txBody>
      </p:sp>
      <p:sp>
        <p:nvSpPr>
          <p:cNvPr id="13" name="Rectangle 13" descr="FD1DDF730CE4456e89755B07FE1653D0# #Rectangle 13">
            <a:extLst>
              <a:ext uri="{FF2B5EF4-FFF2-40B4-BE49-F238E27FC236}">
                <a16:creationId xmlns:a16="http://schemas.microsoft.com/office/drawing/2014/main" id="{ADB5D9B6-5861-4FC2-89D1-E2B781D139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133" y="4355237"/>
            <a:ext cx="16895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关注联运环境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实时获取绿色资讯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4" name="Rectangle 13" descr="FD1DDF730CE4456e89755B07FE1653D0# #Rectangle 13">
            <a:extLst>
              <a:ext uri="{FF2B5EF4-FFF2-40B4-BE49-F238E27FC236}">
                <a16:creationId xmlns:a16="http://schemas.microsoft.com/office/drawing/2014/main" id="{4CB790EE-7CAB-4CE0-A27A-AEBE1B5CE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2185" y="4344461"/>
            <a:ext cx="25416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现已开通网上商城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好产品，自由选购！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13" descr="FD1DDF730CE4456e89755B07FE1653D0# #Rectangle 13">
            <a:extLst>
              <a:ext uri="{FF2B5EF4-FFF2-40B4-BE49-F238E27FC236}">
                <a16:creationId xmlns:a16="http://schemas.microsoft.com/office/drawing/2014/main" id="{4AE0999B-C6F6-474E-BD64-75045A25D3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9537" y="4355237"/>
            <a:ext cx="23826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下载分好啦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加入绿色生活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757AA74-F9B1-466F-A56D-2F7C37A688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7423" y="3198443"/>
            <a:ext cx="1133213" cy="114601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165AC15-BD2F-4C75-A3F9-785DD3EE13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887" y="3198443"/>
            <a:ext cx="1146018" cy="114601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150CFB7-D3BB-403B-9D29-58B3AE5430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7845" y="3223292"/>
            <a:ext cx="1146018" cy="114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370855"/>
      </p:ext>
    </p:extLst>
  </p:cSld>
  <p:clrMapOvr>
    <a:masterClrMapping/>
  </p:clrMapOvr>
  <p:transition spd="slow" advTm="0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84465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325"/>
            <a:ext cx="9144000" cy="5143500"/>
          </a:xfrm>
          <a:prstGeom prst="rect">
            <a:avLst/>
          </a:prstGeom>
          <a:solidFill>
            <a:schemeClr val="tx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 rot="2211781">
            <a:off x="4319875" y="-945385"/>
            <a:ext cx="7524173" cy="7034917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40000"/>
                </a:schemeClr>
              </a:gs>
              <a:gs pos="0">
                <a:schemeClr val="tx1">
                  <a:alpha val="0"/>
                </a:schemeClr>
              </a:gs>
            </a:gsLst>
            <a:lin ang="66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a typeface="微软雅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11306" y="1915109"/>
            <a:ext cx="9166612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r" fontAlgn="base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“保障公众健康，保护生态环境，促进绿色发展“</a:t>
            </a:r>
            <a:endParaRPr lang="en-US" altLang="zh-CN" sz="3200" b="1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2D546DA-9707-4266-A4E8-61A4CE7E9A0B}"/>
              </a:ext>
            </a:extLst>
          </p:cNvPr>
          <p:cNvSpPr txBox="1"/>
          <p:nvPr/>
        </p:nvSpPr>
        <p:spPr>
          <a:xfrm>
            <a:off x="-665199" y="2697162"/>
            <a:ext cx="10474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Protect public health, protect ecological environment and promote green development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2339489-DD76-42A0-AA09-9C81E37A63E6}"/>
              </a:ext>
            </a:extLst>
          </p:cNvPr>
          <p:cNvSpPr txBox="1"/>
          <p:nvPr/>
        </p:nvSpPr>
        <p:spPr>
          <a:xfrm>
            <a:off x="1978924" y="3420163"/>
            <a:ext cx="5186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联运环境诚邀各界领导专家，共建绿水青山！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237E443-3DD5-4B7D-A65F-6695EF06DEEE}"/>
              </a:ext>
            </a:extLst>
          </p:cNvPr>
          <p:cNvCxnSpPr>
            <a:cxnSpLocks/>
          </p:cNvCxnSpPr>
          <p:nvPr/>
        </p:nvCxnSpPr>
        <p:spPr>
          <a:xfrm>
            <a:off x="298248" y="3256077"/>
            <a:ext cx="8547504" cy="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4026323"/>
      </p:ext>
    </p:extLst>
  </p:cSld>
  <p:clrMapOvr>
    <a:masterClrMapping/>
  </p:clrMapOvr>
  <p:transition spd="slow" advTm="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2106931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聚焦两会</a:t>
            </a:r>
          </a:p>
        </p:txBody>
      </p:sp>
      <p:sp>
        <p:nvSpPr>
          <p:cNvPr id="38" name="文本框 18"/>
          <p:cNvSpPr txBox="1"/>
          <p:nvPr/>
        </p:nvSpPr>
        <p:spPr>
          <a:xfrm>
            <a:off x="2369224" y="956770"/>
            <a:ext cx="1242300" cy="623103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王济光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全国政协委员</a:t>
            </a:r>
          </a:p>
        </p:txBody>
      </p:sp>
      <p:sp>
        <p:nvSpPr>
          <p:cNvPr id="39" name="文本框 29"/>
          <p:cNvSpPr txBox="1"/>
          <p:nvPr/>
        </p:nvSpPr>
        <p:spPr>
          <a:xfrm>
            <a:off x="6301310" y="956769"/>
            <a:ext cx="1242300" cy="623103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王筱虹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全国人大代表</a:t>
            </a:r>
          </a:p>
        </p:txBody>
      </p:sp>
      <p:sp>
        <p:nvSpPr>
          <p:cNvPr id="40" name="文本框 30"/>
          <p:cNvSpPr txBox="1"/>
          <p:nvPr/>
        </p:nvSpPr>
        <p:spPr>
          <a:xfrm>
            <a:off x="6300224" y="3253353"/>
            <a:ext cx="1242300" cy="623103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吴德伟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全国政协委员</a:t>
            </a:r>
          </a:p>
        </p:txBody>
      </p:sp>
      <p:sp>
        <p:nvSpPr>
          <p:cNvPr id="41" name="文本框 31"/>
          <p:cNvSpPr txBox="1"/>
          <p:nvPr/>
        </p:nvSpPr>
        <p:spPr>
          <a:xfrm>
            <a:off x="2347969" y="3253353"/>
            <a:ext cx="1242300" cy="623103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卢天赐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全国人大代表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2423237" y="1637524"/>
            <a:ext cx="162039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2347969" y="3918751"/>
            <a:ext cx="162039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6354237" y="3939784"/>
            <a:ext cx="162039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355323" y="1637523"/>
            <a:ext cx="162039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8"/>
          <p:cNvSpPr txBox="1"/>
          <p:nvPr/>
        </p:nvSpPr>
        <p:spPr>
          <a:xfrm>
            <a:off x="2369223" y="1710408"/>
            <a:ext cx="1674405" cy="869459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  《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关于建立垃圾分类全国统一标准的提案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》</a:t>
            </a:r>
          </a:p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  建立全国统一的垃圾分类标准。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  <a:p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“认得清、分得明”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47" name="文本框 28"/>
          <p:cNvSpPr txBox="1"/>
          <p:nvPr/>
        </p:nvSpPr>
        <p:spPr>
          <a:xfrm>
            <a:off x="6301310" y="1682039"/>
            <a:ext cx="1674404" cy="992569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垃圾分类推广存在两个问题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   第一个问题是分类之后，后端的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垃圾处理配套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没有到位。第二个问题是，高估了老百姓对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垃圾分类的认知与判别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能力。</a:t>
            </a:r>
          </a:p>
        </p:txBody>
      </p:sp>
      <p:sp>
        <p:nvSpPr>
          <p:cNvPr id="48" name="文本框 32"/>
          <p:cNvSpPr txBox="1"/>
          <p:nvPr/>
        </p:nvSpPr>
        <p:spPr>
          <a:xfrm>
            <a:off x="6300224" y="3993105"/>
            <a:ext cx="1674404" cy="684793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  执行垃圾分类要从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宣传教育、政策法规、生产源头、垃圾流转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等多个方面、多个环节下大力气，齐抓共管。</a:t>
            </a:r>
          </a:p>
        </p:txBody>
      </p:sp>
      <p:sp>
        <p:nvSpPr>
          <p:cNvPr id="49" name="文本框 33"/>
          <p:cNvSpPr txBox="1"/>
          <p:nvPr/>
        </p:nvSpPr>
        <p:spPr>
          <a:xfrm>
            <a:off x="2293956" y="4006996"/>
            <a:ext cx="1674404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  建议国家应加大生活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垃圾分类体系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建设支持力度。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F8C1E88-E52A-4460-9340-3A57C5694A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079" y="974718"/>
            <a:ext cx="1389553" cy="148009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BB2DF1D-B703-44F8-B838-14DD374285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1852" y="974718"/>
            <a:ext cx="1562867" cy="148008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B945FC3-019D-4305-946D-E11C246488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079" y="3129606"/>
            <a:ext cx="1389553" cy="14937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6FDCA1D-2EED-4CAB-BC86-00E1B0CDAB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0766" y="3088641"/>
            <a:ext cx="1562867" cy="148009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8A3CDEE8-375C-46FE-BAA2-D2AC62601815}"/>
              </a:ext>
            </a:extLst>
          </p:cNvPr>
          <p:cNvSpPr txBox="1"/>
          <p:nvPr/>
        </p:nvSpPr>
        <p:spPr>
          <a:xfrm>
            <a:off x="6901664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49A32BA-44A9-4A34-B407-5928EADD1E3F}"/>
              </a:ext>
            </a:extLst>
          </p:cNvPr>
          <p:cNvSpPr txBox="1"/>
          <p:nvPr/>
        </p:nvSpPr>
        <p:spPr>
          <a:xfrm>
            <a:off x="8758172" y="4688301"/>
            <a:ext cx="25628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9955076"/>
      </p:ext>
    </p:extLst>
  </p:cSld>
  <p:clrMapOvr>
    <a:masterClrMapping/>
  </p:clrMapOvr>
  <p:transition spd="slow" advTm="0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2106931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关注政策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6860939-9FB6-4588-A859-B2C3CB8A1F40}"/>
              </a:ext>
            </a:extLst>
          </p:cNvPr>
          <p:cNvGrpSpPr/>
          <p:nvPr/>
        </p:nvGrpSpPr>
        <p:grpSpPr>
          <a:xfrm>
            <a:off x="440127" y="967259"/>
            <a:ext cx="8444272" cy="3437969"/>
            <a:chOff x="431665" y="1212027"/>
            <a:chExt cx="11632923" cy="4048761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CB925800-B229-493F-B581-C39D66EEF7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83" y="2163665"/>
              <a:ext cx="2701601" cy="199851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81AB469B-4916-4D53-BAF2-EA4E419A5A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32814" y="2097936"/>
              <a:ext cx="2883593" cy="2129968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CB20A2F-315E-4007-A0F9-DA771F4BB5C6}"/>
                </a:ext>
              </a:extLst>
            </p:cNvPr>
            <p:cNvSpPr/>
            <p:nvPr/>
          </p:nvSpPr>
          <p:spPr>
            <a:xfrm>
              <a:off x="966270" y="1253112"/>
              <a:ext cx="2515712" cy="398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大宗工业固体废物</a:t>
              </a:r>
              <a:endParaRPr lang="zh-CN" altLang="en-US" sz="1600" b="1" dirty="0">
                <a:solidFill>
                  <a:srgbClr val="595959"/>
                </a:solidFill>
              </a:endParaRPr>
            </a:p>
          </p:txBody>
        </p:sp>
        <p:sp>
          <p:nvSpPr>
            <p:cNvPr id="22" name="箭头: 下 21">
              <a:extLst>
                <a:ext uri="{FF2B5EF4-FFF2-40B4-BE49-F238E27FC236}">
                  <a16:creationId xmlns:a16="http://schemas.microsoft.com/office/drawing/2014/main" id="{1AD54392-FB1F-4CB5-83BC-E482FAC89473}"/>
                </a:ext>
              </a:extLst>
            </p:cNvPr>
            <p:cNvSpPr/>
            <p:nvPr/>
          </p:nvSpPr>
          <p:spPr>
            <a:xfrm rot="10800000">
              <a:off x="1842623" y="1612699"/>
              <a:ext cx="58460" cy="338555"/>
            </a:xfrm>
            <a:prstGeom prst="downArrow">
              <a:avLst/>
            </a:prstGeom>
            <a:solidFill>
              <a:srgbClr val="7890A8"/>
            </a:solidFill>
            <a:ln>
              <a:solidFill>
                <a:srgbClr val="789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95959"/>
                </a:solidFill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45CA7D4F-84F8-4891-8E42-C994BF0B8532}"/>
                </a:ext>
              </a:extLst>
            </p:cNvPr>
            <p:cNvSpPr/>
            <p:nvPr/>
          </p:nvSpPr>
          <p:spPr>
            <a:xfrm>
              <a:off x="3251884" y="1549629"/>
              <a:ext cx="1667719" cy="398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农业废弃物</a:t>
              </a:r>
            </a:p>
          </p:txBody>
        </p:sp>
        <p:sp>
          <p:nvSpPr>
            <p:cNvPr id="24" name="箭头: 下 23">
              <a:extLst>
                <a:ext uri="{FF2B5EF4-FFF2-40B4-BE49-F238E27FC236}">
                  <a16:creationId xmlns:a16="http://schemas.microsoft.com/office/drawing/2014/main" id="{6414EAD7-9EB1-40DC-8519-64A5CD973047}"/>
                </a:ext>
              </a:extLst>
            </p:cNvPr>
            <p:cNvSpPr/>
            <p:nvPr/>
          </p:nvSpPr>
          <p:spPr>
            <a:xfrm rot="14583671">
              <a:off x="3556300" y="1825911"/>
              <a:ext cx="58460" cy="338555"/>
            </a:xfrm>
            <a:prstGeom prst="downArrow">
              <a:avLst/>
            </a:prstGeom>
            <a:solidFill>
              <a:srgbClr val="7890A8"/>
            </a:solidFill>
            <a:ln>
              <a:solidFill>
                <a:srgbClr val="789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95959"/>
                </a:solidFill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3C773274-AFD0-4045-9E84-4EEA8A964815}"/>
                </a:ext>
              </a:extLst>
            </p:cNvPr>
            <p:cNvSpPr/>
            <p:nvPr/>
          </p:nvSpPr>
          <p:spPr>
            <a:xfrm>
              <a:off x="3251884" y="4430112"/>
              <a:ext cx="1385054" cy="398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生活垃圾</a:t>
              </a:r>
            </a:p>
          </p:txBody>
        </p:sp>
        <p:sp>
          <p:nvSpPr>
            <p:cNvPr id="26" name="箭头: 下 25">
              <a:extLst>
                <a:ext uri="{FF2B5EF4-FFF2-40B4-BE49-F238E27FC236}">
                  <a16:creationId xmlns:a16="http://schemas.microsoft.com/office/drawing/2014/main" id="{1EB24CEB-DAD9-4D76-B4D8-0D55702DBEFF}"/>
                </a:ext>
              </a:extLst>
            </p:cNvPr>
            <p:cNvSpPr/>
            <p:nvPr/>
          </p:nvSpPr>
          <p:spPr>
            <a:xfrm rot="19238653">
              <a:off x="3426354" y="4091321"/>
              <a:ext cx="58460" cy="338555"/>
            </a:xfrm>
            <a:prstGeom prst="downArrow">
              <a:avLst/>
            </a:prstGeom>
            <a:solidFill>
              <a:srgbClr val="7890A8"/>
            </a:solidFill>
            <a:ln>
              <a:solidFill>
                <a:srgbClr val="789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95959"/>
                </a:solidFill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98DDCD7-7741-4464-88E6-A3EB0B8FEDAA}"/>
                </a:ext>
              </a:extLst>
            </p:cNvPr>
            <p:cNvSpPr/>
            <p:nvPr/>
          </p:nvSpPr>
          <p:spPr>
            <a:xfrm>
              <a:off x="431665" y="4718177"/>
              <a:ext cx="1385054" cy="398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建筑垃圾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F41A42F4-6DC0-4517-81E3-4188CF41054B}"/>
                </a:ext>
              </a:extLst>
            </p:cNvPr>
            <p:cNvSpPr/>
            <p:nvPr/>
          </p:nvSpPr>
          <p:spPr>
            <a:xfrm>
              <a:off x="1925155" y="4718177"/>
              <a:ext cx="1385054" cy="398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危险废物</a:t>
              </a:r>
            </a:p>
          </p:txBody>
        </p:sp>
        <p:sp>
          <p:nvSpPr>
            <p:cNvPr id="29" name="箭头: 下 28">
              <a:extLst>
                <a:ext uri="{FF2B5EF4-FFF2-40B4-BE49-F238E27FC236}">
                  <a16:creationId xmlns:a16="http://schemas.microsoft.com/office/drawing/2014/main" id="{46DF86B2-E98C-4556-AF49-49488BF073CC}"/>
                </a:ext>
              </a:extLst>
            </p:cNvPr>
            <p:cNvSpPr/>
            <p:nvPr/>
          </p:nvSpPr>
          <p:spPr>
            <a:xfrm>
              <a:off x="2369396" y="4373950"/>
              <a:ext cx="58460" cy="338555"/>
            </a:xfrm>
            <a:prstGeom prst="downArrow">
              <a:avLst/>
            </a:prstGeom>
            <a:solidFill>
              <a:srgbClr val="7890A8"/>
            </a:solidFill>
            <a:ln>
              <a:solidFill>
                <a:srgbClr val="789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95959"/>
                </a:solidFill>
              </a:endParaRPr>
            </a:p>
          </p:txBody>
        </p:sp>
        <p:sp>
          <p:nvSpPr>
            <p:cNvPr id="30" name="箭头: 下 29">
              <a:extLst>
                <a:ext uri="{FF2B5EF4-FFF2-40B4-BE49-F238E27FC236}">
                  <a16:creationId xmlns:a16="http://schemas.microsoft.com/office/drawing/2014/main" id="{F85D76F1-3286-4DB5-891C-0F3E00AB8043}"/>
                </a:ext>
              </a:extLst>
            </p:cNvPr>
            <p:cNvSpPr/>
            <p:nvPr/>
          </p:nvSpPr>
          <p:spPr>
            <a:xfrm>
              <a:off x="886922" y="4373949"/>
              <a:ext cx="58460" cy="338555"/>
            </a:xfrm>
            <a:prstGeom prst="downArrow">
              <a:avLst/>
            </a:prstGeom>
            <a:solidFill>
              <a:srgbClr val="7890A8"/>
            </a:solidFill>
            <a:ln>
              <a:solidFill>
                <a:srgbClr val="789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95959"/>
                </a:solidFill>
              </a:endParaRPr>
            </a:p>
          </p:txBody>
        </p:sp>
        <p:pic>
          <p:nvPicPr>
            <p:cNvPr id="31" name="图形 30" descr="轻微弯曲的箭头">
              <a:extLst>
                <a:ext uri="{FF2B5EF4-FFF2-40B4-BE49-F238E27FC236}">
                  <a16:creationId xmlns:a16="http://schemas.microsoft.com/office/drawing/2014/main" id="{BFBCB040-2133-45F6-9575-46831C23A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326847" y="2710739"/>
              <a:ext cx="1908169" cy="914400"/>
            </a:xfrm>
            <a:prstGeom prst="rect">
              <a:avLst/>
            </a:prstGeom>
          </p:spPr>
        </p:pic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B5A12D2D-6437-4DDA-93C5-66D2FF6F0031}"/>
                </a:ext>
              </a:extLst>
            </p:cNvPr>
            <p:cNvSpPr/>
            <p:nvPr/>
          </p:nvSpPr>
          <p:spPr>
            <a:xfrm>
              <a:off x="6395371" y="1213997"/>
              <a:ext cx="1950383" cy="398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领导责任体系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C64D03DD-F45F-493F-BB17-44CA28BAF89F}"/>
                </a:ext>
              </a:extLst>
            </p:cNvPr>
            <p:cNvSpPr/>
            <p:nvPr/>
          </p:nvSpPr>
          <p:spPr>
            <a:xfrm>
              <a:off x="8412815" y="1212027"/>
              <a:ext cx="1950383" cy="398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企业责任体系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FD0E1759-0AF4-4BC6-A536-7106F357D987}"/>
                </a:ext>
              </a:extLst>
            </p:cNvPr>
            <p:cNvSpPr/>
            <p:nvPr/>
          </p:nvSpPr>
          <p:spPr>
            <a:xfrm>
              <a:off x="10114205" y="1671357"/>
              <a:ext cx="1950383" cy="398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全民行动体系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AF002F47-337F-4920-83B4-803DEB6C335E}"/>
                </a:ext>
              </a:extLst>
            </p:cNvPr>
            <p:cNvSpPr/>
            <p:nvPr/>
          </p:nvSpPr>
          <p:spPr>
            <a:xfrm>
              <a:off x="10114205" y="3101370"/>
              <a:ext cx="1950383" cy="398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健全监管体系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D0B44154-E8BF-4FD4-A44A-A80C3F419B50}"/>
                </a:ext>
              </a:extLst>
            </p:cNvPr>
            <p:cNvSpPr/>
            <p:nvPr/>
          </p:nvSpPr>
          <p:spPr>
            <a:xfrm>
              <a:off x="10105013" y="4531383"/>
              <a:ext cx="1950383" cy="398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健全市场体系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26129912-A42D-434B-B22C-9BE1FC35DF24}"/>
                </a:ext>
              </a:extLst>
            </p:cNvPr>
            <p:cNvSpPr/>
            <p:nvPr/>
          </p:nvSpPr>
          <p:spPr>
            <a:xfrm>
              <a:off x="6527936" y="4854133"/>
              <a:ext cx="1950383" cy="398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法律法规体系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D6EAAFAF-AF57-45D6-94E8-5109DCAECA0B}"/>
                </a:ext>
              </a:extLst>
            </p:cNvPr>
            <p:cNvSpPr/>
            <p:nvPr/>
          </p:nvSpPr>
          <p:spPr>
            <a:xfrm>
              <a:off x="8546463" y="4862086"/>
              <a:ext cx="1950383" cy="398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健全信用体系</a:t>
              </a:r>
            </a:p>
          </p:txBody>
        </p:sp>
        <p:sp>
          <p:nvSpPr>
            <p:cNvPr id="51" name="箭头: 下 50">
              <a:extLst>
                <a:ext uri="{FF2B5EF4-FFF2-40B4-BE49-F238E27FC236}">
                  <a16:creationId xmlns:a16="http://schemas.microsoft.com/office/drawing/2014/main" id="{E3AD54F6-16F9-4398-8B49-5FDFDDFD1227}"/>
                </a:ext>
              </a:extLst>
            </p:cNvPr>
            <p:cNvSpPr/>
            <p:nvPr/>
          </p:nvSpPr>
          <p:spPr>
            <a:xfrm rot="10800000">
              <a:off x="7437624" y="1574127"/>
              <a:ext cx="65504" cy="338555"/>
            </a:xfrm>
            <a:prstGeom prst="downArrow">
              <a:avLst/>
            </a:prstGeom>
            <a:solidFill>
              <a:srgbClr val="7890A8"/>
            </a:solidFill>
            <a:ln>
              <a:solidFill>
                <a:srgbClr val="789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95959"/>
                </a:solidFill>
              </a:endParaRPr>
            </a:p>
          </p:txBody>
        </p:sp>
        <p:sp>
          <p:nvSpPr>
            <p:cNvPr id="52" name="箭头: 下 51">
              <a:extLst>
                <a:ext uri="{FF2B5EF4-FFF2-40B4-BE49-F238E27FC236}">
                  <a16:creationId xmlns:a16="http://schemas.microsoft.com/office/drawing/2014/main" id="{BAEAE26A-63A3-4E3A-B85C-7E2B8D7B7152}"/>
                </a:ext>
              </a:extLst>
            </p:cNvPr>
            <p:cNvSpPr/>
            <p:nvPr/>
          </p:nvSpPr>
          <p:spPr>
            <a:xfrm rot="10800000">
              <a:off x="9082043" y="1607642"/>
              <a:ext cx="65504" cy="338555"/>
            </a:xfrm>
            <a:prstGeom prst="downArrow">
              <a:avLst/>
            </a:prstGeom>
            <a:solidFill>
              <a:srgbClr val="7890A8"/>
            </a:solidFill>
            <a:ln>
              <a:solidFill>
                <a:srgbClr val="789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95959"/>
                </a:solidFill>
              </a:endParaRPr>
            </a:p>
          </p:txBody>
        </p:sp>
        <p:sp>
          <p:nvSpPr>
            <p:cNvPr id="53" name="箭头: 下 52">
              <a:extLst>
                <a:ext uri="{FF2B5EF4-FFF2-40B4-BE49-F238E27FC236}">
                  <a16:creationId xmlns:a16="http://schemas.microsoft.com/office/drawing/2014/main" id="{B3459B45-2235-4AC4-8699-3F679FA1AB27}"/>
                </a:ext>
              </a:extLst>
            </p:cNvPr>
            <p:cNvSpPr/>
            <p:nvPr/>
          </p:nvSpPr>
          <p:spPr>
            <a:xfrm rot="15189113">
              <a:off x="9909949" y="1867318"/>
              <a:ext cx="65504" cy="338555"/>
            </a:xfrm>
            <a:prstGeom prst="downArrow">
              <a:avLst/>
            </a:prstGeom>
            <a:solidFill>
              <a:srgbClr val="7890A8"/>
            </a:solidFill>
            <a:ln>
              <a:solidFill>
                <a:srgbClr val="789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95959"/>
                </a:solidFill>
              </a:endParaRPr>
            </a:p>
          </p:txBody>
        </p:sp>
        <p:sp>
          <p:nvSpPr>
            <p:cNvPr id="54" name="箭头: 下 53">
              <a:extLst>
                <a:ext uri="{FF2B5EF4-FFF2-40B4-BE49-F238E27FC236}">
                  <a16:creationId xmlns:a16="http://schemas.microsoft.com/office/drawing/2014/main" id="{69EA3136-728C-4EF6-89F3-D6294713A6FA}"/>
                </a:ext>
              </a:extLst>
            </p:cNvPr>
            <p:cNvSpPr/>
            <p:nvPr/>
          </p:nvSpPr>
          <p:spPr>
            <a:xfrm rot="16200000">
              <a:off x="9912176" y="3101369"/>
              <a:ext cx="65504" cy="338555"/>
            </a:xfrm>
            <a:prstGeom prst="downArrow">
              <a:avLst/>
            </a:prstGeom>
            <a:solidFill>
              <a:srgbClr val="7890A8"/>
            </a:solidFill>
            <a:ln>
              <a:solidFill>
                <a:srgbClr val="789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95959"/>
                </a:solidFill>
              </a:endParaRPr>
            </a:p>
          </p:txBody>
        </p:sp>
        <p:sp>
          <p:nvSpPr>
            <p:cNvPr id="55" name="箭头: 下 54">
              <a:extLst>
                <a:ext uri="{FF2B5EF4-FFF2-40B4-BE49-F238E27FC236}">
                  <a16:creationId xmlns:a16="http://schemas.microsoft.com/office/drawing/2014/main" id="{BA67EBBB-38EF-47A2-9B14-E2223C314542}"/>
                </a:ext>
              </a:extLst>
            </p:cNvPr>
            <p:cNvSpPr/>
            <p:nvPr/>
          </p:nvSpPr>
          <p:spPr>
            <a:xfrm rot="18836564">
              <a:off x="9836638" y="4240665"/>
              <a:ext cx="65504" cy="338555"/>
            </a:xfrm>
            <a:prstGeom prst="downArrow">
              <a:avLst/>
            </a:prstGeom>
            <a:solidFill>
              <a:srgbClr val="7890A8"/>
            </a:solidFill>
            <a:ln>
              <a:solidFill>
                <a:srgbClr val="789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95959"/>
                </a:solidFill>
              </a:endParaRPr>
            </a:p>
          </p:txBody>
        </p:sp>
        <p:sp>
          <p:nvSpPr>
            <p:cNvPr id="56" name="箭头: 下 55">
              <a:extLst>
                <a:ext uri="{FF2B5EF4-FFF2-40B4-BE49-F238E27FC236}">
                  <a16:creationId xmlns:a16="http://schemas.microsoft.com/office/drawing/2014/main" id="{3418211A-A4D5-42C8-862C-C7F6A5369FEE}"/>
                </a:ext>
              </a:extLst>
            </p:cNvPr>
            <p:cNvSpPr/>
            <p:nvPr/>
          </p:nvSpPr>
          <p:spPr>
            <a:xfrm rot="21448919">
              <a:off x="9114795" y="4395083"/>
              <a:ext cx="65504" cy="338555"/>
            </a:xfrm>
            <a:prstGeom prst="downArrow">
              <a:avLst/>
            </a:prstGeom>
            <a:solidFill>
              <a:srgbClr val="7890A8"/>
            </a:solidFill>
            <a:ln>
              <a:solidFill>
                <a:srgbClr val="789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95959"/>
                </a:solidFill>
              </a:endParaRPr>
            </a:p>
          </p:txBody>
        </p:sp>
        <p:sp>
          <p:nvSpPr>
            <p:cNvPr id="57" name="箭头: 下 56">
              <a:extLst>
                <a:ext uri="{FF2B5EF4-FFF2-40B4-BE49-F238E27FC236}">
                  <a16:creationId xmlns:a16="http://schemas.microsoft.com/office/drawing/2014/main" id="{3F763F81-6428-437A-8D7E-5A551ECE40D1}"/>
                </a:ext>
              </a:extLst>
            </p:cNvPr>
            <p:cNvSpPr/>
            <p:nvPr/>
          </p:nvSpPr>
          <p:spPr>
            <a:xfrm rot="21448919">
              <a:off x="7379232" y="4381717"/>
              <a:ext cx="65504" cy="338555"/>
            </a:xfrm>
            <a:prstGeom prst="downArrow">
              <a:avLst/>
            </a:prstGeom>
            <a:solidFill>
              <a:srgbClr val="7890A8"/>
            </a:solidFill>
            <a:ln>
              <a:solidFill>
                <a:srgbClr val="789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95959"/>
                </a:solidFill>
              </a:endParaRPr>
            </a:p>
          </p:txBody>
        </p:sp>
      </p:grpSp>
      <p:sp>
        <p:nvSpPr>
          <p:cNvPr id="58" name="文本框 33">
            <a:extLst>
              <a:ext uri="{FF2B5EF4-FFF2-40B4-BE49-F238E27FC236}">
                <a16:creationId xmlns:a16="http://schemas.microsoft.com/office/drawing/2014/main" id="{BC8D1AB3-3525-4DD1-9F6E-8FD7B92B983A}"/>
              </a:ext>
            </a:extLst>
          </p:cNvPr>
          <p:cNvSpPr txBox="1"/>
          <p:nvPr/>
        </p:nvSpPr>
        <p:spPr>
          <a:xfrm>
            <a:off x="895457" y="4448175"/>
            <a:ext cx="1100145" cy="223128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2019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年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1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月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21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日</a:t>
            </a:r>
          </a:p>
        </p:txBody>
      </p:sp>
      <p:sp>
        <p:nvSpPr>
          <p:cNvPr id="59" name="文本框 33">
            <a:extLst>
              <a:ext uri="{FF2B5EF4-FFF2-40B4-BE49-F238E27FC236}">
                <a16:creationId xmlns:a16="http://schemas.microsoft.com/office/drawing/2014/main" id="{E380357E-98EF-4B71-8AE8-0B9BE27E191D}"/>
              </a:ext>
            </a:extLst>
          </p:cNvPr>
          <p:cNvSpPr txBox="1"/>
          <p:nvPr/>
        </p:nvSpPr>
        <p:spPr>
          <a:xfrm>
            <a:off x="5780539" y="4448175"/>
            <a:ext cx="1100145" cy="223128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2020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年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3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月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3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日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AAA018C-90C4-4BA8-93CA-2AD37EFC00C9}"/>
              </a:ext>
            </a:extLst>
          </p:cNvPr>
          <p:cNvSpPr txBox="1"/>
          <p:nvPr/>
        </p:nvSpPr>
        <p:spPr>
          <a:xfrm>
            <a:off x="6901664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5652DFC-A880-4262-9FFA-0B8B64395661}"/>
              </a:ext>
            </a:extLst>
          </p:cNvPr>
          <p:cNvSpPr txBox="1"/>
          <p:nvPr/>
        </p:nvSpPr>
        <p:spPr>
          <a:xfrm>
            <a:off x="8758172" y="4688301"/>
            <a:ext cx="25628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0100601"/>
      </p:ext>
    </p:extLst>
  </p:cSld>
  <p:clrMapOvr>
    <a:masterClrMapping/>
  </p:clrMapOvr>
  <p:transition spd="slow" advTm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2106931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倾听民声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4C16FA2-B1C4-4A54-A7B8-ABFA0A93EC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795" y="813791"/>
            <a:ext cx="2106931" cy="750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BA695E54-93A2-46E7-82B7-9F162B10336C}"/>
              </a:ext>
            </a:extLst>
          </p:cNvPr>
          <p:cNvGrpSpPr/>
          <p:nvPr/>
        </p:nvGrpSpPr>
        <p:grpSpPr>
          <a:xfrm>
            <a:off x="6385878" y="458463"/>
            <a:ext cx="2500367" cy="1132406"/>
            <a:chOff x="2026117" y="1077289"/>
            <a:chExt cx="2500367" cy="1132406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5562DAE9-23B5-4B38-9106-FC39F5C55B83}"/>
                </a:ext>
              </a:extLst>
            </p:cNvPr>
            <p:cNvGrpSpPr/>
            <p:nvPr/>
          </p:nvGrpSpPr>
          <p:grpSpPr>
            <a:xfrm>
              <a:off x="2026117" y="1077289"/>
              <a:ext cx="2500367" cy="1132406"/>
              <a:chOff x="4304044" y="1286669"/>
              <a:chExt cx="3837945" cy="2757794"/>
            </a:xfrm>
            <a:effectLst/>
          </p:grpSpPr>
          <p:sp>
            <p:nvSpPr>
              <p:cNvPr id="39" name="圆角矩形 64">
                <a:extLst>
                  <a:ext uri="{FF2B5EF4-FFF2-40B4-BE49-F238E27FC236}">
                    <a16:creationId xmlns:a16="http://schemas.microsoft.com/office/drawing/2014/main" id="{11C8DD1E-961C-4281-A914-CFB49D74ABA8}"/>
                  </a:ext>
                </a:extLst>
              </p:cNvPr>
              <p:cNvSpPr/>
              <p:nvPr/>
            </p:nvSpPr>
            <p:spPr>
              <a:xfrm>
                <a:off x="4304044" y="1286669"/>
                <a:ext cx="3837945" cy="2757794"/>
              </a:xfrm>
              <a:prstGeom prst="roundRect">
                <a:avLst/>
              </a:prstGeom>
              <a:solidFill>
                <a:srgbClr val="484578"/>
              </a:solidFill>
              <a:ln>
                <a:solidFill>
                  <a:srgbClr val="4860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0" name="圆角矩形 65">
                <a:extLst>
                  <a:ext uri="{FF2B5EF4-FFF2-40B4-BE49-F238E27FC236}">
                    <a16:creationId xmlns:a16="http://schemas.microsoft.com/office/drawing/2014/main" id="{F319D7AA-F6ED-4888-AD5E-A4794CB224E5}"/>
                  </a:ext>
                </a:extLst>
              </p:cNvPr>
              <p:cNvSpPr/>
              <p:nvPr/>
            </p:nvSpPr>
            <p:spPr>
              <a:xfrm>
                <a:off x="4351931" y="1367703"/>
                <a:ext cx="3742172" cy="2595722"/>
              </a:xfrm>
              <a:prstGeom prst="roundRect">
                <a:avLst/>
              </a:prstGeom>
              <a:solidFill>
                <a:srgbClr val="486078"/>
              </a:solidFill>
              <a:ln>
                <a:solidFill>
                  <a:srgbClr val="4860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B60B9BE5-71A9-4BFE-B792-C7B578D9511A}"/>
                </a:ext>
              </a:extLst>
            </p:cNvPr>
            <p:cNvGrpSpPr/>
            <p:nvPr/>
          </p:nvGrpSpPr>
          <p:grpSpPr>
            <a:xfrm>
              <a:off x="2177137" y="1296223"/>
              <a:ext cx="620858" cy="620997"/>
              <a:chOff x="304800" y="673100"/>
              <a:chExt cx="4000500" cy="4000500"/>
            </a:xfrm>
            <a:effectLst/>
          </p:grpSpPr>
          <p:sp>
            <p:nvSpPr>
              <p:cNvPr id="42" name="同心圆 67">
                <a:extLst>
                  <a:ext uri="{FF2B5EF4-FFF2-40B4-BE49-F238E27FC236}">
                    <a16:creationId xmlns:a16="http://schemas.microsoft.com/office/drawing/2014/main" id="{8B986385-C42E-45CC-9C68-7857F64975A8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914171">
                  <a:defRPr/>
                </a:pPr>
                <a:endParaRPr lang="zh-CN" altLang="en-US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6FCD29F7-857D-4953-A233-7F36BD093237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rgbClr val="F0EFEC"/>
              </a:solidFill>
              <a:ln w="25400" cap="flat" cmpd="sng" algn="ctr">
                <a:solidFill>
                  <a:srgbClr val="F0EFEC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defTabSz="914171">
                  <a:defRPr/>
                </a:pPr>
                <a:endParaRPr lang="zh-CN" altLang="en-US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45" name="Rectangle 42">
              <a:extLst>
                <a:ext uri="{FF2B5EF4-FFF2-40B4-BE49-F238E27FC236}">
                  <a16:creationId xmlns:a16="http://schemas.microsoft.com/office/drawing/2014/main" id="{6717343E-E6F7-4B22-AD63-F1671E58F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817" y="1540374"/>
              <a:ext cx="1457728" cy="209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schemeClr val="bg1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垃圾分类怎么分</a:t>
              </a:r>
              <a:endParaRPr lang="en-US" sz="1200" b="1" dirty="0">
                <a:solidFill>
                  <a:schemeClr val="bg1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7" name="Freeform 9">
              <a:extLst>
                <a:ext uri="{FF2B5EF4-FFF2-40B4-BE49-F238E27FC236}">
                  <a16:creationId xmlns:a16="http://schemas.microsoft.com/office/drawing/2014/main" id="{14DB1565-6ED0-4E5E-B8C0-86E0279FDA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0589" y="1486952"/>
              <a:ext cx="281874" cy="224449"/>
            </a:xfrm>
            <a:custGeom>
              <a:avLst/>
              <a:gdLst>
                <a:gd name="T0" fmla="*/ 54 w 159"/>
                <a:gd name="T1" fmla="*/ 126 h 128"/>
                <a:gd name="T2" fmla="*/ 57 w 159"/>
                <a:gd name="T3" fmla="*/ 127 h 128"/>
                <a:gd name="T4" fmla="*/ 81 w 159"/>
                <a:gd name="T5" fmla="*/ 105 h 128"/>
                <a:gd name="T6" fmla="*/ 54 w 159"/>
                <a:gd name="T7" fmla="*/ 91 h 128"/>
                <a:gd name="T8" fmla="*/ 54 w 159"/>
                <a:gd name="T9" fmla="*/ 126 h 128"/>
                <a:gd name="T10" fmla="*/ 154 w 159"/>
                <a:gd name="T11" fmla="*/ 1 h 128"/>
                <a:gd name="T12" fmla="*/ 3 w 159"/>
                <a:gd name="T13" fmla="*/ 54 h 128"/>
                <a:gd name="T14" fmla="*/ 2 w 159"/>
                <a:gd name="T15" fmla="*/ 58 h 128"/>
                <a:gd name="T16" fmla="*/ 35 w 159"/>
                <a:gd name="T17" fmla="*/ 71 h 128"/>
                <a:gd name="T18" fmla="*/ 35 w 159"/>
                <a:gd name="T19" fmla="*/ 71 h 128"/>
                <a:gd name="T20" fmla="*/ 54 w 159"/>
                <a:gd name="T21" fmla="*/ 79 h 128"/>
                <a:gd name="T22" fmla="*/ 148 w 159"/>
                <a:gd name="T23" fmla="*/ 10 h 128"/>
                <a:gd name="T24" fmla="*/ 150 w 159"/>
                <a:gd name="T25" fmla="*/ 12 h 128"/>
                <a:gd name="T26" fmla="*/ 83 w 159"/>
                <a:gd name="T27" fmla="*/ 85 h 128"/>
                <a:gd name="T28" fmla="*/ 83 w 159"/>
                <a:gd name="T29" fmla="*/ 85 h 128"/>
                <a:gd name="T30" fmla="*/ 79 w 159"/>
                <a:gd name="T31" fmla="*/ 89 h 128"/>
                <a:gd name="T32" fmla="*/ 84 w 159"/>
                <a:gd name="T33" fmla="*/ 92 h 128"/>
                <a:gd name="T34" fmla="*/ 84 w 159"/>
                <a:gd name="T35" fmla="*/ 92 h 128"/>
                <a:gd name="T36" fmla="*/ 127 w 159"/>
                <a:gd name="T37" fmla="*/ 115 h 128"/>
                <a:gd name="T38" fmla="*/ 133 w 159"/>
                <a:gd name="T39" fmla="*/ 112 h 128"/>
                <a:gd name="T40" fmla="*/ 158 w 159"/>
                <a:gd name="T41" fmla="*/ 5 h 128"/>
                <a:gd name="T42" fmla="*/ 154 w 159"/>
                <a:gd name="T43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9" h="128">
                  <a:moveTo>
                    <a:pt x="54" y="126"/>
                  </a:moveTo>
                  <a:cubicBezTo>
                    <a:pt x="54" y="128"/>
                    <a:pt x="55" y="128"/>
                    <a:pt x="57" y="127"/>
                  </a:cubicBezTo>
                  <a:cubicBezTo>
                    <a:pt x="59" y="125"/>
                    <a:pt x="81" y="105"/>
                    <a:pt x="81" y="105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126"/>
                    <a:pt x="54" y="126"/>
                    <a:pt x="54" y="126"/>
                  </a:cubicBezTo>
                  <a:close/>
                  <a:moveTo>
                    <a:pt x="154" y="1"/>
                  </a:moveTo>
                  <a:cubicBezTo>
                    <a:pt x="151" y="2"/>
                    <a:pt x="5" y="53"/>
                    <a:pt x="3" y="54"/>
                  </a:cubicBezTo>
                  <a:cubicBezTo>
                    <a:pt x="0" y="55"/>
                    <a:pt x="0" y="57"/>
                    <a:pt x="2" y="58"/>
                  </a:cubicBezTo>
                  <a:cubicBezTo>
                    <a:pt x="6" y="60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147" y="11"/>
                    <a:pt x="148" y="10"/>
                  </a:cubicBezTo>
                  <a:cubicBezTo>
                    <a:pt x="150" y="9"/>
                    <a:pt x="151" y="11"/>
                    <a:pt x="150" y="12"/>
                  </a:cubicBezTo>
                  <a:cubicBezTo>
                    <a:pt x="149" y="13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124" y="113"/>
                    <a:pt x="127" y="115"/>
                  </a:cubicBezTo>
                  <a:cubicBezTo>
                    <a:pt x="129" y="116"/>
                    <a:pt x="132" y="115"/>
                    <a:pt x="133" y="112"/>
                  </a:cubicBezTo>
                  <a:cubicBezTo>
                    <a:pt x="134" y="108"/>
                    <a:pt x="158" y="7"/>
                    <a:pt x="158" y="5"/>
                  </a:cubicBezTo>
                  <a:cubicBezTo>
                    <a:pt x="159" y="2"/>
                    <a:pt x="157" y="0"/>
                    <a:pt x="154" y="1"/>
                  </a:cubicBezTo>
                  <a:close/>
                </a:path>
              </a:pathLst>
            </a:custGeom>
            <a:solidFill>
              <a:srgbClr val="486078"/>
            </a:solidFill>
            <a:ln>
              <a:noFill/>
            </a:ln>
          </p:spPr>
          <p:txBody>
            <a:bodyPr vert="horz" wrap="square" lIns="91418" tIns="45709" rIns="91418" bIns="45709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B5F49EF-980F-446E-8551-E868F3E84D0F}"/>
              </a:ext>
            </a:extLst>
          </p:cNvPr>
          <p:cNvGrpSpPr/>
          <p:nvPr/>
        </p:nvGrpSpPr>
        <p:grpSpPr>
          <a:xfrm>
            <a:off x="6385877" y="3550671"/>
            <a:ext cx="2500367" cy="1132406"/>
            <a:chOff x="4857358" y="1077289"/>
            <a:chExt cx="2500367" cy="1132406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53EE980F-90EB-47C8-BAB3-E03BA5E1A8CC}"/>
                </a:ext>
              </a:extLst>
            </p:cNvPr>
            <p:cNvGrpSpPr/>
            <p:nvPr/>
          </p:nvGrpSpPr>
          <p:grpSpPr>
            <a:xfrm>
              <a:off x="4857358" y="1077289"/>
              <a:ext cx="2500367" cy="1132406"/>
              <a:chOff x="4304043" y="1286668"/>
              <a:chExt cx="3837944" cy="2757793"/>
            </a:xfrm>
            <a:solidFill>
              <a:schemeClr val="accent4"/>
            </a:solidFill>
            <a:effectLst/>
          </p:grpSpPr>
          <p:sp>
            <p:nvSpPr>
              <p:cNvPr id="49" name="圆角矩形 107">
                <a:extLst>
                  <a:ext uri="{FF2B5EF4-FFF2-40B4-BE49-F238E27FC236}">
                    <a16:creationId xmlns:a16="http://schemas.microsoft.com/office/drawing/2014/main" id="{AC4463BA-B4D8-41AC-B3B6-CD224275DCC0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solidFill>
                <a:srgbClr val="486078"/>
              </a:solidFill>
              <a:ln>
                <a:solidFill>
                  <a:srgbClr val="4860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0" name="圆角矩形 108">
                <a:extLst>
                  <a:ext uri="{FF2B5EF4-FFF2-40B4-BE49-F238E27FC236}">
                    <a16:creationId xmlns:a16="http://schemas.microsoft.com/office/drawing/2014/main" id="{2A398964-A1BD-4907-A4E9-0D8C635E97BE}"/>
                  </a:ext>
                </a:extLst>
              </p:cNvPr>
              <p:cNvSpPr/>
              <p:nvPr/>
            </p:nvSpPr>
            <p:spPr>
              <a:xfrm>
                <a:off x="4351931" y="1367703"/>
                <a:ext cx="3742172" cy="2595722"/>
              </a:xfrm>
              <a:prstGeom prst="roundRect">
                <a:avLst/>
              </a:prstGeom>
              <a:solidFill>
                <a:srgbClr val="4860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9D803A12-D159-43DC-B192-06C091DA6C14}"/>
                </a:ext>
              </a:extLst>
            </p:cNvPr>
            <p:cNvGrpSpPr/>
            <p:nvPr/>
          </p:nvGrpSpPr>
          <p:grpSpPr>
            <a:xfrm>
              <a:off x="5008377" y="1296223"/>
              <a:ext cx="620858" cy="620997"/>
              <a:chOff x="304800" y="673100"/>
              <a:chExt cx="4000500" cy="4000500"/>
            </a:xfrm>
            <a:effectLst/>
          </p:grpSpPr>
          <p:sp>
            <p:nvSpPr>
              <p:cNvPr id="62" name="同心圆 110">
                <a:extLst>
                  <a:ext uri="{FF2B5EF4-FFF2-40B4-BE49-F238E27FC236}">
                    <a16:creationId xmlns:a16="http://schemas.microsoft.com/office/drawing/2014/main" id="{734DCA56-C9DE-4345-97A0-F57E14FCA4BA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914171">
                  <a:defRPr/>
                </a:pPr>
                <a:endParaRPr lang="zh-CN" altLang="en-US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1A0B5CAB-1A8F-412F-8730-F4967F11BE63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rgbClr val="F0EFEC"/>
              </a:solidFill>
              <a:ln w="25400" cap="flat" cmpd="sng" algn="ctr">
                <a:solidFill>
                  <a:srgbClr val="F0EFEC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defTabSz="914171">
                  <a:defRPr/>
                </a:pPr>
                <a:endParaRPr lang="zh-CN" altLang="en-US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65" name="Rectangle 42">
              <a:extLst>
                <a:ext uri="{FF2B5EF4-FFF2-40B4-BE49-F238E27FC236}">
                  <a16:creationId xmlns:a16="http://schemas.microsoft.com/office/drawing/2014/main" id="{209A376D-CFE1-4964-BE3C-9FD7C8614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059" y="1559837"/>
              <a:ext cx="1457728" cy="2095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schemeClr val="bg1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垃圾分类如何管</a:t>
              </a:r>
              <a:endParaRPr lang="en-US" sz="1200" b="1" dirty="0">
                <a:solidFill>
                  <a:schemeClr val="bg1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67" name="Freeform 8">
              <a:extLst>
                <a:ext uri="{FF2B5EF4-FFF2-40B4-BE49-F238E27FC236}">
                  <a16:creationId xmlns:a16="http://schemas.microsoft.com/office/drawing/2014/main" id="{2EF61036-F143-489D-A838-B7CAB82D11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6610" y="1527211"/>
              <a:ext cx="244392" cy="242225"/>
            </a:xfrm>
            <a:custGeom>
              <a:avLst/>
              <a:gdLst>
                <a:gd name="T0" fmla="*/ 18 w 138"/>
                <a:gd name="T1" fmla="*/ 69 h 138"/>
                <a:gd name="T2" fmla="*/ 0 w 138"/>
                <a:gd name="T3" fmla="*/ 69 h 138"/>
                <a:gd name="T4" fmla="*/ 0 w 138"/>
                <a:gd name="T5" fmla="*/ 121 h 138"/>
                <a:gd name="T6" fmla="*/ 18 w 138"/>
                <a:gd name="T7" fmla="*/ 138 h 138"/>
                <a:gd name="T8" fmla="*/ 69 w 138"/>
                <a:gd name="T9" fmla="*/ 138 h 138"/>
                <a:gd name="T10" fmla="*/ 69 w 138"/>
                <a:gd name="T11" fmla="*/ 121 h 138"/>
                <a:gd name="T12" fmla="*/ 18 w 138"/>
                <a:gd name="T13" fmla="*/ 121 h 138"/>
                <a:gd name="T14" fmla="*/ 18 w 138"/>
                <a:gd name="T15" fmla="*/ 69 h 138"/>
                <a:gd name="T16" fmla="*/ 121 w 138"/>
                <a:gd name="T17" fmla="*/ 86 h 138"/>
                <a:gd name="T18" fmla="*/ 52 w 138"/>
                <a:gd name="T19" fmla="*/ 86 h 138"/>
                <a:gd name="T20" fmla="*/ 52 w 138"/>
                <a:gd name="T21" fmla="*/ 18 h 138"/>
                <a:gd name="T22" fmla="*/ 121 w 138"/>
                <a:gd name="T23" fmla="*/ 18 h 138"/>
                <a:gd name="T24" fmla="*/ 121 w 138"/>
                <a:gd name="T25" fmla="*/ 86 h 138"/>
                <a:gd name="T26" fmla="*/ 121 w 138"/>
                <a:gd name="T27" fmla="*/ 0 h 138"/>
                <a:gd name="T28" fmla="*/ 52 w 138"/>
                <a:gd name="T29" fmla="*/ 0 h 138"/>
                <a:gd name="T30" fmla="*/ 35 w 138"/>
                <a:gd name="T31" fmla="*/ 17 h 138"/>
                <a:gd name="T32" fmla="*/ 35 w 138"/>
                <a:gd name="T33" fmla="*/ 86 h 138"/>
                <a:gd name="T34" fmla="*/ 52 w 138"/>
                <a:gd name="T35" fmla="*/ 103 h 138"/>
                <a:gd name="T36" fmla="*/ 121 w 138"/>
                <a:gd name="T37" fmla="*/ 103 h 138"/>
                <a:gd name="T38" fmla="*/ 138 w 138"/>
                <a:gd name="T39" fmla="*/ 86 h 138"/>
                <a:gd name="T40" fmla="*/ 138 w 138"/>
                <a:gd name="T41" fmla="*/ 18 h 138"/>
                <a:gd name="T42" fmla="*/ 121 w 138"/>
                <a:gd name="T4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rgbClr val="486078"/>
            </a:solidFill>
            <a:ln>
              <a:noFill/>
            </a:ln>
          </p:spPr>
          <p:txBody>
            <a:bodyPr vert="horz" wrap="square" lIns="91418" tIns="45709" rIns="91418" bIns="45709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031B6290-AB10-42CA-9220-04362D5B1CCE}"/>
              </a:ext>
            </a:extLst>
          </p:cNvPr>
          <p:cNvGrpSpPr/>
          <p:nvPr/>
        </p:nvGrpSpPr>
        <p:grpSpPr>
          <a:xfrm>
            <a:off x="6354681" y="2085567"/>
            <a:ext cx="2500367" cy="1132406"/>
            <a:chOff x="2026117" y="2537676"/>
            <a:chExt cx="2500367" cy="1132406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C97B16FE-17AF-48BD-9209-16BEE0CFD40B}"/>
                </a:ext>
              </a:extLst>
            </p:cNvPr>
            <p:cNvGrpSpPr/>
            <p:nvPr/>
          </p:nvGrpSpPr>
          <p:grpSpPr>
            <a:xfrm>
              <a:off x="2026117" y="2537676"/>
              <a:ext cx="2500367" cy="1132406"/>
              <a:chOff x="4304043" y="1286668"/>
              <a:chExt cx="3837944" cy="2757793"/>
            </a:xfrm>
            <a:solidFill>
              <a:srgbClr val="7890A8"/>
            </a:solidFill>
            <a:effectLst/>
          </p:grpSpPr>
          <p:sp>
            <p:nvSpPr>
              <p:cNvPr id="77" name="圆角矩形 117">
                <a:extLst>
                  <a:ext uri="{FF2B5EF4-FFF2-40B4-BE49-F238E27FC236}">
                    <a16:creationId xmlns:a16="http://schemas.microsoft.com/office/drawing/2014/main" id="{7DEE13BF-C5AF-4664-9DDD-A4FE74C022FE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78" name="圆角矩形 118">
                <a:extLst>
                  <a:ext uri="{FF2B5EF4-FFF2-40B4-BE49-F238E27FC236}">
                    <a16:creationId xmlns:a16="http://schemas.microsoft.com/office/drawing/2014/main" id="{A4C49559-90E6-408F-81DC-7F691493A470}"/>
                  </a:ext>
                </a:extLst>
              </p:cNvPr>
              <p:cNvSpPr/>
              <p:nvPr/>
            </p:nvSpPr>
            <p:spPr>
              <a:xfrm>
                <a:off x="4351931" y="1367703"/>
                <a:ext cx="3742172" cy="259572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CB8B0F74-627E-41E5-90CD-E1B928D6BDDB}"/>
                </a:ext>
              </a:extLst>
            </p:cNvPr>
            <p:cNvGrpSpPr/>
            <p:nvPr/>
          </p:nvGrpSpPr>
          <p:grpSpPr>
            <a:xfrm>
              <a:off x="2177137" y="2756611"/>
              <a:ext cx="620858" cy="620997"/>
              <a:chOff x="304800" y="673100"/>
              <a:chExt cx="4000500" cy="4000500"/>
            </a:xfrm>
            <a:solidFill>
              <a:schemeClr val="bg1"/>
            </a:solidFill>
            <a:effectLst/>
          </p:grpSpPr>
          <p:sp>
            <p:nvSpPr>
              <p:cNvPr id="75" name="同心圆 120">
                <a:extLst>
                  <a:ext uri="{FF2B5EF4-FFF2-40B4-BE49-F238E27FC236}">
                    <a16:creationId xmlns:a16="http://schemas.microsoft.com/office/drawing/2014/main" id="{6C977B2A-8A95-476F-A64C-3DB7FDF70540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914171">
                  <a:defRPr/>
                </a:pPr>
                <a:endParaRPr lang="zh-CN" altLang="en-US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633F75AF-7607-4574-91CD-1B31275CE3C7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914171">
                  <a:defRPr/>
                </a:pPr>
                <a:endParaRPr lang="zh-CN" altLang="en-US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73" name="Rectangle 42">
              <a:extLst>
                <a:ext uri="{FF2B5EF4-FFF2-40B4-BE49-F238E27FC236}">
                  <a16:creationId xmlns:a16="http://schemas.microsoft.com/office/drawing/2014/main" id="{28615EE8-71F3-4C16-9A30-6304A16469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6999" y="3017533"/>
              <a:ext cx="1457728" cy="209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schemeClr val="bg1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垃圾分类谁来分</a:t>
              </a:r>
              <a:endParaRPr lang="en-US" sz="1200" b="1" dirty="0">
                <a:solidFill>
                  <a:schemeClr val="bg1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72" name="Freeform 7">
              <a:extLst>
                <a:ext uri="{FF2B5EF4-FFF2-40B4-BE49-F238E27FC236}">
                  <a16:creationId xmlns:a16="http://schemas.microsoft.com/office/drawing/2014/main" id="{040348C2-527F-4C24-B1FF-CAB270C31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2592" y="2918217"/>
              <a:ext cx="296119" cy="297783"/>
            </a:xfrm>
            <a:custGeom>
              <a:avLst/>
              <a:gdLst>
                <a:gd name="T0" fmla="*/ 48 w 167"/>
                <a:gd name="T1" fmla="*/ 170 h 170"/>
                <a:gd name="T2" fmla="*/ 18 w 167"/>
                <a:gd name="T3" fmla="*/ 158 h 170"/>
                <a:gd name="T4" fmla="*/ 20 w 167"/>
                <a:gd name="T5" fmla="*/ 97 h 170"/>
                <a:gd name="T6" fmla="*/ 105 w 167"/>
                <a:gd name="T7" fmla="*/ 12 h 170"/>
                <a:gd name="T8" fmla="*/ 135 w 167"/>
                <a:gd name="T9" fmla="*/ 3 h 170"/>
                <a:gd name="T10" fmla="*/ 157 w 167"/>
                <a:gd name="T11" fmla="*/ 24 h 170"/>
                <a:gd name="T12" fmla="*/ 148 w 167"/>
                <a:gd name="T13" fmla="*/ 54 h 170"/>
                <a:gd name="T14" fmla="*/ 66 w 167"/>
                <a:gd name="T15" fmla="*/ 136 h 170"/>
                <a:gd name="T16" fmla="*/ 51 w 167"/>
                <a:gd name="T17" fmla="*/ 143 h 170"/>
                <a:gd name="T18" fmla="*/ 38 w 167"/>
                <a:gd name="T19" fmla="*/ 139 h 170"/>
                <a:gd name="T20" fmla="*/ 41 w 167"/>
                <a:gd name="T21" fmla="*/ 110 h 170"/>
                <a:gd name="T22" fmla="*/ 98 w 167"/>
                <a:gd name="T23" fmla="*/ 53 h 170"/>
                <a:gd name="T24" fmla="*/ 106 w 167"/>
                <a:gd name="T25" fmla="*/ 53 h 170"/>
                <a:gd name="T26" fmla="*/ 106 w 167"/>
                <a:gd name="T27" fmla="*/ 62 h 170"/>
                <a:gd name="T28" fmla="*/ 49 w 167"/>
                <a:gd name="T29" fmla="*/ 119 h 170"/>
                <a:gd name="T30" fmla="*/ 46 w 167"/>
                <a:gd name="T31" fmla="*/ 130 h 170"/>
                <a:gd name="T32" fmla="*/ 50 w 167"/>
                <a:gd name="T33" fmla="*/ 132 h 170"/>
                <a:gd name="T34" fmla="*/ 58 w 167"/>
                <a:gd name="T35" fmla="*/ 127 h 170"/>
                <a:gd name="T36" fmla="*/ 139 w 167"/>
                <a:gd name="T37" fmla="*/ 46 h 170"/>
                <a:gd name="T38" fmla="*/ 145 w 167"/>
                <a:gd name="T39" fmla="*/ 27 h 170"/>
                <a:gd name="T40" fmla="*/ 132 w 167"/>
                <a:gd name="T41" fmla="*/ 14 h 170"/>
                <a:gd name="T42" fmla="*/ 114 w 167"/>
                <a:gd name="T43" fmla="*/ 20 h 170"/>
                <a:gd name="T44" fmla="*/ 29 w 167"/>
                <a:gd name="T45" fmla="*/ 105 h 170"/>
                <a:gd name="T46" fmla="*/ 27 w 167"/>
                <a:gd name="T47" fmla="*/ 150 h 170"/>
                <a:gd name="T48" fmla="*/ 71 w 167"/>
                <a:gd name="T49" fmla="*/ 148 h 170"/>
                <a:gd name="T50" fmla="*/ 156 w 167"/>
                <a:gd name="T51" fmla="*/ 63 h 170"/>
                <a:gd name="T52" fmla="*/ 165 w 167"/>
                <a:gd name="T53" fmla="*/ 63 h 170"/>
                <a:gd name="T54" fmla="*/ 165 w 167"/>
                <a:gd name="T55" fmla="*/ 71 h 170"/>
                <a:gd name="T56" fmla="*/ 80 w 167"/>
                <a:gd name="T57" fmla="*/ 156 h 170"/>
                <a:gd name="T58" fmla="*/ 48 w 167"/>
                <a:gd name="T5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7" h="170">
                  <a:moveTo>
                    <a:pt x="48" y="170"/>
                  </a:moveTo>
                  <a:cubicBezTo>
                    <a:pt x="37" y="170"/>
                    <a:pt x="26" y="166"/>
                    <a:pt x="18" y="158"/>
                  </a:cubicBezTo>
                  <a:cubicBezTo>
                    <a:pt x="4" y="143"/>
                    <a:pt x="0" y="117"/>
                    <a:pt x="20" y="97"/>
                  </a:cubicBezTo>
                  <a:cubicBezTo>
                    <a:pt x="32" y="85"/>
                    <a:pt x="81" y="36"/>
                    <a:pt x="105" y="12"/>
                  </a:cubicBezTo>
                  <a:cubicBezTo>
                    <a:pt x="114" y="3"/>
                    <a:pt x="125" y="0"/>
                    <a:pt x="135" y="3"/>
                  </a:cubicBezTo>
                  <a:cubicBezTo>
                    <a:pt x="146" y="5"/>
                    <a:pt x="154" y="14"/>
                    <a:pt x="157" y="24"/>
                  </a:cubicBezTo>
                  <a:cubicBezTo>
                    <a:pt x="160" y="35"/>
                    <a:pt x="156" y="46"/>
                    <a:pt x="148" y="54"/>
                  </a:cubicBezTo>
                  <a:cubicBezTo>
                    <a:pt x="66" y="136"/>
                    <a:pt x="66" y="136"/>
                    <a:pt x="66" y="136"/>
                  </a:cubicBezTo>
                  <a:cubicBezTo>
                    <a:pt x="62" y="140"/>
                    <a:pt x="57" y="143"/>
                    <a:pt x="51" y="143"/>
                  </a:cubicBezTo>
                  <a:cubicBezTo>
                    <a:pt x="46" y="144"/>
                    <a:pt x="41" y="142"/>
                    <a:pt x="38" y="139"/>
                  </a:cubicBezTo>
                  <a:cubicBezTo>
                    <a:pt x="31" y="133"/>
                    <a:pt x="30" y="121"/>
                    <a:pt x="41" y="110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00" y="51"/>
                    <a:pt x="104" y="51"/>
                    <a:pt x="106" y="53"/>
                  </a:cubicBezTo>
                  <a:cubicBezTo>
                    <a:pt x="109" y="55"/>
                    <a:pt x="109" y="59"/>
                    <a:pt x="106" y="62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44" y="124"/>
                    <a:pt x="44" y="128"/>
                    <a:pt x="46" y="130"/>
                  </a:cubicBezTo>
                  <a:cubicBezTo>
                    <a:pt x="47" y="131"/>
                    <a:pt x="48" y="132"/>
                    <a:pt x="50" y="132"/>
                  </a:cubicBezTo>
                  <a:cubicBezTo>
                    <a:pt x="52" y="131"/>
                    <a:pt x="55" y="130"/>
                    <a:pt x="58" y="127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145" y="40"/>
                    <a:pt x="147" y="34"/>
                    <a:pt x="145" y="27"/>
                  </a:cubicBezTo>
                  <a:cubicBezTo>
                    <a:pt x="144" y="21"/>
                    <a:pt x="138" y="16"/>
                    <a:pt x="132" y="14"/>
                  </a:cubicBezTo>
                  <a:cubicBezTo>
                    <a:pt x="126" y="13"/>
                    <a:pt x="119" y="15"/>
                    <a:pt x="114" y="20"/>
                  </a:cubicBezTo>
                  <a:cubicBezTo>
                    <a:pt x="89" y="45"/>
                    <a:pt x="41" y="93"/>
                    <a:pt x="29" y="105"/>
                  </a:cubicBezTo>
                  <a:cubicBezTo>
                    <a:pt x="13" y="121"/>
                    <a:pt x="17" y="139"/>
                    <a:pt x="27" y="150"/>
                  </a:cubicBezTo>
                  <a:cubicBezTo>
                    <a:pt x="37" y="160"/>
                    <a:pt x="55" y="164"/>
                    <a:pt x="71" y="148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9" y="60"/>
                    <a:pt x="162" y="60"/>
                    <a:pt x="165" y="63"/>
                  </a:cubicBezTo>
                  <a:cubicBezTo>
                    <a:pt x="167" y="65"/>
                    <a:pt x="167" y="69"/>
                    <a:pt x="165" y="71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70" y="166"/>
                    <a:pt x="58" y="170"/>
                    <a:pt x="48" y="170"/>
                  </a:cubicBezTo>
                  <a:close/>
                </a:path>
              </a:pathLst>
            </a:custGeom>
            <a:solidFill>
              <a:srgbClr val="7890A8"/>
            </a:solidFill>
            <a:ln>
              <a:noFill/>
            </a:ln>
          </p:spPr>
          <p:txBody>
            <a:bodyPr vert="horz" wrap="square" lIns="91418" tIns="45709" rIns="91418" bIns="45709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FFCC2869-7927-4C1A-AF2F-79D5D467C329}"/>
              </a:ext>
            </a:extLst>
          </p:cNvPr>
          <p:cNvGrpSpPr/>
          <p:nvPr/>
        </p:nvGrpSpPr>
        <p:grpSpPr>
          <a:xfrm>
            <a:off x="198288" y="1821046"/>
            <a:ext cx="720000" cy="720000"/>
            <a:chOff x="1516672" y="2088944"/>
            <a:chExt cx="1206806" cy="1206613"/>
          </a:xfrm>
        </p:grpSpPr>
        <p:sp>
          <p:nvSpPr>
            <p:cNvPr id="80" name="同心圆 105">
              <a:extLst>
                <a:ext uri="{FF2B5EF4-FFF2-40B4-BE49-F238E27FC236}">
                  <a16:creationId xmlns:a16="http://schemas.microsoft.com/office/drawing/2014/main" id="{9B47D5EB-DAEB-4982-A2DD-7FBE278BCBDD}"/>
                </a:ext>
              </a:extLst>
            </p:cNvPr>
            <p:cNvSpPr/>
            <p:nvPr/>
          </p:nvSpPr>
          <p:spPr>
            <a:xfrm>
              <a:off x="1516672" y="2088944"/>
              <a:ext cx="1206806" cy="1206613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6E8940AD-DFD8-438A-94B7-BF5C8EAA5583}"/>
                </a:ext>
              </a:extLst>
            </p:cNvPr>
            <p:cNvSpPr/>
            <p:nvPr/>
          </p:nvSpPr>
          <p:spPr>
            <a:xfrm>
              <a:off x="1663395" y="2235642"/>
              <a:ext cx="913360" cy="913213"/>
            </a:xfrm>
            <a:prstGeom prst="ellipse">
              <a:avLst/>
            </a:prstGeom>
            <a:solidFill>
              <a:srgbClr val="7890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FDD12B77-0D12-4A9C-832E-7C014291BA69}"/>
                </a:ext>
              </a:extLst>
            </p:cNvPr>
            <p:cNvGrpSpPr/>
            <p:nvPr/>
          </p:nvGrpSpPr>
          <p:grpSpPr>
            <a:xfrm>
              <a:off x="1532980" y="2105250"/>
              <a:ext cx="1174191" cy="1174002"/>
              <a:chOff x="1532980" y="2105250"/>
              <a:chExt cx="1174191" cy="1174002"/>
            </a:xfrm>
          </p:grpSpPr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C625E8B4-7CED-41E3-A51B-E3F0B2088355}"/>
                  </a:ext>
                </a:extLst>
              </p:cNvPr>
              <p:cNvSpPr/>
              <p:nvPr/>
            </p:nvSpPr>
            <p:spPr>
              <a:xfrm>
                <a:off x="1532980" y="2105250"/>
                <a:ext cx="1174191" cy="1174002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84" name="TextBox 21">
                <a:extLst>
                  <a:ext uri="{FF2B5EF4-FFF2-40B4-BE49-F238E27FC236}">
                    <a16:creationId xmlns:a16="http://schemas.microsoft.com/office/drawing/2014/main" id="{0781A981-3C34-460B-BED0-F1C590C9B4AE}"/>
                  </a:ext>
                </a:extLst>
              </p:cNvPr>
              <p:cNvSpPr txBox="1"/>
              <p:nvPr/>
            </p:nvSpPr>
            <p:spPr>
              <a:xfrm>
                <a:off x="1777940" y="2259024"/>
                <a:ext cx="684269" cy="9671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50" dirty="0">
                    <a:solidFill>
                      <a:schemeClr val="bg1"/>
                    </a:solidFill>
                    <a:latin typeface="微软雅黑"/>
                    <a:ea typeface="微软雅黑"/>
                  </a:rPr>
                  <a:t>网友</a:t>
                </a:r>
                <a:endParaRPr lang="en-US" altLang="zh-CN" sz="1050" dirty="0">
                  <a:solidFill>
                    <a:schemeClr val="bg1"/>
                  </a:solidFill>
                  <a:latin typeface="微软雅黑"/>
                  <a:ea typeface="微软雅黑"/>
                </a:endParaRPr>
              </a:p>
              <a:p>
                <a:pPr algn="ctr"/>
                <a:r>
                  <a:rPr lang="en-US" altLang="zh-CN" sz="1050" dirty="0">
                    <a:solidFill>
                      <a:schemeClr val="bg1"/>
                    </a:solidFill>
                    <a:latin typeface="微软雅黑"/>
                    <a:ea typeface="微软雅黑"/>
                  </a:rPr>
                  <a:t>A</a:t>
                </a:r>
                <a:endParaRPr lang="zh-CN" altLang="en-US" sz="1050" dirty="0">
                  <a:solidFill>
                    <a:schemeClr val="bg1"/>
                  </a:solidFill>
                  <a:latin typeface="微软雅黑"/>
                  <a:ea typeface="微软雅黑"/>
                </a:endParaRPr>
              </a:p>
            </p:txBody>
          </p:sp>
        </p:grp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7405F025-228F-4095-86A7-D9B55846E188}"/>
              </a:ext>
            </a:extLst>
          </p:cNvPr>
          <p:cNvGrpSpPr/>
          <p:nvPr/>
        </p:nvGrpSpPr>
        <p:grpSpPr>
          <a:xfrm>
            <a:off x="185779" y="2789094"/>
            <a:ext cx="720000" cy="720000"/>
            <a:chOff x="1516672" y="2088944"/>
            <a:chExt cx="1206806" cy="1206613"/>
          </a:xfrm>
        </p:grpSpPr>
        <p:sp>
          <p:nvSpPr>
            <p:cNvPr id="86" name="同心圆 105">
              <a:extLst>
                <a:ext uri="{FF2B5EF4-FFF2-40B4-BE49-F238E27FC236}">
                  <a16:creationId xmlns:a16="http://schemas.microsoft.com/office/drawing/2014/main" id="{5FED0DE5-6265-498C-9F23-0EFFAAE64BC9}"/>
                </a:ext>
              </a:extLst>
            </p:cNvPr>
            <p:cNvSpPr/>
            <p:nvPr/>
          </p:nvSpPr>
          <p:spPr>
            <a:xfrm>
              <a:off x="1516672" y="2088944"/>
              <a:ext cx="1206806" cy="1206613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14DA1D4B-4156-4501-AE43-C2E30DF92AE7}"/>
                </a:ext>
              </a:extLst>
            </p:cNvPr>
            <p:cNvSpPr/>
            <p:nvPr/>
          </p:nvSpPr>
          <p:spPr>
            <a:xfrm>
              <a:off x="1663395" y="2235642"/>
              <a:ext cx="913360" cy="913213"/>
            </a:xfrm>
            <a:prstGeom prst="ellipse">
              <a:avLst/>
            </a:prstGeom>
            <a:solidFill>
              <a:srgbClr val="7890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35F85450-4DEC-4169-9980-8749C097CA42}"/>
                </a:ext>
              </a:extLst>
            </p:cNvPr>
            <p:cNvGrpSpPr/>
            <p:nvPr/>
          </p:nvGrpSpPr>
          <p:grpSpPr>
            <a:xfrm>
              <a:off x="1532980" y="2105250"/>
              <a:ext cx="1174191" cy="1174002"/>
              <a:chOff x="1532980" y="2105250"/>
              <a:chExt cx="1174191" cy="1174002"/>
            </a:xfrm>
          </p:grpSpPr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4B824F25-21C8-42DE-9399-F2BFDE7BC3B2}"/>
                  </a:ext>
                </a:extLst>
              </p:cNvPr>
              <p:cNvSpPr/>
              <p:nvPr/>
            </p:nvSpPr>
            <p:spPr>
              <a:xfrm>
                <a:off x="1532980" y="2105250"/>
                <a:ext cx="1174191" cy="1174002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90" name="TextBox 21">
                <a:extLst>
                  <a:ext uri="{FF2B5EF4-FFF2-40B4-BE49-F238E27FC236}">
                    <a16:creationId xmlns:a16="http://schemas.microsoft.com/office/drawing/2014/main" id="{40280CE2-327B-4C4F-B1C6-3A39F4706E33}"/>
                  </a:ext>
                </a:extLst>
              </p:cNvPr>
              <p:cNvSpPr txBox="1"/>
              <p:nvPr/>
            </p:nvSpPr>
            <p:spPr>
              <a:xfrm>
                <a:off x="1777940" y="2259024"/>
                <a:ext cx="684269" cy="9671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50" dirty="0">
                    <a:solidFill>
                      <a:schemeClr val="bg1"/>
                    </a:solidFill>
                    <a:latin typeface="微软雅黑"/>
                    <a:ea typeface="微软雅黑"/>
                  </a:rPr>
                  <a:t>网友</a:t>
                </a:r>
                <a:endParaRPr lang="en-US" altLang="zh-CN" sz="1050" dirty="0">
                  <a:solidFill>
                    <a:schemeClr val="bg1"/>
                  </a:solidFill>
                  <a:latin typeface="微软雅黑"/>
                  <a:ea typeface="微软雅黑"/>
                </a:endParaRPr>
              </a:p>
              <a:p>
                <a:pPr algn="ctr"/>
                <a:r>
                  <a:rPr lang="en-US" altLang="zh-CN" sz="1050" dirty="0">
                    <a:solidFill>
                      <a:schemeClr val="bg1"/>
                    </a:solidFill>
                    <a:latin typeface="微软雅黑"/>
                    <a:ea typeface="微软雅黑"/>
                  </a:rPr>
                  <a:t>B</a:t>
                </a:r>
                <a:endParaRPr lang="zh-CN" altLang="en-US" sz="1050" dirty="0">
                  <a:solidFill>
                    <a:schemeClr val="bg1"/>
                  </a:solidFill>
                  <a:latin typeface="微软雅黑"/>
                  <a:ea typeface="微软雅黑"/>
                </a:endParaRPr>
              </a:p>
            </p:txBody>
          </p: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46AABBDA-9D1E-4A19-92FD-4031119609FE}"/>
              </a:ext>
            </a:extLst>
          </p:cNvPr>
          <p:cNvGrpSpPr/>
          <p:nvPr/>
        </p:nvGrpSpPr>
        <p:grpSpPr>
          <a:xfrm>
            <a:off x="185778" y="3832826"/>
            <a:ext cx="720000" cy="720000"/>
            <a:chOff x="1516672" y="2088944"/>
            <a:chExt cx="1206806" cy="1206613"/>
          </a:xfrm>
        </p:grpSpPr>
        <p:sp>
          <p:nvSpPr>
            <p:cNvPr id="92" name="同心圆 105">
              <a:extLst>
                <a:ext uri="{FF2B5EF4-FFF2-40B4-BE49-F238E27FC236}">
                  <a16:creationId xmlns:a16="http://schemas.microsoft.com/office/drawing/2014/main" id="{A7288D50-DDD6-4E64-B7D3-7EA19AA41B01}"/>
                </a:ext>
              </a:extLst>
            </p:cNvPr>
            <p:cNvSpPr/>
            <p:nvPr/>
          </p:nvSpPr>
          <p:spPr>
            <a:xfrm>
              <a:off x="1516672" y="2088944"/>
              <a:ext cx="1206806" cy="1206613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C60D0D7B-5CDD-416F-B54D-1538489D99CE}"/>
                </a:ext>
              </a:extLst>
            </p:cNvPr>
            <p:cNvSpPr/>
            <p:nvPr/>
          </p:nvSpPr>
          <p:spPr>
            <a:xfrm>
              <a:off x="1663395" y="2235642"/>
              <a:ext cx="913360" cy="913213"/>
            </a:xfrm>
            <a:prstGeom prst="ellipse">
              <a:avLst/>
            </a:prstGeom>
            <a:solidFill>
              <a:srgbClr val="7890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B71272B4-A0A8-4DA4-959C-97B0FF9BE749}"/>
                </a:ext>
              </a:extLst>
            </p:cNvPr>
            <p:cNvGrpSpPr/>
            <p:nvPr/>
          </p:nvGrpSpPr>
          <p:grpSpPr>
            <a:xfrm>
              <a:off x="1532980" y="2105250"/>
              <a:ext cx="1174191" cy="1174002"/>
              <a:chOff x="1532980" y="2105250"/>
              <a:chExt cx="1174191" cy="1174002"/>
            </a:xfrm>
          </p:grpSpPr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0CB9F826-1F72-450A-BE6D-4FD35F49B015}"/>
                  </a:ext>
                </a:extLst>
              </p:cNvPr>
              <p:cNvSpPr/>
              <p:nvPr/>
            </p:nvSpPr>
            <p:spPr>
              <a:xfrm>
                <a:off x="1532980" y="2105250"/>
                <a:ext cx="1174191" cy="1174002"/>
              </a:xfrm>
              <a:prstGeom prst="ellipse">
                <a:avLst/>
              </a:prstGeom>
              <a:solidFill>
                <a:srgbClr val="7890A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96" name="TextBox 21">
                <a:extLst>
                  <a:ext uri="{FF2B5EF4-FFF2-40B4-BE49-F238E27FC236}">
                    <a16:creationId xmlns:a16="http://schemas.microsoft.com/office/drawing/2014/main" id="{5E6D064D-A495-4502-BA2C-086555EE4847}"/>
                  </a:ext>
                </a:extLst>
              </p:cNvPr>
              <p:cNvSpPr txBox="1"/>
              <p:nvPr/>
            </p:nvSpPr>
            <p:spPr>
              <a:xfrm>
                <a:off x="1777940" y="2259024"/>
                <a:ext cx="684269" cy="9671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50" dirty="0">
                    <a:solidFill>
                      <a:schemeClr val="bg1"/>
                    </a:solidFill>
                    <a:latin typeface="微软雅黑"/>
                    <a:ea typeface="微软雅黑"/>
                  </a:rPr>
                  <a:t>网友</a:t>
                </a:r>
                <a:endParaRPr lang="en-US" altLang="zh-CN" sz="1050" dirty="0">
                  <a:solidFill>
                    <a:schemeClr val="bg1"/>
                  </a:solidFill>
                  <a:latin typeface="微软雅黑"/>
                  <a:ea typeface="微软雅黑"/>
                </a:endParaRPr>
              </a:p>
              <a:p>
                <a:pPr algn="ctr"/>
                <a:r>
                  <a:rPr lang="en-US" altLang="zh-CN" sz="1050" dirty="0">
                    <a:solidFill>
                      <a:schemeClr val="bg1"/>
                    </a:solidFill>
                    <a:latin typeface="微软雅黑"/>
                    <a:ea typeface="微软雅黑"/>
                  </a:rPr>
                  <a:t>C</a:t>
                </a:r>
                <a:endParaRPr lang="zh-CN" altLang="en-US" sz="1050" dirty="0">
                  <a:solidFill>
                    <a:schemeClr val="bg1"/>
                  </a:solidFill>
                  <a:latin typeface="微软雅黑"/>
                  <a:ea typeface="微软雅黑"/>
                </a:endParaRPr>
              </a:p>
            </p:txBody>
          </p:sp>
        </p:grp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A323D239-B350-411B-931C-273572FD5C37}"/>
              </a:ext>
            </a:extLst>
          </p:cNvPr>
          <p:cNvSpPr/>
          <p:nvPr/>
        </p:nvSpPr>
        <p:spPr>
          <a:xfrm>
            <a:off x="1032641" y="1679272"/>
            <a:ext cx="4572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zh-CN" altLang="en-US" sz="1000" b="1" dirty="0">
                <a:solidFill>
                  <a:srgbClr val="333333"/>
                </a:solidFill>
                <a:latin typeface="arial" panose="020B0604020202020204" pitchFamily="34" charset="0"/>
              </a:rPr>
              <a:t>垃圾分类，俺们省也想要</a:t>
            </a:r>
            <a:endParaRPr lang="zh-CN" altLang="en-US" sz="1000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pPr algn="just"/>
            <a:r>
              <a:rPr lang="zh-CN" altLang="en-US" sz="1000" dirty="0">
                <a:solidFill>
                  <a:srgbClr val="333333"/>
                </a:solidFill>
                <a:latin typeface="arial" panose="020B0604020202020204" pitchFamily="34" charset="0"/>
              </a:rPr>
              <a:t>山东一名网友留言称，</a:t>
            </a:r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XX</a:t>
            </a:r>
            <a:r>
              <a:rPr lang="zh-CN" altLang="en-US" sz="1000" dirty="0">
                <a:solidFill>
                  <a:srgbClr val="333333"/>
                </a:solidFill>
                <a:latin typeface="arial" panose="020B0604020202020204" pitchFamily="34" charset="0"/>
              </a:rPr>
              <a:t>市应该学习上海、北京实行垃圾分类，某些管理不到位的小区垃圾满地，建议政府牵头在</a:t>
            </a:r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XX</a:t>
            </a:r>
            <a:r>
              <a:rPr lang="zh-CN" altLang="en-US" sz="1000" dirty="0">
                <a:solidFill>
                  <a:srgbClr val="333333"/>
                </a:solidFill>
                <a:latin typeface="arial" panose="020B0604020202020204" pitchFamily="34" charset="0"/>
              </a:rPr>
              <a:t>所有小区安装可回收垃圾自动回收箱。比如上海某小区有废旧报纸自动回收箱，住户每家办张卡，废旧报纸回收后都能领取一定的现金，</a:t>
            </a:r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XX</a:t>
            </a:r>
            <a:r>
              <a:rPr lang="zh-CN" altLang="en-US" sz="1000" dirty="0">
                <a:solidFill>
                  <a:srgbClr val="333333"/>
                </a:solidFill>
                <a:latin typeface="arial" panose="020B0604020202020204" pitchFamily="34" charset="0"/>
              </a:rPr>
              <a:t>也可以积极学习类似举措。</a:t>
            </a:r>
            <a:endParaRPr lang="zh-CN" altLang="en-US" sz="1000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96BC831-F462-4FD3-A153-6735B246C3A3}"/>
              </a:ext>
            </a:extLst>
          </p:cNvPr>
          <p:cNvSpPr/>
          <p:nvPr/>
        </p:nvSpPr>
        <p:spPr>
          <a:xfrm>
            <a:off x="1027729" y="2625707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zh-CN" altLang="en-US" sz="1000" b="1" dirty="0">
                <a:solidFill>
                  <a:srgbClr val="333333"/>
                </a:solidFill>
                <a:latin typeface="arial" panose="020B0604020202020204" pitchFamily="34" charset="0"/>
              </a:rPr>
              <a:t>干部亲自挂帅，乡村宜居百姓心里乐</a:t>
            </a:r>
            <a:endParaRPr lang="zh-CN" altLang="en-US" sz="1000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pPr algn="just"/>
            <a:r>
              <a:rPr lang="zh-CN" altLang="en-US" sz="1000" dirty="0">
                <a:solidFill>
                  <a:srgbClr val="333333"/>
                </a:solidFill>
                <a:latin typeface="arial" panose="020B0604020202020204" pitchFamily="34" charset="0"/>
              </a:rPr>
              <a:t>北京一名网友留言称，</a:t>
            </a:r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2019</a:t>
            </a:r>
            <a:r>
              <a:rPr lang="zh-CN" altLang="en-US" sz="1000" dirty="0">
                <a:solidFill>
                  <a:srgbClr val="333333"/>
                </a:solidFill>
                <a:latin typeface="arial" panose="020B0604020202020204" pitchFamily="34" charset="0"/>
              </a:rPr>
              <a:t>年密云区东邵渠镇积极推进美丽乡村建设，推动垃圾分类工作，主管镇长亲自挂帅督导，把全镇农村街巷整理非常整齐干净，改变了污水横流、乱堆放柴草、垃圾乱放的现象，提升了百姓的居住环境，很大程度上改变了农村落后的现状。百姓的生活环境改善了，路也好走了，奔向康庄生活的路更加宽广了。</a:t>
            </a:r>
            <a:endParaRPr lang="zh-CN" altLang="en-US" sz="1000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61404E9-36D0-4BD1-A0C2-43315DEB60DC}"/>
              </a:ext>
            </a:extLst>
          </p:cNvPr>
          <p:cNvSpPr/>
          <p:nvPr/>
        </p:nvSpPr>
        <p:spPr>
          <a:xfrm>
            <a:off x="968867" y="3641370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zh-CN" altLang="en-US" sz="1000" b="1" dirty="0">
                <a:solidFill>
                  <a:srgbClr val="333333"/>
                </a:solidFill>
                <a:latin typeface="arial" panose="020B0604020202020204" pitchFamily="34" charset="0"/>
              </a:rPr>
              <a:t>垃圾箱设置不合理，物业执行缺位</a:t>
            </a:r>
            <a:endParaRPr lang="zh-CN" altLang="en-US" sz="1000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pPr algn="just"/>
            <a:r>
              <a:rPr lang="zh-CN" altLang="en-US" sz="1000" dirty="0">
                <a:solidFill>
                  <a:srgbClr val="333333"/>
                </a:solidFill>
                <a:latin typeface="arial" panose="020B0604020202020204" pitchFamily="34" charset="0"/>
              </a:rPr>
              <a:t>福建一名网友留言称，小区自去年实行垃圾分类管理后，物业将小区内的多个垃圾存放点统一集中到小区西门一个点，距离居民楼只有几米。小区</a:t>
            </a:r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600</a:t>
            </a:r>
            <a:r>
              <a:rPr lang="zh-CN" altLang="en-US" sz="1000" dirty="0">
                <a:solidFill>
                  <a:srgbClr val="333333"/>
                </a:solidFill>
                <a:latin typeface="arial" panose="020B0604020202020204" pitchFamily="34" charset="0"/>
              </a:rPr>
              <a:t>户</a:t>
            </a:r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2000</a:t>
            </a:r>
            <a:r>
              <a:rPr lang="zh-CN" altLang="en-US" sz="1000" dirty="0">
                <a:solidFill>
                  <a:srgbClr val="333333"/>
                </a:solidFill>
                <a:latin typeface="arial" panose="020B0604020202020204" pitchFamily="34" charset="0"/>
              </a:rPr>
              <a:t>多人的垃圾都在这个点投放，随着夏天的临近，垃圾的酸臭味飘到顶楼，窗户都不敢开。早上</a:t>
            </a:r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4</a:t>
            </a:r>
            <a:r>
              <a:rPr lang="zh-CN" altLang="en-US" sz="1000" dirty="0">
                <a:solidFill>
                  <a:srgbClr val="333333"/>
                </a:solidFill>
                <a:latin typeface="arial" panose="020B0604020202020204" pitchFamily="34" charset="0"/>
              </a:rPr>
              <a:t>：</a:t>
            </a:r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00</a:t>
            </a:r>
            <a:r>
              <a:rPr lang="zh-CN" altLang="en-US" sz="1000" dirty="0">
                <a:solidFill>
                  <a:srgbClr val="333333"/>
                </a:solidFill>
                <a:latin typeface="arial" panose="020B0604020202020204" pitchFamily="34" charset="0"/>
              </a:rPr>
              <a:t>环卫工人清理玻璃瓶的撞击声、</a:t>
            </a:r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6</a:t>
            </a:r>
            <a:r>
              <a:rPr lang="zh-CN" altLang="en-US" sz="1000" dirty="0">
                <a:solidFill>
                  <a:srgbClr val="333333"/>
                </a:solidFill>
                <a:latin typeface="arial" panose="020B0604020202020204" pitchFamily="34" charset="0"/>
              </a:rPr>
              <a:t>点钟托运整理垃圾桶的声音，让人无法休息。社区多次协调，建议在小区南门再设一个点或选择一个不扰民的地点，但物业以经费不足为由拒绝执行。</a:t>
            </a:r>
            <a:endParaRPr lang="zh-CN" altLang="en-US" sz="1000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8E5D1887-9AF5-4BCF-A712-D440D6F0DA55}"/>
              </a:ext>
            </a:extLst>
          </p:cNvPr>
          <p:cNvSpPr txBox="1"/>
          <p:nvPr/>
        </p:nvSpPr>
        <p:spPr>
          <a:xfrm>
            <a:off x="6935691" y="4714317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59E82B5D-9DEC-477F-AE61-251562A729AF}"/>
              </a:ext>
            </a:extLst>
          </p:cNvPr>
          <p:cNvSpPr txBox="1"/>
          <p:nvPr/>
        </p:nvSpPr>
        <p:spPr>
          <a:xfrm>
            <a:off x="8792199" y="4748834"/>
            <a:ext cx="25628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7846241"/>
      </p:ext>
    </p:extLst>
  </p:cSld>
  <p:clrMapOvr>
    <a:masterClrMapping/>
  </p:clrMapOvr>
  <p:transition spd="slow" advTm="0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3102665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-1" y="0"/>
            <a:ext cx="9144001" cy="3102665"/>
          </a:xfrm>
          <a:prstGeom prst="rect">
            <a:avLst/>
          </a:prstGeom>
          <a:gradFill flip="none" rotWithShape="1">
            <a:gsLst>
              <a:gs pos="100000">
                <a:srgbClr val="000000">
                  <a:alpha val="40000"/>
                </a:srgbClr>
              </a:gs>
              <a:gs pos="54000">
                <a:schemeClr val="tx1">
                  <a:alpha val="40000"/>
                </a:schemeClr>
              </a:gs>
              <a:gs pos="0">
                <a:srgbClr val="000000">
                  <a:alpha val="2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a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00786" y="1525336"/>
            <a:ext cx="3942428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/>
                <a:ea typeface="微软雅黑"/>
              </a:rPr>
              <a:t>新定位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178163" y="3319083"/>
            <a:ext cx="2787675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PART 02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87168" y="3842745"/>
            <a:ext cx="4169661" cy="10061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定位政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-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-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民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政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-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顶层规划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-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高效运营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民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-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全民参与</a:t>
            </a:r>
          </a:p>
        </p:txBody>
      </p:sp>
    </p:spTree>
    <p:extLst>
      <p:ext uri="{BB962C8B-B14F-4D97-AF65-F5344CB8AC3E}">
        <p14:creationId xmlns:p14="http://schemas.microsoft.com/office/powerpoint/2010/main" val="3161527883"/>
      </p:ext>
    </p:extLst>
  </p:cSld>
  <p:clrMapOvr>
    <a:masterClrMapping/>
  </p:clrMapOvr>
  <p:transition spd="slow" advTm="0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2754688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政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-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企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-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民 闭环联动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454B8A6-998A-42DF-8BE2-F5C64415B8AC}"/>
              </a:ext>
            </a:extLst>
          </p:cNvPr>
          <p:cNvGrpSpPr/>
          <p:nvPr/>
        </p:nvGrpSpPr>
        <p:grpSpPr>
          <a:xfrm>
            <a:off x="594934" y="536734"/>
            <a:ext cx="7954132" cy="4296590"/>
            <a:chOff x="287668" y="409481"/>
            <a:chExt cx="11575835" cy="5661686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52780D33-41AB-495B-96E4-12ABA50D7BBD}"/>
                </a:ext>
              </a:extLst>
            </p:cNvPr>
            <p:cNvGrpSpPr/>
            <p:nvPr/>
          </p:nvGrpSpPr>
          <p:grpSpPr>
            <a:xfrm>
              <a:off x="287668" y="409481"/>
              <a:ext cx="11575835" cy="5661686"/>
              <a:chOff x="287668" y="409481"/>
              <a:chExt cx="11575835" cy="5661686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2A41B0E3-8EB4-40E9-BCFC-F849077ADA86}"/>
                  </a:ext>
                </a:extLst>
              </p:cNvPr>
              <p:cNvGrpSpPr/>
              <p:nvPr/>
            </p:nvGrpSpPr>
            <p:grpSpPr>
              <a:xfrm>
                <a:off x="287668" y="1294166"/>
                <a:ext cx="11575835" cy="4281723"/>
                <a:chOff x="287668" y="1294166"/>
                <a:chExt cx="11575835" cy="4281723"/>
              </a:xfrm>
            </p:grpSpPr>
            <p:sp>
              <p:nvSpPr>
                <p:cNvPr id="33" name="等腰三角形 32">
                  <a:extLst>
                    <a:ext uri="{FF2B5EF4-FFF2-40B4-BE49-F238E27FC236}">
                      <a16:creationId xmlns:a16="http://schemas.microsoft.com/office/drawing/2014/main" id="{FAD4C04B-19E6-444D-91F1-30D702F245F5}"/>
                    </a:ext>
                  </a:extLst>
                </p:cNvPr>
                <p:cNvSpPr/>
                <p:nvPr/>
              </p:nvSpPr>
              <p:spPr>
                <a:xfrm>
                  <a:off x="4153518" y="1798222"/>
                  <a:ext cx="3884964" cy="3261556"/>
                </a:xfrm>
                <a:prstGeom prst="triangle">
                  <a:avLst/>
                </a:prstGeom>
                <a:noFill/>
                <a:ln w="76200">
                  <a:solidFill>
                    <a:srgbClr val="48607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/>
                </a:p>
              </p:txBody>
            </p:sp>
            <p:sp>
              <p:nvSpPr>
                <p:cNvPr id="34" name="泪滴形 33">
                  <a:extLst>
                    <a:ext uri="{FF2B5EF4-FFF2-40B4-BE49-F238E27FC236}">
                      <a16:creationId xmlns:a16="http://schemas.microsoft.com/office/drawing/2014/main" id="{F251399A-8C75-4C1B-8972-4978ABF92CE1}"/>
                    </a:ext>
                  </a:extLst>
                </p:cNvPr>
                <p:cNvSpPr/>
                <p:nvPr/>
              </p:nvSpPr>
              <p:spPr>
                <a:xfrm>
                  <a:off x="5555940" y="1294166"/>
                  <a:ext cx="1080120" cy="1008112"/>
                </a:xfrm>
                <a:prstGeom prst="teardrop">
                  <a:avLst/>
                </a:prstGeom>
                <a:solidFill>
                  <a:srgbClr val="48607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政</a:t>
                  </a:r>
                </a:p>
              </p:txBody>
            </p:sp>
            <p:sp>
              <p:nvSpPr>
                <p:cNvPr id="35" name="泪滴形 34">
                  <a:extLst>
                    <a:ext uri="{FF2B5EF4-FFF2-40B4-BE49-F238E27FC236}">
                      <a16:creationId xmlns:a16="http://schemas.microsoft.com/office/drawing/2014/main" id="{3D0519E1-2BD1-4240-8164-E28CCDC1D2B1}"/>
                    </a:ext>
                  </a:extLst>
                </p:cNvPr>
                <p:cNvSpPr/>
                <p:nvPr/>
              </p:nvSpPr>
              <p:spPr>
                <a:xfrm>
                  <a:off x="3791744" y="4365104"/>
                  <a:ext cx="1080120" cy="1008112"/>
                </a:xfrm>
                <a:prstGeom prst="teardrop">
                  <a:avLst/>
                </a:prstGeom>
                <a:solidFill>
                  <a:srgbClr val="48607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企</a:t>
                  </a:r>
                </a:p>
              </p:txBody>
            </p:sp>
            <p:sp>
              <p:nvSpPr>
                <p:cNvPr id="36" name="泪滴形 35">
                  <a:extLst>
                    <a:ext uri="{FF2B5EF4-FFF2-40B4-BE49-F238E27FC236}">
                      <a16:creationId xmlns:a16="http://schemas.microsoft.com/office/drawing/2014/main" id="{D719D964-F135-4E6A-BAB0-4DC1B49F67CE}"/>
                    </a:ext>
                  </a:extLst>
                </p:cNvPr>
                <p:cNvSpPr/>
                <p:nvPr/>
              </p:nvSpPr>
              <p:spPr>
                <a:xfrm>
                  <a:off x="7320136" y="4365104"/>
                  <a:ext cx="1080120" cy="1008112"/>
                </a:xfrm>
                <a:prstGeom prst="teardrop">
                  <a:avLst/>
                </a:prstGeom>
                <a:solidFill>
                  <a:srgbClr val="48607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民</a:t>
                  </a:r>
                </a:p>
              </p:txBody>
            </p:sp>
            <p:cxnSp>
              <p:nvCxnSpPr>
                <p:cNvPr id="37" name="直接箭头连接符 36">
                  <a:extLst>
                    <a:ext uri="{FF2B5EF4-FFF2-40B4-BE49-F238E27FC236}">
                      <a16:creationId xmlns:a16="http://schemas.microsoft.com/office/drawing/2014/main" id="{1888BFE9-B373-4F80-B7A0-3A36791EF0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871864" y="2492896"/>
                  <a:ext cx="1008112" cy="1730671"/>
                </a:xfrm>
                <a:prstGeom prst="straightConnector1">
                  <a:avLst/>
                </a:prstGeom>
                <a:ln w="38100">
                  <a:solidFill>
                    <a:schemeClr val="bg1">
                      <a:lumMod val="7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箭头连接符 37">
                  <a:extLst>
                    <a:ext uri="{FF2B5EF4-FFF2-40B4-BE49-F238E27FC236}">
                      <a16:creationId xmlns:a16="http://schemas.microsoft.com/office/drawing/2014/main" id="{5E44FC48-A9BB-433F-BF05-33961E1B26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547474" y="2351359"/>
                  <a:ext cx="1008466" cy="1700307"/>
                </a:xfrm>
                <a:prstGeom prst="straightConnector1">
                  <a:avLst/>
                </a:prstGeom>
                <a:ln w="38100">
                  <a:solidFill>
                    <a:schemeClr val="bg1">
                      <a:lumMod val="75000"/>
                    </a:schemeClr>
                  </a:solidFill>
                  <a:headEnd type="triangl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箭头连接符 38">
                  <a:extLst>
                    <a:ext uri="{FF2B5EF4-FFF2-40B4-BE49-F238E27FC236}">
                      <a16:creationId xmlns:a16="http://schemas.microsoft.com/office/drawing/2014/main" id="{DEF6D66E-71D3-4AA9-A3BC-B9E46A3EC2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355028" y="2554259"/>
                  <a:ext cx="987491" cy="1749481"/>
                </a:xfrm>
                <a:prstGeom prst="straightConnector1">
                  <a:avLst/>
                </a:prstGeom>
                <a:ln w="38100">
                  <a:solidFill>
                    <a:schemeClr val="bg1">
                      <a:lumMod val="75000"/>
                    </a:schemeClr>
                  </a:solidFill>
                  <a:headEnd type="triangl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箭头连接符 39">
                  <a:extLst>
                    <a:ext uri="{FF2B5EF4-FFF2-40B4-BE49-F238E27FC236}">
                      <a16:creationId xmlns:a16="http://schemas.microsoft.com/office/drawing/2014/main" id="{26FB56CB-61FC-415B-8078-C4364F886F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636060" y="2402050"/>
                  <a:ext cx="993718" cy="1711026"/>
                </a:xfrm>
                <a:prstGeom prst="straightConnector1">
                  <a:avLst/>
                </a:prstGeom>
                <a:ln w="38100">
                  <a:solidFill>
                    <a:schemeClr val="bg1">
                      <a:lumMod val="75000"/>
                    </a:schemeClr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箭头连接符 40">
                  <a:extLst>
                    <a:ext uri="{FF2B5EF4-FFF2-40B4-BE49-F238E27FC236}">
                      <a16:creationId xmlns:a16="http://schemas.microsoft.com/office/drawing/2014/main" id="{20C1EA21-A57C-4F2A-BBC9-7E1AEC576C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051707" y="4893758"/>
                  <a:ext cx="2017308" cy="1778"/>
                </a:xfrm>
                <a:prstGeom prst="straightConnector1">
                  <a:avLst/>
                </a:prstGeom>
                <a:ln w="38100">
                  <a:solidFill>
                    <a:schemeClr val="bg1">
                      <a:lumMod val="75000"/>
                    </a:schemeClr>
                  </a:solidFill>
                  <a:headEnd type="triangl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箭头连接符 41">
                  <a:extLst>
                    <a:ext uri="{FF2B5EF4-FFF2-40B4-BE49-F238E27FC236}">
                      <a16:creationId xmlns:a16="http://schemas.microsoft.com/office/drawing/2014/main" id="{ADA89631-528A-4577-BB93-B93A0732DE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072692" y="5229989"/>
                  <a:ext cx="2017308" cy="1778"/>
                </a:xfrm>
                <a:prstGeom prst="straightConnector1">
                  <a:avLst/>
                </a:prstGeom>
                <a:ln w="38100">
                  <a:solidFill>
                    <a:schemeClr val="bg1">
                      <a:lumMod val="75000"/>
                    </a:schemeClr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DF8F2AE7-E4FA-4164-AA5F-353FB4006661}"/>
                    </a:ext>
                  </a:extLst>
                </p:cNvPr>
                <p:cNvSpPr txBox="1"/>
                <p:nvPr/>
              </p:nvSpPr>
              <p:spPr>
                <a:xfrm rot="1887482">
                  <a:off x="4621856" y="2221511"/>
                  <a:ext cx="492706" cy="1642526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1000" b="1" dirty="0">
                      <a:solidFill>
                        <a:srgbClr val="797978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顶层设计，统筹监管</a:t>
                  </a:r>
                </a:p>
              </p:txBody>
            </p:sp>
            <p:sp>
              <p:nvSpPr>
                <p:cNvPr id="44" name="文本框 43">
                  <a:extLst>
                    <a:ext uri="{FF2B5EF4-FFF2-40B4-BE49-F238E27FC236}">
                      <a16:creationId xmlns:a16="http://schemas.microsoft.com/office/drawing/2014/main" id="{12B08AEB-13CF-40C9-8134-D9635859AB0C}"/>
                    </a:ext>
                  </a:extLst>
                </p:cNvPr>
                <p:cNvSpPr txBox="1"/>
                <p:nvPr/>
              </p:nvSpPr>
              <p:spPr>
                <a:xfrm rot="1865545">
                  <a:off x="5298874" y="2607736"/>
                  <a:ext cx="492706" cy="1642526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1000" b="1" dirty="0">
                      <a:solidFill>
                        <a:srgbClr val="797978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按策实施，定时汇报</a:t>
                  </a:r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94E5139C-A2A9-491B-8E73-F098CDAF282F}"/>
                    </a:ext>
                  </a:extLst>
                </p:cNvPr>
                <p:cNvSpPr txBox="1"/>
                <p:nvPr/>
              </p:nvSpPr>
              <p:spPr>
                <a:xfrm rot="19793605">
                  <a:off x="7057502" y="2725763"/>
                  <a:ext cx="492706" cy="797606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1000" b="1" dirty="0">
                      <a:solidFill>
                        <a:srgbClr val="797978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投诉建议</a:t>
                  </a:r>
                </a:p>
              </p:txBody>
            </p:sp>
            <p:sp>
              <p:nvSpPr>
                <p:cNvPr id="46" name="文本框 45">
                  <a:extLst>
                    <a:ext uri="{FF2B5EF4-FFF2-40B4-BE49-F238E27FC236}">
                      <a16:creationId xmlns:a16="http://schemas.microsoft.com/office/drawing/2014/main" id="{DF1D23F4-E633-4140-A69F-19F6E85E809D}"/>
                    </a:ext>
                  </a:extLst>
                </p:cNvPr>
                <p:cNvSpPr txBox="1"/>
                <p:nvPr/>
              </p:nvSpPr>
              <p:spPr>
                <a:xfrm rot="19793605">
                  <a:off x="6427397" y="2681320"/>
                  <a:ext cx="492706" cy="1642526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1000" b="1" dirty="0">
                      <a:solidFill>
                        <a:srgbClr val="797978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民意反馈，国策普法</a:t>
                  </a:r>
                </a:p>
              </p:txBody>
            </p:sp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5E51C99E-577F-4E37-B8EB-B7D3AAA1838D}"/>
                    </a:ext>
                  </a:extLst>
                </p:cNvPr>
                <p:cNvSpPr txBox="1"/>
                <p:nvPr/>
              </p:nvSpPr>
              <p:spPr>
                <a:xfrm>
                  <a:off x="5695890" y="4599784"/>
                  <a:ext cx="1015273" cy="3244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000" b="1" dirty="0">
                      <a:solidFill>
                        <a:srgbClr val="797978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互动共赢</a:t>
                  </a:r>
                </a:p>
              </p:txBody>
            </p:sp>
            <p:sp>
              <p:nvSpPr>
                <p:cNvPr id="48" name="文本框 47">
                  <a:extLst>
                    <a:ext uri="{FF2B5EF4-FFF2-40B4-BE49-F238E27FC236}">
                      <a16:creationId xmlns:a16="http://schemas.microsoft.com/office/drawing/2014/main" id="{86003645-3008-4464-80C0-98705BC723C5}"/>
                    </a:ext>
                  </a:extLst>
                </p:cNvPr>
                <p:cNvSpPr txBox="1"/>
                <p:nvPr/>
              </p:nvSpPr>
              <p:spPr>
                <a:xfrm>
                  <a:off x="5311170" y="5251440"/>
                  <a:ext cx="1948428" cy="3244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000" b="1" dirty="0">
                      <a:solidFill>
                        <a:srgbClr val="797978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精准到户，精准干预</a:t>
                  </a:r>
                </a:p>
              </p:txBody>
            </p:sp>
            <p:cxnSp>
              <p:nvCxnSpPr>
                <p:cNvPr id="49" name="直接箭头连接符 48">
                  <a:extLst>
                    <a:ext uri="{FF2B5EF4-FFF2-40B4-BE49-F238E27FC236}">
                      <a16:creationId xmlns:a16="http://schemas.microsoft.com/office/drawing/2014/main" id="{534DFF8E-9E62-489C-9080-8B639E270E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191419" y="1700808"/>
                  <a:ext cx="2267550" cy="0"/>
                </a:xfrm>
                <a:prstGeom prst="straightConnector1">
                  <a:avLst/>
                </a:prstGeom>
                <a:ln w="57150">
                  <a:solidFill>
                    <a:schemeClr val="bg1">
                      <a:lumMod val="6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箭头连接符 49">
                  <a:extLst>
                    <a:ext uri="{FF2B5EF4-FFF2-40B4-BE49-F238E27FC236}">
                      <a16:creationId xmlns:a16="http://schemas.microsoft.com/office/drawing/2014/main" id="{56812E08-79DE-4406-BBF0-52BF7AEC3A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67608" y="4876783"/>
                  <a:ext cx="1115422" cy="16975"/>
                </a:xfrm>
                <a:prstGeom prst="straightConnector1">
                  <a:avLst/>
                </a:prstGeom>
                <a:ln w="57150">
                  <a:solidFill>
                    <a:schemeClr val="bg1">
                      <a:lumMod val="6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1" name="文本框 50">
                  <a:extLst>
                    <a:ext uri="{FF2B5EF4-FFF2-40B4-BE49-F238E27FC236}">
                      <a16:creationId xmlns:a16="http://schemas.microsoft.com/office/drawing/2014/main" id="{9982EAD5-0721-4528-8E9C-918E6FE9602D}"/>
                    </a:ext>
                  </a:extLst>
                </p:cNvPr>
                <p:cNvSpPr txBox="1"/>
                <p:nvPr/>
              </p:nvSpPr>
              <p:spPr>
                <a:xfrm>
                  <a:off x="1963470" y="1531531"/>
                  <a:ext cx="1201904" cy="324449"/>
                </a:xfrm>
                <a:prstGeom prst="rect">
                  <a:avLst/>
                </a:prstGeom>
                <a:noFill/>
                <a:ln>
                  <a:solidFill>
                    <a:srgbClr val="797978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000" b="1" dirty="0">
                      <a:solidFill>
                        <a:srgbClr val="797978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全流程监管</a:t>
                  </a:r>
                </a:p>
              </p:txBody>
            </p:sp>
            <p:sp>
              <p:nvSpPr>
                <p:cNvPr id="52" name="文本框 51">
                  <a:extLst>
                    <a:ext uri="{FF2B5EF4-FFF2-40B4-BE49-F238E27FC236}">
                      <a16:creationId xmlns:a16="http://schemas.microsoft.com/office/drawing/2014/main" id="{6E9BB3BC-C7DC-4F98-BCC3-7BA8BCB752E6}"/>
                    </a:ext>
                  </a:extLst>
                </p:cNvPr>
                <p:cNvSpPr txBox="1"/>
                <p:nvPr/>
              </p:nvSpPr>
              <p:spPr>
                <a:xfrm>
                  <a:off x="1453493" y="4724481"/>
                  <a:ext cx="1015273" cy="324449"/>
                </a:xfrm>
                <a:prstGeom prst="rect">
                  <a:avLst/>
                </a:prstGeom>
                <a:noFill/>
                <a:ln>
                  <a:solidFill>
                    <a:srgbClr val="797978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000" b="1" dirty="0">
                      <a:solidFill>
                        <a:srgbClr val="797978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高效运营</a:t>
                  </a:r>
                </a:p>
              </p:txBody>
            </p:sp>
            <p:cxnSp>
              <p:nvCxnSpPr>
                <p:cNvPr id="53" name="直接箭头连接符 52">
                  <a:extLst>
                    <a:ext uri="{FF2B5EF4-FFF2-40B4-BE49-F238E27FC236}">
                      <a16:creationId xmlns:a16="http://schemas.microsoft.com/office/drawing/2014/main" id="{554D2464-3126-4E02-9B5C-C8B821632C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6726421" y="1700808"/>
                  <a:ext cx="2267550" cy="0"/>
                </a:xfrm>
                <a:prstGeom prst="straightConnector1">
                  <a:avLst/>
                </a:prstGeom>
                <a:ln w="57150">
                  <a:solidFill>
                    <a:schemeClr val="bg1">
                      <a:lumMod val="65000"/>
                    </a:schemeClr>
                  </a:solidFill>
                  <a:headEnd type="triangl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4" name="文本框 53">
                  <a:extLst>
                    <a:ext uri="{FF2B5EF4-FFF2-40B4-BE49-F238E27FC236}">
                      <a16:creationId xmlns:a16="http://schemas.microsoft.com/office/drawing/2014/main" id="{206CE4CA-55C5-4C1B-AAB5-3A857B01EC20}"/>
                    </a:ext>
                  </a:extLst>
                </p:cNvPr>
                <p:cNvSpPr txBox="1"/>
                <p:nvPr/>
              </p:nvSpPr>
              <p:spPr>
                <a:xfrm>
                  <a:off x="9017941" y="1531531"/>
                  <a:ext cx="1015273" cy="324449"/>
                </a:xfrm>
                <a:prstGeom prst="rect">
                  <a:avLst/>
                </a:prstGeom>
                <a:noFill/>
                <a:ln>
                  <a:solidFill>
                    <a:srgbClr val="797978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000" b="1" dirty="0">
                      <a:solidFill>
                        <a:srgbClr val="797978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正向宣教</a:t>
                  </a:r>
                </a:p>
              </p:txBody>
            </p:sp>
            <p:cxnSp>
              <p:nvCxnSpPr>
                <p:cNvPr id="55" name="直接箭头连接符 54">
                  <a:extLst>
                    <a:ext uri="{FF2B5EF4-FFF2-40B4-BE49-F238E27FC236}">
                      <a16:creationId xmlns:a16="http://schemas.microsoft.com/office/drawing/2014/main" id="{E814F624-AE10-430E-8E46-A5C4380A9D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512397" y="4852185"/>
                  <a:ext cx="1115422" cy="16975"/>
                </a:xfrm>
                <a:prstGeom prst="straightConnector1">
                  <a:avLst/>
                </a:prstGeom>
                <a:ln w="57150">
                  <a:solidFill>
                    <a:schemeClr val="bg1">
                      <a:lumMod val="65000"/>
                    </a:schemeClr>
                  </a:solidFill>
                  <a:headEnd type="triangl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E49B4F08-7FF5-43BA-B558-8B5B5C075362}"/>
                    </a:ext>
                  </a:extLst>
                </p:cNvPr>
                <p:cNvSpPr txBox="1"/>
                <p:nvPr/>
              </p:nvSpPr>
              <p:spPr>
                <a:xfrm>
                  <a:off x="9624396" y="4682908"/>
                  <a:ext cx="1201904" cy="324449"/>
                </a:xfrm>
                <a:prstGeom prst="rect">
                  <a:avLst/>
                </a:prstGeom>
                <a:noFill/>
                <a:ln>
                  <a:solidFill>
                    <a:srgbClr val="797978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000" b="1" dirty="0">
                      <a:solidFill>
                        <a:srgbClr val="797978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投诉，建议</a:t>
                  </a:r>
                </a:p>
              </p:txBody>
            </p: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64E9E93F-E3D6-4EFE-A691-063198F991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4814" y="1700808"/>
                  <a:ext cx="1111378" cy="0"/>
                </a:xfrm>
                <a:prstGeom prst="line">
                  <a:avLst/>
                </a:prstGeom>
                <a:ln w="57150">
                  <a:solidFill>
                    <a:schemeClr val="bg1">
                      <a:lumMod val="65000"/>
                    </a:schemeClr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C90B4148-66C3-443A-BC41-709F722DB3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4814" y="1661088"/>
                  <a:ext cx="0" cy="3232670"/>
                </a:xfrm>
                <a:prstGeom prst="line">
                  <a:avLst/>
                </a:prstGeom>
                <a:ln w="571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D39EE2E1-CD07-4406-A0A9-0D8CBD411E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22506" y="4882572"/>
                  <a:ext cx="625840" cy="1"/>
                </a:xfrm>
                <a:prstGeom prst="line">
                  <a:avLst/>
                </a:prstGeom>
                <a:ln w="57150">
                  <a:solidFill>
                    <a:schemeClr val="bg1">
                      <a:lumMod val="65000"/>
                    </a:schemeClr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id="{160D6AC9-62F8-4EDE-8229-C95C069154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023344" y="1700808"/>
                  <a:ext cx="1378120" cy="0"/>
                </a:xfrm>
                <a:prstGeom prst="line">
                  <a:avLst/>
                </a:prstGeom>
                <a:ln w="57150">
                  <a:solidFill>
                    <a:schemeClr val="bg1">
                      <a:lumMod val="65000"/>
                    </a:schemeClr>
                  </a:solidFill>
                  <a:headEnd type="triangl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id="{20044AF0-2F70-4C04-8626-A574026462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401464" y="1661088"/>
                  <a:ext cx="0" cy="3224182"/>
                </a:xfrm>
                <a:prstGeom prst="line">
                  <a:avLst/>
                </a:prstGeom>
                <a:ln w="57150">
                  <a:solidFill>
                    <a:schemeClr val="bg1">
                      <a:lumMod val="65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>
                  <a:extLst>
                    <a:ext uri="{FF2B5EF4-FFF2-40B4-BE49-F238E27FC236}">
                      <a16:creationId xmlns:a16="http://schemas.microsoft.com/office/drawing/2014/main" id="{95D78BF5-80F8-4DB5-9F97-44489BD2F2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788155" y="4850407"/>
                  <a:ext cx="625840" cy="1"/>
                </a:xfrm>
                <a:prstGeom prst="line">
                  <a:avLst/>
                </a:prstGeom>
                <a:ln w="57150">
                  <a:solidFill>
                    <a:schemeClr val="bg1">
                      <a:lumMod val="65000"/>
                    </a:schemeClr>
                  </a:solidFill>
                  <a:headEnd type="triangl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3" name="文本框 62">
                  <a:extLst>
                    <a:ext uri="{FF2B5EF4-FFF2-40B4-BE49-F238E27FC236}">
                      <a16:creationId xmlns:a16="http://schemas.microsoft.com/office/drawing/2014/main" id="{5253BE4B-DB2F-4AF5-BE95-63E989C5DC84}"/>
                    </a:ext>
                  </a:extLst>
                </p:cNvPr>
                <p:cNvSpPr txBox="1"/>
                <p:nvPr/>
              </p:nvSpPr>
              <p:spPr>
                <a:xfrm>
                  <a:off x="287668" y="2518899"/>
                  <a:ext cx="492706" cy="1642526"/>
                </a:xfrm>
                <a:prstGeom prst="rect">
                  <a:avLst/>
                </a:prstGeom>
                <a:noFill/>
                <a:ln>
                  <a:solidFill>
                    <a:srgbClr val="797978"/>
                  </a:solidFill>
                </a:ln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1000" b="1" dirty="0">
                      <a:solidFill>
                        <a:srgbClr val="797978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运营数据，资源保障</a:t>
                  </a:r>
                </a:p>
              </p:txBody>
            </p:sp>
            <p:sp>
              <p:nvSpPr>
                <p:cNvPr id="64" name="文本框 63">
                  <a:extLst>
                    <a:ext uri="{FF2B5EF4-FFF2-40B4-BE49-F238E27FC236}">
                      <a16:creationId xmlns:a16="http://schemas.microsoft.com/office/drawing/2014/main" id="{19CFE3E9-CDD7-4380-9F10-5C6113F57B4D}"/>
                    </a:ext>
                  </a:extLst>
                </p:cNvPr>
                <p:cNvSpPr txBox="1"/>
                <p:nvPr/>
              </p:nvSpPr>
              <p:spPr>
                <a:xfrm>
                  <a:off x="774206" y="2518899"/>
                  <a:ext cx="492706" cy="1642526"/>
                </a:xfrm>
                <a:prstGeom prst="rect">
                  <a:avLst/>
                </a:prstGeom>
                <a:noFill/>
                <a:ln>
                  <a:solidFill>
                    <a:srgbClr val="797978"/>
                  </a:solidFill>
                </a:ln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1000" b="1" dirty="0">
                      <a:solidFill>
                        <a:srgbClr val="797978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实时监管，全链统筹</a:t>
                  </a:r>
                </a:p>
              </p:txBody>
            </p:sp>
            <p:sp>
              <p:nvSpPr>
                <p:cNvPr id="65" name="文本框 64">
                  <a:extLst>
                    <a:ext uri="{FF2B5EF4-FFF2-40B4-BE49-F238E27FC236}">
                      <a16:creationId xmlns:a16="http://schemas.microsoft.com/office/drawing/2014/main" id="{47584AD0-A369-4F07-AA97-CDE96F9FCA5F}"/>
                    </a:ext>
                  </a:extLst>
                </p:cNvPr>
                <p:cNvSpPr txBox="1"/>
                <p:nvPr/>
              </p:nvSpPr>
              <p:spPr>
                <a:xfrm>
                  <a:off x="10847319" y="2518899"/>
                  <a:ext cx="492706" cy="1811510"/>
                </a:xfrm>
                <a:prstGeom prst="rect">
                  <a:avLst/>
                </a:prstGeom>
                <a:noFill/>
                <a:ln>
                  <a:solidFill>
                    <a:srgbClr val="797978"/>
                  </a:solidFill>
                </a:ln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1000" b="1" dirty="0">
                      <a:solidFill>
                        <a:srgbClr val="797978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民意调查，提升公信力</a:t>
                  </a:r>
                </a:p>
              </p:txBody>
            </p:sp>
            <p:sp>
              <p:nvSpPr>
                <p:cNvPr id="66" name="文本框 65">
                  <a:extLst>
                    <a:ext uri="{FF2B5EF4-FFF2-40B4-BE49-F238E27FC236}">
                      <a16:creationId xmlns:a16="http://schemas.microsoft.com/office/drawing/2014/main" id="{8B812A0D-66EB-4B3A-A330-7C81190DCF68}"/>
                    </a:ext>
                  </a:extLst>
                </p:cNvPr>
                <p:cNvSpPr txBox="1"/>
                <p:nvPr/>
              </p:nvSpPr>
              <p:spPr>
                <a:xfrm>
                  <a:off x="11370797" y="2465679"/>
                  <a:ext cx="492706" cy="1980495"/>
                </a:xfrm>
                <a:prstGeom prst="rect">
                  <a:avLst/>
                </a:prstGeom>
                <a:noFill/>
                <a:ln>
                  <a:solidFill>
                    <a:srgbClr val="797978"/>
                  </a:solidFill>
                </a:ln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1000" b="1" dirty="0">
                      <a:solidFill>
                        <a:srgbClr val="797978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信用体系，打造绿色生态</a:t>
                  </a:r>
                </a:p>
              </p:txBody>
            </p:sp>
          </p:grp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DC7DE99B-006A-4FAF-9228-13149783CDE3}"/>
                  </a:ext>
                </a:extLst>
              </p:cNvPr>
              <p:cNvSpPr txBox="1"/>
              <p:nvPr/>
            </p:nvSpPr>
            <p:spPr>
              <a:xfrm>
                <a:off x="4783803" y="409481"/>
                <a:ext cx="2881583" cy="527231"/>
              </a:xfrm>
              <a:prstGeom prst="rect">
                <a:avLst/>
              </a:prstGeom>
              <a:solidFill>
                <a:srgbClr val="7890A8"/>
              </a:solidFill>
              <a:ln w="381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源头减量、能力建设、舆情监控</a:t>
                </a:r>
                <a:endParaRPr lang="en-US" altLang="zh-CN" sz="1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1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人车调度、规划建设、评比结果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4277CE52-6ADB-42C1-BEE2-FF0753BA9393}"/>
                  </a:ext>
                </a:extLst>
              </p:cNvPr>
              <p:cNvSpPr txBox="1"/>
              <p:nvPr/>
            </p:nvSpPr>
            <p:spPr>
              <a:xfrm>
                <a:off x="3540364" y="5686655"/>
                <a:ext cx="1948428" cy="384512"/>
              </a:xfrm>
              <a:prstGeom prst="rect">
                <a:avLst/>
              </a:prstGeom>
              <a:solidFill>
                <a:srgbClr val="7890A8"/>
              </a:solidFill>
              <a:ln w="381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分类运营、主抓实效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CEBA863-FDC9-462E-9374-0BF13A53D790}"/>
                  </a:ext>
                </a:extLst>
              </p:cNvPr>
              <p:cNvSpPr txBox="1"/>
              <p:nvPr/>
            </p:nvSpPr>
            <p:spPr>
              <a:xfrm>
                <a:off x="7296996" y="5686654"/>
                <a:ext cx="1761797" cy="384512"/>
              </a:xfrm>
              <a:prstGeom prst="rect">
                <a:avLst/>
              </a:prstGeom>
              <a:solidFill>
                <a:srgbClr val="7890A8"/>
              </a:solidFill>
              <a:ln w="381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引导、强制、倾听</a:t>
                </a:r>
              </a:p>
            </p:txBody>
          </p:sp>
          <p:sp>
            <p:nvSpPr>
              <p:cNvPr id="30" name="箭头: 上 29">
                <a:extLst>
                  <a:ext uri="{FF2B5EF4-FFF2-40B4-BE49-F238E27FC236}">
                    <a16:creationId xmlns:a16="http://schemas.microsoft.com/office/drawing/2014/main" id="{A403949B-BFE7-448D-B9F3-DC2B54996B2D}"/>
                  </a:ext>
                </a:extLst>
              </p:cNvPr>
              <p:cNvSpPr/>
              <p:nvPr/>
            </p:nvSpPr>
            <p:spPr>
              <a:xfrm>
                <a:off x="6088373" y="1064085"/>
                <a:ext cx="144017" cy="203159"/>
              </a:xfrm>
              <a:prstGeom prst="upArrow">
                <a:avLst/>
              </a:prstGeom>
              <a:solidFill>
                <a:schemeClr val="bg1"/>
              </a:solidFill>
              <a:ln>
                <a:solidFill>
                  <a:srgbClr val="7979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 dirty="0"/>
              </a:p>
            </p:txBody>
          </p:sp>
          <p:sp>
            <p:nvSpPr>
              <p:cNvPr id="31" name="箭头: 上 30">
                <a:extLst>
                  <a:ext uri="{FF2B5EF4-FFF2-40B4-BE49-F238E27FC236}">
                    <a16:creationId xmlns:a16="http://schemas.microsoft.com/office/drawing/2014/main" id="{54BEA1BF-70A6-425A-84CA-474055BD22FB}"/>
                  </a:ext>
                </a:extLst>
              </p:cNvPr>
              <p:cNvSpPr/>
              <p:nvPr/>
            </p:nvSpPr>
            <p:spPr>
              <a:xfrm rot="10800000">
                <a:off x="4259795" y="5413085"/>
                <a:ext cx="144017" cy="203159"/>
              </a:xfrm>
              <a:prstGeom prst="upArrow">
                <a:avLst/>
              </a:prstGeom>
              <a:solidFill>
                <a:schemeClr val="bg1"/>
              </a:solidFill>
              <a:ln>
                <a:solidFill>
                  <a:srgbClr val="7979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/>
              </a:p>
            </p:txBody>
          </p:sp>
          <p:sp>
            <p:nvSpPr>
              <p:cNvPr id="32" name="箭头: 上 31">
                <a:extLst>
                  <a:ext uri="{FF2B5EF4-FFF2-40B4-BE49-F238E27FC236}">
                    <a16:creationId xmlns:a16="http://schemas.microsoft.com/office/drawing/2014/main" id="{3B697AFC-63D2-4722-989F-47F5269FAF8D}"/>
                  </a:ext>
                </a:extLst>
              </p:cNvPr>
              <p:cNvSpPr/>
              <p:nvPr/>
            </p:nvSpPr>
            <p:spPr>
              <a:xfrm rot="10800000">
                <a:off x="7860196" y="5426860"/>
                <a:ext cx="144017" cy="203159"/>
              </a:xfrm>
              <a:prstGeom prst="upArrow">
                <a:avLst/>
              </a:prstGeom>
              <a:solidFill>
                <a:schemeClr val="bg1"/>
              </a:solidFill>
              <a:ln>
                <a:solidFill>
                  <a:srgbClr val="7979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/>
              </a:p>
            </p:txBody>
          </p:sp>
        </p:grp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id="{15F0B2D3-68AC-4298-B243-D618C010A46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580434" y="3523390"/>
              <a:ext cx="1280766" cy="983535"/>
            </a:xfrm>
            <a:prstGeom prst="straightConnector1">
              <a:avLst/>
            </a:prstGeom>
            <a:ln w="571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D839177-607E-4C95-B083-FD35F1037043}"/>
                </a:ext>
              </a:extLst>
            </p:cNvPr>
            <p:cNvSpPr txBox="1"/>
            <p:nvPr/>
          </p:nvSpPr>
          <p:spPr>
            <a:xfrm>
              <a:off x="2053453" y="3071516"/>
              <a:ext cx="1015273" cy="324449"/>
            </a:xfrm>
            <a:prstGeom prst="rect">
              <a:avLst/>
            </a:prstGeom>
            <a:noFill/>
            <a:ln>
              <a:solidFill>
                <a:srgbClr val="797978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000" b="1" dirty="0">
                  <a:solidFill>
                    <a:srgbClr val="7979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商业行为</a:t>
              </a:r>
            </a:p>
          </p:txBody>
        </p: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id="{9AAE28CD-0DAE-4B12-84B0-2AAD009D61C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580434" y="1916150"/>
              <a:ext cx="1" cy="1062850"/>
            </a:xfrm>
            <a:prstGeom prst="straightConnector1">
              <a:avLst/>
            </a:prstGeom>
            <a:ln w="571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571FD32-6663-4C63-8761-80AC13F3CC53}"/>
                </a:ext>
              </a:extLst>
            </p:cNvPr>
            <p:cNvSpPr txBox="1"/>
            <p:nvPr/>
          </p:nvSpPr>
          <p:spPr>
            <a:xfrm>
              <a:off x="9019233" y="3071516"/>
              <a:ext cx="1015273" cy="324449"/>
            </a:xfrm>
            <a:prstGeom prst="rect">
              <a:avLst/>
            </a:prstGeom>
            <a:noFill/>
            <a:ln>
              <a:solidFill>
                <a:srgbClr val="797978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000" b="1" dirty="0">
                  <a:solidFill>
                    <a:srgbClr val="7979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分类行为</a:t>
              </a:r>
            </a:p>
          </p:txBody>
        </p:sp>
        <p:cxnSp>
          <p:nvCxnSpPr>
            <p:cNvPr id="24" name="直接箭头连接符 23">
              <a:extLst>
                <a:ext uri="{FF2B5EF4-FFF2-40B4-BE49-F238E27FC236}">
                  <a16:creationId xmlns:a16="http://schemas.microsoft.com/office/drawing/2014/main" id="{E2BD708F-5598-4221-86C7-DEC4C7E3CB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62686" y="3502584"/>
              <a:ext cx="1148879" cy="1046075"/>
            </a:xfrm>
            <a:prstGeom prst="straightConnector1">
              <a:avLst/>
            </a:prstGeom>
            <a:ln w="571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>
              <a:extLst>
                <a:ext uri="{FF2B5EF4-FFF2-40B4-BE49-F238E27FC236}">
                  <a16:creationId xmlns:a16="http://schemas.microsoft.com/office/drawing/2014/main" id="{89416D4E-7CE6-48F6-B268-CAA119245B5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504586" y="1916150"/>
              <a:ext cx="1" cy="1062850"/>
            </a:xfrm>
            <a:prstGeom prst="straightConnector1">
              <a:avLst/>
            </a:prstGeom>
            <a:ln w="571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2ABADB3F-32B0-4215-988E-30667031BBF3}"/>
              </a:ext>
            </a:extLst>
          </p:cNvPr>
          <p:cNvSpPr txBox="1"/>
          <p:nvPr/>
        </p:nvSpPr>
        <p:spPr>
          <a:xfrm>
            <a:off x="6901664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6391E8FD-2430-494C-B60A-97E376011F76}"/>
              </a:ext>
            </a:extLst>
          </p:cNvPr>
          <p:cNvSpPr txBox="1"/>
          <p:nvPr/>
        </p:nvSpPr>
        <p:spPr>
          <a:xfrm>
            <a:off x="8717780" y="4693885"/>
            <a:ext cx="38582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9770218"/>
      </p:ext>
    </p:extLst>
  </p:cSld>
  <p:clrMapOvr>
    <a:masterClrMapping/>
  </p:clrMapOvr>
  <p:transition spd="slow" advTm="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819149" y="310176"/>
            <a:ext cx="1951972" cy="44644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政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-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</a:rPr>
              <a:t>顶层规划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D427B4D-641A-4E1D-99CB-D20581908F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720" y="1435895"/>
            <a:ext cx="4214280" cy="227171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23132772-42C4-4DCF-8695-70F9CDA628D8}"/>
              </a:ext>
            </a:extLst>
          </p:cNvPr>
          <p:cNvSpPr/>
          <p:nvPr/>
        </p:nvSpPr>
        <p:spPr>
          <a:xfrm>
            <a:off x="1330585" y="1165685"/>
            <a:ext cx="2268549" cy="1270388"/>
          </a:xfrm>
          <a:prstGeom prst="rect">
            <a:avLst/>
          </a:prstGeom>
          <a:noFill/>
          <a:ln w="5715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">
            <a:extLst>
              <a:ext uri="{FF2B5EF4-FFF2-40B4-BE49-F238E27FC236}">
                <a16:creationId xmlns:a16="http://schemas.microsoft.com/office/drawing/2014/main" id="{E5D1634C-808A-49E2-AF6E-A92567C8BC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7012" y="756624"/>
            <a:ext cx="338437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规划建设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sym typeface="方正兰亭黑_GBK" panose="02000000000000000000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    建设投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-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收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-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运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-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处各流程的设施设备，掌握全市垃圾分类情况。并且可以根据垃圾分类四分现状，辅助建设规划站点、车辆、人员。为政府基础设施建设提供详实的依据。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20" name="矩形 1">
            <a:extLst>
              <a:ext uri="{FF2B5EF4-FFF2-40B4-BE49-F238E27FC236}">
                <a16:creationId xmlns:a16="http://schemas.microsoft.com/office/drawing/2014/main" id="{0540D207-DF77-4439-BD45-3265B9FD73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7012" y="1627350"/>
            <a:ext cx="338437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执法检查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sym typeface="方正兰亭黑_GBK" panose="02000000000000000000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    与执法平台进行接口对接，可以接入现场单兵作战设备以及现代物联设备。实时掌握垃圾分类违法行为，支持执法案件登记、执法案件处理、执法案件查询，在平台开设专题模块对垃圾分类相关法规政策进行宣传，是政府公开的一面明镜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21" name="矩形 1">
            <a:extLst>
              <a:ext uri="{FF2B5EF4-FFF2-40B4-BE49-F238E27FC236}">
                <a16:creationId xmlns:a16="http://schemas.microsoft.com/office/drawing/2014/main" id="{570A6D95-E851-4A59-8C8F-A2C55307F2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7012" y="2680131"/>
            <a:ext cx="338437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结果应用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sym typeface="方正兰亭黑_GBK" panose="02000000000000000000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    对设备、车辆、人员实现实时监管，并可对环卫、垃圾分类工作进行线上考核，按照住建部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/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省厅标准进行标准设定，实时保证垃圾分类工作保质保量完成。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22" name="矩形 1">
            <a:extLst>
              <a:ext uri="{FF2B5EF4-FFF2-40B4-BE49-F238E27FC236}">
                <a16:creationId xmlns:a16="http://schemas.microsoft.com/office/drawing/2014/main" id="{0DFAA49F-3D1A-4939-A661-B36C52A01A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7012" y="3444670"/>
            <a:ext cx="338437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评比展示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sym typeface="方正兰亭黑_GBK" panose="02000000000000000000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方正兰亭黑_GBK" panose="02000000000000000000" pitchFamily="2" charset="-122"/>
              </a:rPr>
              <a:t>     建立垃圾分类工作考评排名制度，对各类对象进行评比，评比结果公开展示。对单位（公共机构）、居民小区、行政区、公众制定针对性强的考核办法。设置红黑榜，正向、反向激励各领域垃圾分类对象。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A9118A9-F228-442C-A810-1525ACEBDA62}"/>
              </a:ext>
            </a:extLst>
          </p:cNvPr>
          <p:cNvSpPr txBox="1"/>
          <p:nvPr/>
        </p:nvSpPr>
        <p:spPr>
          <a:xfrm>
            <a:off x="6901664" y="4653784"/>
            <a:ext cx="2051798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浙江联运知慧科技有限公司</a:t>
            </a:r>
            <a:endParaRPr lang="en-US" altLang="zh-CN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0324FD1-A5FB-47C3-B269-096D72526EA2}"/>
              </a:ext>
            </a:extLst>
          </p:cNvPr>
          <p:cNvSpPr txBox="1"/>
          <p:nvPr/>
        </p:nvSpPr>
        <p:spPr>
          <a:xfrm>
            <a:off x="8717780" y="4693885"/>
            <a:ext cx="385828" cy="246221"/>
          </a:xfrm>
          <a:prstGeom prst="rect">
            <a:avLst/>
          </a:prstGeom>
          <a:noFill/>
          <a:ln w="19050"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zh-CN" altLang="en-US" sz="1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291048"/>
      </p:ext>
    </p:extLst>
  </p:cSld>
  <p:clrMapOvr>
    <a:masterClrMapping/>
  </p:clrMapOvr>
  <p:transition spd="slow" advTm="0">
    <p:wip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57B3F222-EC09-494B-AE9F-055657BBC0BE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NxdCU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cXQlLu1C4NysDAACGDAAAJwAAAHVuaXZlcnNhbC9mbGFzaF9wdWJsaXNoaW5nX3NldHRpbmdzLnhtbNVX21IaMRi+5yky6XgpqxarMgtOKzBlVGCEtnrlhE1gM+aw3WRBvOrT9MH6JP2zAYTR2vXATHvBQP7D95//hPD4Vgo0YanhWtXwbnkHI6YiTbka1/CXQWv7ECNjiaJEaMVqWGmMjuulMMmGgpu4z6wFUYMARplqYms4tjapBsF0Oi1zk6SOq0VmAd+UIy2DJGWGKcvSIBFkBl92ljCD5wgFAOAjtZqr1UslhEKPdK5pJhjiFDxX3AVFREsQE+PAiw1JdDNOdaboiRY6Rel4WMPvWgeto9anhYyHanDJlMuJqQPRkW2VUMqdF0T0+R1DMePjGNw9qGA05dTGNbxXcSggHTxEybF96MShnGjIgbJzeMksocQSf/T2LLu1ZkHwJDpTRPJoABzk4q/hxuD681WveXHW7pxeD7rds0G7553IdYJ1nDBYNxSCQzpLI7a0ExJrSRSD36AzIsKwMFglLcRGWq05585oqAXkPteCNpJDRjtEspVq9G+4aoHkLkYjCETMavhjyonAiFsieLRUNtnQWG7zqrdWJRFgQXsydN7H9+Z9dqKYpIaturXgGJfzqP5NZ4Kimc6Q4DcMWY0g/kzCr5ih1eKgUaplToX2scgIDhYnnE0ZPc5zOgf8k6ErMCEz0IReTQSz3sL3jN+hIRvpFHAZmUBnA50bj19+FnBCjLkHJQsft/pn7Ubzut1pNC+3XICEToiKngkOBWcysRvBJzOktF3oQToikhmWF4VymvOKxFZ+eRkMl5nwZX7rYqxAb7Akm7HynML81YPCZmMyyQfRDVcODSPIoSQeExgRrAuuMlYUMCIKaSVmiESw1owb6wnXmQGKH2APbV7uoddHXOWnMaw2sJhSlhaC3Nnde1/Z/3BweFQtB79+/Nx+Umm+8HuCOHN+4588ufKXa//hNgwDt6UfX9o2zf7Nnd27aH4tktdO83JQqKTNfiG4bhGp7mkRqQt/yfRWLphCLsBSGvshg7UkuOSW0bdssRe0yavudt9jm2mTDcb8mtH4b0L2p+Uzce1dGAaPPlwdR3LFJSTCrcTla7e+X9mBl+ajrFIJ0Nb/O9RLvwFQSwMEFAACAAgA3F0JSzDzi8S5AgAAUQoAACEAAAB1bml2ZXJzYWwvZmxhc2hfc2tpbl9zZXR0aW5ncy54bWyVVttO4zAQfd+vqLrvpOyNRTKVoLQSErsgQLw7yTSx6tiRPSnbv187sYndNjR0hFTPnGOPx2emEL1hYv5lMiGZ5FI9AyIThbYe75uw/GqaNohSnGVSIAg8E1JVlE/nX1fthyQt8hRLbkGN5axpBv0xs9lidnk+huLO+HlhbYiQyaqmYncvC3mW0mxTKNmI/GRq5a4GxZnY2IwuLxbLwQM403iHUEU5LX9bG0epFWgNNqVfS2snWZymwP1Js/YzktMf9fHt92hbphm2tOtza0O0mhawV+SL1eXqZhgvzO6fJiD8QwP9/s3aIJTTHah48+XK2iBD1k39GY3USha2oDHn40d853BJc9N+hnA7s3aSYC9kDzr5Cq48P26tBSD3Nex7YttVSf5o67o3EOyjpxzmqBogiV91MV3Kt4cGTX/AfE25NoDQ1YMeTdKPtNF+m9jX457gjYk8ADlHj3iVvKlg0eUbAGN/j18sbtpREeb37gsSVLB1ziDD3tkj/5qyHiADZ4985iyHB8F3hxnshzqSf+Mb6l7z4/KbKAhqlr5gfuWj9qR727k6SNU5PKaSOcy1TeeFVWCfjSStr0spOciJCLplBUUmxR+LS3ftZTRJ9gJOaseFRZAhh2N6a3M0UzosV7uO5eiisR67X4X+ct16gmaIX00pIs3Kyvwq6enE8UyXmMJMk+MMOyYNHNSdWMuRnIqqDagXKfnYU4RECLHtzYbAsmutIThJghKQ5HiRidvkWPVFU6WglubRGHjVxL4OV7Ki5OYPXxm8QR4TBoIdE0uznaDsXZSBwykAqMpKL9lu0UWqhiPjsAXf+YGjvfDQzYg2Eh1S2zXewxpDvTnPKEG6QdELJcTFgSOEV5OXjEdOGBiheaSpbm8Wtb0fwf3O0VD2s8xKLxxj7dopKdrYxA8raJz2X8n/UEsDBBQAAgAIANxdCUs1CTVsAQMAAJcLAAAmAAAAdW5pdmVyc2FsL2h0bWxfcHVibGlzaGluZ19zZXR0aW5ncy54bWzNlt1SGjEUgO95ikw6XsqqtVWZXZxWYGT8gRHa6pUTNoHNmE22SRbEqz5NH6xP0pMNIIyWro50esEsOcn5zl9ykvD4PhVozLThSkZ4t7qDEZOxolyOIvyl39o+xMhYIikRSrIIS4XRcb0SZvlAcJP0mLWw1CDASFPLbIQTa7NaEEwmkyo3mXazSuQW+KYaqzTINDNMWqaDTJApfOw0YwbPCCUA8EuVnKnVKxWEQk+6UDQXDHEKnkvugiLi1KYCB37VgMR3I61ySU+UUBrp0SDC71oHraPW5/kaT2rwlEmXElMHoRPbGqGUOyeI6PEHhhLGRwl4e7CP0YRTm0R4b99RYHXwlFKwfeTEUU4UpEDaGT5lllBiiR96e5bdWzMXeBGdSpLyuA8zyIUf4Ub/9vSm27w6b1+e3fY7nfN+u+udKHSCVU4YrBoKwSGV65gt7ITEWhIn4DfoDIkwLAyWRfNlQyVXnHNjNFACUl9oYTQET8U0wp80JwIjbong8WLWEj1itsUFxOB0d6tDafEj0McbJ0QbtmxoPmNcFuP6N5ULiqYqR4LfMWQVgojyFP4lDC2nGw21SgupIMYiIzhlaMzZhNHjIksz4J8M3YCJNAdN2HyZYNZb+J7zBzRgQ6WBy8gYtirIufH86ovAGTHmEUrmPm71ztuN5m37stG83nIBEjomMn4hHErI0sxuhE+mSCo714N0xCQ3rCgK5bSYKxNb9fVlMDzNhS/zWxdjCb3BkmzGyksK81cPSptNyLg4iO5wFWg4ghxK4pkwEcNx5zJnZYExkUhJMUUkhkZl3LEec5UbkPgD7NHm9R56fcRlMRrBzQEWNWW6FHJnd+/9/oePB4dHtWrw68fP7bVKsxbeFcSZ8z38ZG0TXzTyp90wDFzvfL4NW53/qy7cvWp+LZOpy+Z1v1SRmr1SuE6ZVZ2zMquu/LXRXboySrkAbWbkjw00GsFTbhl9y03zisKvv3/9tnijwm8wirXb9/8Nwo8Wz62V91UYPPsArIB89TFdr/wGUEsDBBQAAgAIANxdCUtjqZVpowEAAC4GAAAfAAAAdW5pdmVyc2FsL2h0bWxfc2tpbl9zZXR0aW5ncy5qc42UTW/CMAyG7/wKlF0nVPbF2G2DIiFxmDRu0w6hmFKRxlESOhjiv68uA5o2HcSX5u2T17WreNdq54tFrP3S3hXPxf7d3RcakGb1Gm5dXTToKenMiGQO0yQFkUhgFSQ7Hj3J+zPhM2ayMJ1tP8jWlPwY0psFF6aMK4+F9mjGo2Ue7dujbXyJf05iq1TWoaRSn2dra1F2IpQWpO1I1CkvGHYzKla5wgqMGegL6IJH4JgGwSDod5vIs+Njj6LMRZgqLrcTjLEz49Eq1riW86b8y60Cnf/x1V/afm8QOnYiMXZsIa0mDp8pmkmlwRj4y/sUUnhhwWcgSr5Bsf5BHeN6QRU6S0xij/Rrl6JMKx5DvUu9UX/05mIy97qWs7CxB+L+jsIhBN+CrlmFIwoHRLVWV/xApTGmjtTQes9PqEA+T2R84IYBhZejjyXbpu6dC30YUjDnCmHlCi09VzJtmhxXXHvrzKRjVlPJOvFdeuETfXnRoynf4cw/Rmx1jND+s824tTxapvl0yEcjdRxM/gx6LBdIQsr1CvQUUeT1fF368mry1v4XUEsDBBQAAgAIANxdCUs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NxdCUuUE7MiaQAAAG4AAAAcAAAAdW5pdmVyc2FsL2xvY2FsX3NldHRpbmdzLnhtbA3MMQ6DMAxA0Z1TWN4p7daBwMZWltIDWMRFkRwbkYDg9mT7w9Nv+zMKHLylYOrw9XgisM7mgy4Of9NQvxFSJvUkpuxQDaHvqlZsJvlyzgUmWIUu3iaOJTKPFIscdhGo4VNe/8Aem666AVBLAwQUAAIACAD3klN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DcXQlLU9anv90IAADpPQAAKQAAAHVuaXZlcnNhbC9za2luX2N1c3RvbWl6YXRpb25fc2V0dGluZ3MueG1s7VvNbuPIEb7nKRoKFtgFAuuH+nOgUUCRLZsYmdKKtD2TIBAosW0RJtkK2dKMFjrkRXLIJchb5F1y2OdIdZO0SFmSSXsWi2BpjgfD6vqqqrt+upuF6YVPjq+sQ0Y95yeLOdQ3CGOO/xj2f4dQb0FdGkwCEhIWVveUe8e36RfNf6CcBtSQWb5tBbbCR8N+DQ3FD+p25K7ahbfmoNlAnSZu4C5ScUuBsUtJvZQUGFMbdaVXPRARyQ3IgvjsuNReNTP6EqD5IQmY5tvka1/KcqeHsjO4CizbAb6w327yZ5do3alN/qBmvdVp4V1DliSpjZSWWldru07nsiPXEa41WzVpN+g2pIaE6q1W/bK9q3caLQnehpdtkNLEl23U7DSbDXXXwA1AI1keqA1l15Eu63UZtOHupbIbDgedWg3V63Wpqe5abWk4qCHglkCGLHX5AkqqNJDaO3kg17sSGirDwbC5wypuKy3UbeB2rbZrDgZSrbZf3P3s0su1p+aeTrKcrwg86oKjozy2qkeCq7dYBwEwm8RbuRYjaG6FRLM/VIa3o1EljkkRvwlHYkqWGhGB7Fse6f/873/+/I//9KriJRkR2tPhn6YjB3TO14xR/2JBfQYmXfg08Cy30v99FCGx/XmQdEOCIrgHa0H26jriJy8s1gVRC8850IJ6K8vfjugjvZhbi6fHgK59O5eZy+2KBK7jPwF37bKj4LOKXCdkGiNexj7c5U9+2AqqUki4eW3Mn1xI15oTN9FYEz8FcHuVr6/IAXTjhA4TULnOn3PQlfVIsg7oyvw5j/FBS9ZrHf68DmLkKwN2iSd54yy7a21JkFUSFcWzKLpar4rG0yqgj3yxs7jXHf2McynUGP+RW1jjTy4QnyBXmMtL8bKJ+asHjPHrYS3peaAFnJsuLjFJiJwMZsr4ZiLrn2ej8dV4NtCuKn0lykrE0/L7Rrv7td5q/9CrxrickowbGaplRhYSwlq1fLJ0czoezUAgHs10/Mms9PnfhaHjW3Ok6bjSj/9RWMBkiu8qff53HujtdIp1c2aMNBXPNGOmj02xLiNsYrXS/0zXaGltCGIUbRzyBbElQVCenYCg0HVsMcBLtuOvSQ596vhG1vTZFBvmVFNMbaxX+gYNgu0fhGRrzZYQPEsrRLYTWnOX2EIthIgY5+UFtItTGII/bOkAJ/Usx7/Io30q32v61cwcj0fGDOtqQqn0sW8jNbC4puKCprKBpyAjgI03eBt8JqJPSECy6xYWcq1dXY/g1+SGXDuPSxd+2RusmWBwyYT4OYAQOHgKUWcY9+OpytcQFCILraww/EIDOxM0adflkK3pyhhCUzFT8k0uJpENjnf8BYQOWbAc8m6wYchXeDYYf4IYh9wcFwSNP0JKfiwI+owNyCFs5IDp8p12JfOM4GmYJEiSgwuLx7u7RdZiATi+mhuHrkOg8BWGNBHZGF4U1mTgH2/BkZo8OpHtkWBYbPH26GwImBLYsM3l0AVlSMEqj64fb7U/z4ayNsLqDMJNHd/PTFEluVLP2iKfMmTZG8tfwAmWLKw1ZMIWxmzHFmPc88KEv62dn5DF4vrzXVy6dBV/+u4NJmUK3hHL4IgMyuCYsmKvaefLFs/gjYbwWD9pRZ4FeLMJhoJ1eaqNv42LQsdbu1GV/haOejauqLNeteP965Xfbb+AMUZUggcaVLSBQwuBMOzEfMuBzdMtBNT0IaibRPUcCj6/hxYSoI9jGTpF7xBzByuXMeQOVrSYiHs8MDQTDlv3ZM5vHznAIlcjrx33N78jugSu4c+pOicPFM5LLrE20UEG9i7h/jxeTh2VMluLqZkjMFwHmY9RUIFU1/H4HSqf2NsbnCxFtBtk5nNP164tstt1nsSOAOu89sjLc9hDQD1Bda0wietoU/rTOw2JpjiN9E6KHSCeEzS3r1L5+S6PGVieKtczRdYVzG8UPJ/d/DjIDr4mI9OYjeQBlwBp4llssYRd+IHf8/LLim4EKh7KIC+evEGsYLH879//lV/MgT0RFcXUPxaVA8nPqyZ+lvcXnTIS/jWHHFMeZKHiJScwvlAl0Pz3K1ODAP0mVxYr2pY86vFPXLlUQwrEbpRNU1aubyBLDJEUdB3AWbCgkBt5+hEKnzjrV/o3VvAEhdOk1C0qSKw8j01W2Ib9FXfNXMcnBeHv3on45E1tMpNVVdz9IUddZ/EUbb82XGDiz3zIpY9F5CnXsg7V+UAksR1WXKbY3JKqBSUhet8XhM3Rve6ZsP+g4lpQw1nm+4zPAupO+Jetl59ygYF/iIMw7rOAX+mTtzRHuKRfYt/1Hyw3BLY06ZB1AjZM+GExFpmlHXJPee7Yabkx5ZDxjrqwLyjRdNL82YFDmKIMxKfflDHPpBeWwzUrHkrJT1EPATr5yl4CUtRDgMF3lTHc7F6iDofS0OSD3MAK0vQ83gMe4os6FfMkb1kebsGIf5gNUwsVE7KcHrVJX+yOpuOROKE5LW1w9YTFPf/5AHPDMfOtwcgq5H2HDH0fv9XzAdxjDnPJ6egW04AcTM+Kvx7LgNgZx1Igah8cLkVERWy7Ih8qcBGxFkte6cMKimV8qHC1UVPmFG6V1DNezgohPVHORTVP4cQszgN9XsWLQWiU7OdBveqLdepVzzmoF4s97T9/7c1JgCEEHJKEZpaW5l4mX8LuxIE0YYkde2I0LYAtQbYPV6REV4qQCStxqkqCKnpJj8PRkjku2RA35kkRUmtzfvq9EJLsfGjLbEQeWLqMxJSjOZBie5EEcaXbh+JBCUwNnISJG9lRXDRSbNth1jwUsz9SqpK9Z5/VR3ajpEjzaM/UZ8oO3F49ogt4Ty1/r5reZqFEHWms5ui2ou8XdLX9oWy6lk3XsulaNl3LpmvZdC2brmXTtWy6lk3XsulaNl3LpmvZdC2brmXTtWy6lk3XsulaNl3LpmvZdP11m6570Tl7rikFeZquKdNz9Vz3/AVarnvQb7XjKi6bZcv1V225vq7qt9dxjUFly/UXbrmeSbr/557rIQ2gIO/k/+b+H1BLAwQUAAIACADdXQlL7f+p5u4OAAATJAAAFwAAAHVuaXZlcnNhbC91bml2ZXJzYWwucG5n7ZprWJLZ2scxs5rJQ007ddS0cnbzjpFWZp4hSzvs1HI0RU2xcSeTCWqKhxCYapdNKtYc1PBA2aSpKRopiqjZQTJUMkEyRJ1ISRAIGUBAZD84137f+fB+e6/3mx+4nude1/qt9V/3/ax7rcW1fjwZesTic7vPQSCQxbGjgd+CQKvBIJBp9Lo1QMnzGHIK8DDJ+PbIQVDTkMMsYKxGBIQEgEAtxesXz5gB9mdpR6MzQCDLZ8afCSP1wT9BIOcHxwIDInLiJXw4OSU7jiFXmOetWTDf/bsjnWHrdvSrbSHml3ZeKrE/vspl1d27XwUSDHavq4vKDtQfFFngza9v/9tus3N227ay2bDwqzXfmP0D46BBLbT2UIaylyTYmQrW7dzGD792sR62Jg3GYJJImi7E4NzxhnMXlzTCKJafYkA0W0uCKD78fGIVINDh+Ucrzvb6YwMj63vf50MXz3TuBUqfFJ1EfheM6H0/hiAhbVYDJe236sMqzAp2RjU9Xg+YoHFzjosrRxdIu220PA+13jh+wl8Z4bsJsKaSHkSm15WbAK9p7p9ZA48DDr3Gzq47w4y101cbm9hKSDDWeL4R8CjoB6/LRndtONJsrPB+3Qq0Aq1AK9AKtAKtQCvQCrQCrUAr0Aq0Aq1AK9AKtAKtQCvQ/w90WjtMYTUaX3/6P3RakWFWwCBpekXIyaWnomkrfs/FfhvoY9ofVqUCtqSeF0WloFKpTsY/U2GKnEf2TL6LSFXqiRNQMEXe58diEA8n49SN1SjDNsY4Zm1Bqp+yi+O2OOIvKQo5RaWisqlQI2prhTPI39p0uVX3VbSm8iGs5NuxSL+uAu1t6SOD7p0vbFz18ut39mVNRsBG6YnXtbjz6fepepXsYbfiI/50hgaKl/dynPRyUoWmQLc0T9Q4DHGdcB+uJhr6T+j1pxQzpOO7PFnlHFYKWP3cgDPU5wrm4/BNYqkzN9GeV4Jh8bNTx1kFxONa5cIJER0Rdn/cEvRDeLjbdnixEF6HU8KdvldjIpmZYscr2rF42SYzlaU1NdminseXsILYT2Rn3TBjY1uby3v+oHG7lohMlyz2tIeXKzlvmlyBjXNlnGG3kE+GMRYJnj2aq9+HhSUsgl+Re7Sc84nhjVHw8/wY1ECDLijoB6JnN4kryVTfErcUhTA53aNKLrZjhiWOc8uHuDc0YUrhhG+opqApNnu9r5t+Pp8nPMn4jaeOpg7tqSPJlXkbU2UJw/wHsUFUqPCUKd3Oa5RrB8piDiQ38yx2iDcrc2/CuK1MZXo6elzYi6+MO3mruhtuKdoZymHVd5Nf7sMlOecUTouWdg+114F2kyzkN6Lo1UWOz2i6l7nUMN3u7snHpyWKdqiTC2z8ujsly7vAZToLBKog+ti3YqSZKTQsCS12KNdGZ+twjpdfeBeFC7MtzD2mKtdWir2eve+rI/XPI6JMdVqa+TGl3kt3t/rpujUen5yYv6TjH9g2+8VWL3XNIjqlkAsTSLYaDeW3ja+zUZzl8raxkm2T7fltiOXh/8JG2GeyyglhVAMFVZkYzsonc4XR66xt9q0p5tOjuy779zzl1wXM52wmPRPjspxh4LUypf7Ca3jf/LP2IZQGGZDAx36o5r1FdyCpsu00hmBbJq8KUH6QigTiHpFq5TXDaoSJCL0PY4W2nNhDNP1kaUJ6QOKnt4Plu9YWUux+G81red8nwmV5usMyufDVBXz0XxrIHHDaOza7TMM4JJSE0AtZXbDe7goDNXGyVkOOrfkuCJt1QD1m5hDZ1ZhICFQgYOxpAdLp7JJ5QfQu6MS3YX3C4+yzAtq1ENKZllnIhWHkHG180NK6R/VpshGigk7GY1X9jMgeeSopuXSshqcCetpAQ5oCkbCCqNJ0p2fL0Iwzo40ZAxDtgidP0NxQbg0uGWlSuFbzSAXv/g6LKISphdvPb/CDzKXBLL/yLvQZ8khzggKRK/yvsIA7ONfNvxyOsDO51024pKeHxrEcVrl8MSAG3+tN4WE/+PEe6KYh1OkkswK49hW8sVv7xyYo/rEh5aIu2ymllL+sB1GOpt6vkc6/QdoDAXPQkin3RYQXgM4yDnZqOz7oRHP7HbvFoktTPswReb488uZ9JJehDGfQJi6EHb5jq3D5ojAXHfmsPW/p9eBG974LChbq+VUavRt1w0SZIXN1E/IPxwmvb+0cLwkZ/lBNYyTWwRMm9cPhUPxv5KFu2VBzuyCW5FseVZqqLSYvC6p8F8ovIdI0Ylc3fpsJKLQ/aOlf57oSHkcgBARNz8ILqzgPctXOpfkog3buajOSGy7ynm4nSAcmaE3EKHipom3WqB9RTtvVWqw4K9g/imP3nIeKJiuJcAa5m1ScWCduZIo7ZPShN7mEF2m3WJQN4B+uiB2Lz66+RBTZnKEG11FvDIyQoEsvPQzbfkXxKNPzYrbbh69JOjmLmiWR1WrO1/L2g57UPWC5fqxyliTz962RKE8j+REse2rcCf+1jRqBZmLerCVdJbtuovtIYBjl7BkcvlPlyyodZDWUhg+ShUMeHEixvjEnbMTLsbwmhMXJTp/4bymnLjEiTKpjk2Ceu/DpWbyqQaYrkljCHIT7Lruk92tSzmMs7nExsW8rLeJBmZt973c4V1j6mYoO34OHQhRKMCfjNXGGYpPMJ7rEDDCl9b47gBmI7IvQebrG2oD7FodgtarO6hfr9jN3uxNkNYnZjujJj4T+HZfN0tL4gvQKj7CenNJTmP2vZGUim/P6R5Ib2VTJ2AXNWM25AVl31vI3fFksjwpIjrEsYURbKbE24FcyqOr12HTiBvhITYDaS5xA2ORMyEzdPBaUHZzE9+ENjLwVKlYX7CUIYLhcc+bdy0F8T1riox8TTBxOq3McwvWMN4NOhzWOIzXv+EjMaKN7CrFvUfqnr7/5WGUvaai5OBRlKtx7MLAr7ZRCaIK2aGdeuJ3uz99n9YYR/aVA0pd4oGfWrDWElrhXPDpWU/OOS0O24pVP+bSEloqS4TOBROKM+/6k/M+t7/vuKF9nbZ8nnuyhaKdIS2P1kMK0yFIOHbVlKgZwQHAcp5KzKN8WkCgq2QnkM77Ps7+OXNox3D0aIjB1Zvxw8fk1YvJWOOLTEOJ3AvP8lH85q8r2LjAjqVdSMJ3zO/h7bqPFKeHhfGnLZCtJfPkFnXRW835qMfImEcqyX11AigntHOq8jsL7bHZ2CR7HMbY0dE7qJjjTzFLyvLRTGqOfsZ9IaytMM+Ghixl7duF/bHJfcq+rK4fTkCwa+lrISNkkVpLJWwPyMnM7N9HWSQbGCO67k2drKpI/5drS3UhRo4+Rr/3xttM5vi/n3c7N3fvza0i20+0ZgjThufsIgwtqejwCF5sVohBmmwsW4mUJYeoiaVnKdhg4T9ZfG9mDFlYiwt5366Sx4gmMzD+2pqQRTROvwtVg/AjwenFoUKxdrZDDReFm2/zFo1/uD2FOz5ArUTwQqHaqq3jpuG7xeycPpB3Y7UrQl6zNpfi//7M0QJ1X09fECuHOEvqNM4TYhxtAHGU/PtFs63QRzhy6m0TfkuQV0fxAdzg7eP9GsLWrodepaUI7Sm27VR3OHPXho02gI/6Owp4v9hoQI7ehOZSGJ4eokmhqKCJCu2dQ0dfD4IYuZ3r5fL40leQsqa8JuTLtCiukZrD3rZF7oFM/i45Xe1Gqa+JYS3G1vo7LbiGmKhbHc74Ez2AdXI6y5XWJYX28pD6cG3yDXyAgJjDbr20jeAccv3CLQr2Yeea7n3moTqRSXozPU7aSsUWxA3r1ZA9Nr+KNTellPQsgOsavpCOJXGCtXJ8b8UFLmzW9uRy60To4O7GTv4guLV3203s5ApcmtWoEe5yc+JtlMiieCTb8dMTiiXheTn/UDUfEk9d8EszvKYOSpTkDNHRbHa/Vz1E5epOWV7ElTMGAgDl70cEi3XQBXnBxhtpbKMAM57izsXelm/jyt4eby9j550YRkeArz2uh+lmOEGrQuAOr7VLnhLKJ4zshJ2QdCO5G3Rzi0BhMyHKivub8OTsCTcXdthT4ZyW+U+GeAskQVRkiKgUygnSGw46LX54OP52AyL/X+c2+RTO+AxazueXFLLGlAFjMUNdQ+KTUvJHySKeFJ2ubbmy08vv0xMN0nJYSP1OFkUZ3zXiQO5K8URZ8UGUDurgUm1nMuOuiymH9Tqur7vPiI39e7vLQxzYLUFryhEri9pj1KyE62wFIKIy5tiOQYcf8uM+sfwa2c8qoq9ffWKQxL3REdYlOSS58EK/5eLoRQ5+7h/EbEgVf8/FH4gqOhihlPpuBRUOxHALLu8vJ5eJsKXQcAveJ5O8pA3YHDdqGrULszpdbYcGrC0bYFq87YtQ5Y0fUOX7/+ouaG91yttr1j1xrKlFqC8SDwLkyiaf7r9FtAO/gxx4Uue8sMR2fFsJyjr9sbLS/k9EqlT8qtpeTIpD3eCrw8n7sJ635FWnuyB6RCg/4rRCy8PaZZEl2HAgV6WsJJFPhTtIMrL/C0+K8eyCZlCX6rN+6mdHh/+jpym7EBMef6KRDXf/c3dnL/cABVJlxr5XhT7KSbQGjOCO5WbkcRa8b/ixatyX79Kav2nIl5+Gd2pdHIG8sr/Wr7rth67bcUVT7yugULH1O8Lp21Siaux/wzreotUbXaA6pqay7hCBs0iHqJCWmJlYNY7PaeTKFcctffzaF+0rRmWro4nTKaA0Wmypj2kZnm9bnhHXlSzYYjnHQUsVS+y88EyB4BL0CnPVlhqPi9o78HDlKlpC+c6Jf5Z1m0MANWFW0tSxP6Ms7sGccI+tCMNmPWkOz44BzB/1B/JR33/ct4jIF7F6IZGRbPJ3nC/vlUNfB3HXCXA5lVSC26kVlai5TND/N5D6/oe6SYRGpW+rOPv8cOC7x+f8Q9MfN+c74KfWTjI7LL+oW5oRL6cqqThlEl1FLoT2cQYuNRymbr/+XI1fHH4KZg8ZTV/n9mBf3SX7qvP+5djL76lfDecSq/9xQacT5eDON1tGTRdU1lISwkQwW/NyfN1o21ocUzl4FihRRTQ+r9D9SdhnbtK+NCfT40aaWIzKYPEye9rY9VcswSjgWFBrYdDDh8r8BUEsDBBQAAgAIAN1dCUscmPMGSwAAAGsAAAAbAAAAdW5pdmVyc2FsL3VuaXZlcnNhbC5wbmcueG1ss7GvyM1RKEstKs7Mz7NVMtQzULK34+WyKShKLctMLVeoAIoBBSFASaESyDVCcMszU0oygEIGJiYIwYzUzPSMElslcwtjuKA+0EwAUEsBAgAAFAACAAgA3F0JSxUOrShkBAAABxEAAB0AAAAAAAAAAQAAAAAAAAAAAHVuaXZlcnNhbC9jb21tb25fbWVzc2FnZXMubG5nUEsBAgAAFAACAAgA3F0JS7tQuDcrAwAAhgwAACcAAAAAAAAAAQAAAAAAnwQAAHVuaXZlcnNhbC9mbGFzaF9wdWJsaXNoaW5nX3NldHRpbmdzLnhtbFBLAQIAABQAAgAIANxdCUsw84vEuQIAAFEKAAAhAAAAAAAAAAEAAAAAAA8IAAB1bml2ZXJzYWwvZmxhc2hfc2tpbl9zZXR0aW5ncy54bWxQSwECAAAUAAIACADcXQlLNQk1bAEDAACXCwAAJgAAAAAAAAABAAAAAAAHCwAAdW5pdmVyc2FsL2h0bWxfcHVibGlzaGluZ19zZXR0aW5ncy54bWxQSwECAAAUAAIACADcXQlLY6mVaaMBAAAuBgAAHwAAAAAAAAABAAAAAABMDgAAdW5pdmVyc2FsL2h0bWxfc2tpbl9zZXR0aW5ncy5qc1BLAQIAABQAAgAIANxdCUs9PC/RwQAAAOUBAAAaAAAAAAAAAAEAAAAAACwQAAB1bml2ZXJzYWwvaTE4bl9wcmVzZXRzLnhtbFBLAQIAABQAAgAIANxdCUuUE7MiaQAAAG4AAAAcAAAAAAAAAAEAAAAAACURAAB1bml2ZXJzYWwvbG9jYWxfc2V0dGluZ3MueG1sUEsBAgAAFAACAAgA95JTRyO0Tvv7AgAAsAgAABQAAAAAAAAAAQAAAAAAyBEAAHVuaXZlcnNhbC9wbGF5ZXIueG1sUEsBAgAAFAACAAgA3F0JS1PWp7/dCAAA6T0AACkAAAAAAAAAAQAAAAAA9RQAAHVuaXZlcnNhbC9za2luX2N1c3RvbWl6YXRpb25fc2V0dGluZ3MueG1sUEsBAgAAFAACAAgA3V0JS+3/qebuDgAAEyQAABcAAAAAAAAAAAAAAAAAGR4AAHVuaXZlcnNhbC91bml2ZXJzYWwucG5nUEsBAgAAFAACAAgA3V0JSxyY8wZLAAAAawAAABsAAAAAAAAAAQAAAAAAPC0AAHVuaXZlcnNhbC91bml2ZXJzYWwucG5nLnhtbFBLBQYAAAAACwALAEkDAADALQAAAAA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SubTitle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SubTitle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SubTitle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Theme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purl.org/dc/dcmitype/"/>
    <ds:schemaRef ds:uri="http://schemas.microsoft.com/sharepoint/v3/fields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3095</TotalTime>
  <Words>2403</Words>
  <Application>Microsoft Office PowerPoint</Application>
  <PresentationFormat>全屏显示(16:9)</PresentationFormat>
  <Paragraphs>543</Paragraphs>
  <Slides>32</Slides>
  <Notes>32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Gill Sans</vt:lpstr>
      <vt:lpstr>Lato Regular</vt:lpstr>
      <vt:lpstr>等线</vt:lpstr>
      <vt:lpstr>微软雅黑</vt:lpstr>
      <vt:lpstr>Arial</vt:lpstr>
      <vt:lpstr>Arial</vt:lpstr>
      <vt:lpstr>Calibri</vt:lpstr>
      <vt:lpstr>Century Gothic</vt:lpstr>
      <vt:lpstr>Open Sans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win10</dc:creator>
  <cp:lastModifiedBy>zhu qi</cp:lastModifiedBy>
  <cp:revision>76</cp:revision>
  <dcterms:created xsi:type="dcterms:W3CDTF">2010-04-12T23:12:02Z</dcterms:created>
  <dcterms:modified xsi:type="dcterms:W3CDTF">2020-11-21T02:41:17Z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